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webextensions/taskpanes.xml" ContentType="application/vnd.ms-office.webextensiontaskpanes+xml"/>
  <Override PartName="/ppt/webextensions/webextension1.xml" ContentType="application/vnd.ms-office.webextens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notesSlides/notesSlide7.xml" ContentType="application/vnd.openxmlformats-officedocument.presentationml.notesSlide+xml"/>
  <Override PartName="/ppt/ink/ink8.xml" ContentType="application/inkml+xml"/>
  <Override PartName="/ppt/ink/ink9.xml" ContentType="application/inkml+xml"/>
  <Override PartName="/ppt/ink/ink10.xml" ContentType="application/inkml+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ink/ink14.xml" ContentType="application/inkml+xml"/>
  <Override PartName="/ppt/ink/ink15.xml" ContentType="application/inkml+xml"/>
  <Override PartName="/ppt/ink/ink16.xml" ContentType="application/inkml+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ppt/notesSlides/notesSlide181.xml" ContentType="application/vnd.openxmlformats-officedocument.presentationml.notesSlide+xml"/>
  <Override PartName="/ppt/notesSlides/notesSlide182.xml" ContentType="application/vnd.openxmlformats-officedocument.presentationml.notesSlide+xml"/>
  <Override PartName="/ppt/notesSlides/notesSlide183.xml" ContentType="application/vnd.openxmlformats-officedocument.presentationml.notesSlide+xml"/>
  <Override PartName="/ppt/notesSlides/notesSlide184.xml" ContentType="application/vnd.openxmlformats-officedocument.presentationml.notesSlide+xml"/>
  <Override PartName="/ppt/notesSlides/notesSlide185.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thumbnail" Target="docProps/thumbnail.jpeg"/><Relationship Id="rId2" Type="http://schemas.openxmlformats.org/officeDocument/2006/relationships/officeDocument" Target="ppt/presentation.xml"/><Relationship Id="rId1" Type="http://schemas.microsoft.com/office/2011/relationships/webextensiontaskpanes" Target="ppt/webextensions/taskpanes.xml"/><Relationship Id="rId6" Type="http://schemas.openxmlformats.org/officeDocument/2006/relationships/custom-properties" Target="docProps/custom.xml"/><Relationship Id="rId5" Type="http://schemas.openxmlformats.org/officeDocument/2006/relationships/extended-properties" Target="docProps/app.xml"/><Relationship Id="rId4"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3" r:id="rId6"/>
  </p:sldMasterIdLst>
  <p:notesMasterIdLst>
    <p:notesMasterId r:id="rId209"/>
  </p:notesMasterIdLst>
  <p:handoutMasterIdLst>
    <p:handoutMasterId r:id="rId210"/>
  </p:handoutMasterIdLst>
  <p:sldIdLst>
    <p:sldId id="2147377233" r:id="rId7"/>
    <p:sldId id="2147377295" r:id="rId8"/>
    <p:sldId id="2147377234" r:id="rId9"/>
    <p:sldId id="274" r:id="rId10"/>
    <p:sldId id="2147377296" r:id="rId11"/>
    <p:sldId id="2147377297" r:id="rId12"/>
    <p:sldId id="2147377305" r:id="rId13"/>
    <p:sldId id="2147377299" r:id="rId14"/>
    <p:sldId id="2147377298" r:id="rId15"/>
    <p:sldId id="2147377301" r:id="rId16"/>
    <p:sldId id="2147377368" r:id="rId17"/>
    <p:sldId id="2147377300" r:id="rId18"/>
    <p:sldId id="2147377235" r:id="rId19"/>
    <p:sldId id="2147377240" r:id="rId20"/>
    <p:sldId id="2147377302" r:id="rId21"/>
    <p:sldId id="2147377236" r:id="rId22"/>
    <p:sldId id="2147377237" r:id="rId23"/>
    <p:sldId id="2147377238" r:id="rId24"/>
    <p:sldId id="2147377239" r:id="rId25"/>
    <p:sldId id="2147377241" r:id="rId26"/>
    <p:sldId id="2147377303" r:id="rId27"/>
    <p:sldId id="2147377243" r:id="rId28"/>
    <p:sldId id="2147377244" r:id="rId29"/>
    <p:sldId id="2147377245" r:id="rId30"/>
    <p:sldId id="2147377247" r:id="rId31"/>
    <p:sldId id="2147377246" r:id="rId32"/>
    <p:sldId id="2147377248" r:id="rId33"/>
    <p:sldId id="2147377249" r:id="rId34"/>
    <p:sldId id="2147377250" r:id="rId35"/>
    <p:sldId id="2147377251" r:id="rId36"/>
    <p:sldId id="2147377252" r:id="rId37"/>
    <p:sldId id="2147377370" r:id="rId38"/>
    <p:sldId id="2147377369" r:id="rId39"/>
    <p:sldId id="2147377351" r:id="rId40"/>
    <p:sldId id="2147377352" r:id="rId41"/>
    <p:sldId id="2147376939" r:id="rId42"/>
    <p:sldId id="2147377254" r:id="rId43"/>
    <p:sldId id="2147377371" r:id="rId44"/>
    <p:sldId id="2147377307" r:id="rId45"/>
    <p:sldId id="2147377256" r:id="rId46"/>
    <p:sldId id="2147377373" r:id="rId47"/>
    <p:sldId id="2147377374" r:id="rId48"/>
    <p:sldId id="2147377257" r:id="rId49"/>
    <p:sldId id="2147377375" r:id="rId50"/>
    <p:sldId id="2147377376" r:id="rId51"/>
    <p:sldId id="2147377259" r:id="rId52"/>
    <p:sldId id="2147377258" r:id="rId53"/>
    <p:sldId id="2147377377" r:id="rId54"/>
    <p:sldId id="2147377308" r:id="rId55"/>
    <p:sldId id="2147377378" r:id="rId56"/>
    <p:sldId id="2147377379" r:id="rId57"/>
    <p:sldId id="2147377262" r:id="rId58"/>
    <p:sldId id="2147377261" r:id="rId59"/>
    <p:sldId id="2147377380" r:id="rId60"/>
    <p:sldId id="2147377263" r:id="rId61"/>
    <p:sldId id="2147377381" r:id="rId62"/>
    <p:sldId id="2147377382" r:id="rId63"/>
    <p:sldId id="2147377265" r:id="rId64"/>
    <p:sldId id="2147377264" r:id="rId65"/>
    <p:sldId id="2147377385" r:id="rId66"/>
    <p:sldId id="2147377266" r:id="rId67"/>
    <p:sldId id="2147377383" r:id="rId68"/>
    <p:sldId id="2147377384" r:id="rId69"/>
    <p:sldId id="2147377309" r:id="rId70"/>
    <p:sldId id="2147377267" r:id="rId71"/>
    <p:sldId id="2147377386" r:id="rId72"/>
    <p:sldId id="2147377310" r:id="rId73"/>
    <p:sldId id="2147377387" r:id="rId74"/>
    <p:sldId id="2147377388" r:id="rId75"/>
    <p:sldId id="2147377260" r:id="rId76"/>
    <p:sldId id="2147377353" r:id="rId77"/>
    <p:sldId id="2147376910" r:id="rId78"/>
    <p:sldId id="2147377273" r:id="rId79"/>
    <p:sldId id="2147377389" r:id="rId80"/>
    <p:sldId id="2147377390" r:id="rId81"/>
    <p:sldId id="2147377278" r:id="rId82"/>
    <p:sldId id="2147377391" r:id="rId83"/>
    <p:sldId id="2147377392" r:id="rId84"/>
    <p:sldId id="2147377393" r:id="rId85"/>
    <p:sldId id="2147377394" r:id="rId86"/>
    <p:sldId id="2147377313" r:id="rId87"/>
    <p:sldId id="2147377314" r:id="rId88"/>
    <p:sldId id="2147377395" r:id="rId89"/>
    <p:sldId id="2147377271" r:id="rId90"/>
    <p:sldId id="2147377315" r:id="rId91"/>
    <p:sldId id="2147377316" r:id="rId92"/>
    <p:sldId id="2147377317" r:id="rId93"/>
    <p:sldId id="2147377318" r:id="rId94"/>
    <p:sldId id="2147377396" r:id="rId95"/>
    <p:sldId id="2147377319" r:id="rId96"/>
    <p:sldId id="2147377320" r:id="rId97"/>
    <p:sldId id="2147377321" r:id="rId98"/>
    <p:sldId id="2147377322" r:id="rId99"/>
    <p:sldId id="2147377397" r:id="rId100"/>
    <p:sldId id="2147377452" r:id="rId101"/>
    <p:sldId id="2147377354" r:id="rId102"/>
    <p:sldId id="2147377323" r:id="rId103"/>
    <p:sldId id="2147377398" r:id="rId104"/>
    <p:sldId id="2147377274" r:id="rId105"/>
    <p:sldId id="2147377311" r:id="rId106"/>
    <p:sldId id="2147377324" r:id="rId107"/>
    <p:sldId id="2147376930" r:id="rId108"/>
    <p:sldId id="2147377279" r:id="rId109"/>
    <p:sldId id="2147377325" r:id="rId110"/>
    <p:sldId id="2147377283" r:id="rId111"/>
    <p:sldId id="2147377400" r:id="rId112"/>
    <p:sldId id="2147377401" r:id="rId113"/>
    <p:sldId id="2147377326" r:id="rId114"/>
    <p:sldId id="2147377399" r:id="rId115"/>
    <p:sldId id="2147377403" r:id="rId116"/>
    <p:sldId id="2147377402" r:id="rId117"/>
    <p:sldId id="2147377280" r:id="rId118"/>
    <p:sldId id="2147377284" r:id="rId119"/>
    <p:sldId id="2147377327" r:id="rId120"/>
    <p:sldId id="2147377404" r:id="rId121"/>
    <p:sldId id="2147377407" r:id="rId122"/>
    <p:sldId id="2147377405" r:id="rId123"/>
    <p:sldId id="2147377281" r:id="rId124"/>
    <p:sldId id="2147377328" r:id="rId125"/>
    <p:sldId id="2147377406" r:id="rId126"/>
    <p:sldId id="2147377409" r:id="rId127"/>
    <p:sldId id="2147377408" r:id="rId128"/>
    <p:sldId id="2147377330" r:id="rId129"/>
    <p:sldId id="2147377411" r:id="rId130"/>
    <p:sldId id="2147377331" r:id="rId131"/>
    <p:sldId id="2147377410" r:id="rId132"/>
    <p:sldId id="2147377333" r:id="rId133"/>
    <p:sldId id="2147377282" r:id="rId134"/>
    <p:sldId id="2147377332" r:id="rId135"/>
    <p:sldId id="2147377412" r:id="rId136"/>
    <p:sldId id="2147377334" r:id="rId137"/>
    <p:sldId id="2147377357" r:id="rId138"/>
    <p:sldId id="2147376941" r:id="rId139"/>
    <p:sldId id="2147377285" r:id="rId140"/>
    <p:sldId id="2147377286" r:id="rId141"/>
    <p:sldId id="2147377413" r:id="rId142"/>
    <p:sldId id="2147377287" r:id="rId143"/>
    <p:sldId id="2147377288" r:id="rId144"/>
    <p:sldId id="2147376931" r:id="rId145"/>
    <p:sldId id="2147377289" r:id="rId146"/>
    <p:sldId id="2147377290" r:id="rId147"/>
    <p:sldId id="2147377416" r:id="rId148"/>
    <p:sldId id="2147377422" r:id="rId149"/>
    <p:sldId id="2147377428" r:id="rId150"/>
    <p:sldId id="2147377430" r:id="rId151"/>
    <p:sldId id="2147377291" r:id="rId152"/>
    <p:sldId id="2147377421" r:id="rId153"/>
    <p:sldId id="2147377426" r:id="rId154"/>
    <p:sldId id="2147377292" r:id="rId155"/>
    <p:sldId id="2147377418" r:id="rId156"/>
    <p:sldId id="2147377431" r:id="rId157"/>
    <p:sldId id="2147377293" r:id="rId158"/>
    <p:sldId id="2147377420" r:id="rId159"/>
    <p:sldId id="2147377424" r:id="rId160"/>
    <p:sldId id="2147377294" r:id="rId161"/>
    <p:sldId id="2147377432" r:id="rId162"/>
    <p:sldId id="2147377433" r:id="rId163"/>
    <p:sldId id="2147377345" r:id="rId164"/>
    <p:sldId id="2147377419" r:id="rId165"/>
    <p:sldId id="2147377423" r:id="rId166"/>
    <p:sldId id="2147377346" r:id="rId167"/>
    <p:sldId id="2147377417" r:id="rId168"/>
    <p:sldId id="2147377450" r:id="rId169"/>
    <p:sldId id="2147377451" r:id="rId170"/>
    <p:sldId id="2147377360" r:id="rId171"/>
    <p:sldId id="2147376932" r:id="rId172"/>
    <p:sldId id="2147377348" r:id="rId173"/>
    <p:sldId id="2147377347" r:id="rId174"/>
    <p:sldId id="2147377434" r:id="rId175"/>
    <p:sldId id="2147377337" r:id="rId176"/>
    <p:sldId id="2147377338" r:id="rId177"/>
    <p:sldId id="2147377356" r:id="rId178"/>
    <p:sldId id="2147376942" r:id="rId179"/>
    <p:sldId id="2147377340" r:id="rId180"/>
    <p:sldId id="2147377435" r:id="rId181"/>
    <p:sldId id="2147377437" r:id="rId182"/>
    <p:sldId id="2147377341" r:id="rId183"/>
    <p:sldId id="2147377439" r:id="rId184"/>
    <p:sldId id="2147377339" r:id="rId185"/>
    <p:sldId id="2147377440" r:id="rId186"/>
    <p:sldId id="2147377441" r:id="rId187"/>
    <p:sldId id="2147377436" r:id="rId188"/>
    <p:sldId id="2147377442" r:id="rId189"/>
    <p:sldId id="2147377443" r:id="rId190"/>
    <p:sldId id="2147377438" r:id="rId191"/>
    <p:sldId id="2147377344" r:id="rId192"/>
    <p:sldId id="2147377444" r:id="rId193"/>
    <p:sldId id="2147377449" r:id="rId194"/>
    <p:sldId id="2147377349" r:id="rId195"/>
    <p:sldId id="2147377350" r:id="rId196"/>
    <p:sldId id="2147377363" r:id="rId197"/>
    <p:sldId id="2147377364" r:id="rId198"/>
    <p:sldId id="2147377365" r:id="rId199"/>
    <p:sldId id="2147377366" r:id="rId200"/>
    <p:sldId id="2147377367" r:id="rId201"/>
    <p:sldId id="2147377275" r:id="rId202"/>
    <p:sldId id="2147377414" r:id="rId203"/>
    <p:sldId id="2147377415" r:id="rId204"/>
    <p:sldId id="2147377445" r:id="rId205"/>
    <p:sldId id="2147377446" r:id="rId206"/>
    <p:sldId id="2147377447" r:id="rId207"/>
    <p:sldId id="2147377448" r:id="rId208"/>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16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C104741A-A11E-ABA7-6C82-310F251288BF}" name="Guest User" initials="GU" userId="S::urn:spo:anon#4733a8e44242740f0c656e93f02a5e18e9ffddf24a597737c6c8c37bf0d39ea6::" providerId="AD"/>
  <p188:author id="{0EC3F539-8E20-626C-759C-FEE10870B09F}" name="Sounak Bhattacharya" initials="SB" userId="S::sounak@techsurgelearning.com::05731ce5-d0a3-40f0-a421-a429b4d978e5" providerId="AD"/>
  <p188:author id="{C4BA7C48-1BFD-054B-C43D-520E70EC075B}" name="sounak bhattacharya" initials="sb" userId="24a9b3bdb2d123f7" providerId="Windows Live"/>
  <p188:author id="{0D6F5D5C-6871-4982-CFEE-08B3F40ECCB8}" name="Guest User" initials="GU" userId="S::urn:spo:anon#79437c310d2117c5b248132deb5a46ba2cd3f4aa8a073fa4cb17aac2f60a0090::" providerId="AD"/>
  <p188:author id="{BCFC3BCF-C964-70ED-B0DD-FDB6140A8A4C}" name="Lina Handyna" initials="LH" userId="S::lina.handyna@akzonobel.com::c3c2cf5f-afea-4452-8198-6721732ffb0e" providerId="AD"/>
  <p188:author id="{CBE279F0-3709-CFA7-3E49-14D3B3D8E20F}" name="Guest User" initials="GU" userId="S::urn:spo:anon#5bf020f014c65cfa7ea720685f3e8aea2e7ce1a31f7e77c243f85f507f4c315f::" providerId="AD"/>
  <p188:author id="{DA6ECDF5-72C8-B850-5286-925A6A06427C}" name="Tavishi Jain" initials="TJ" userId="S::tavishi@techsurgelearning.com::82126a74-da4d-43f0-9c0c-608c79f9c6ac"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C77B"/>
    <a:srgbClr val="29B5B4"/>
    <a:srgbClr val="ADA8A4"/>
    <a:srgbClr val="DCD7D3"/>
    <a:srgbClr val="EED1C9"/>
    <a:srgbClr val="CFC1B6"/>
    <a:srgbClr val="102A62"/>
    <a:srgbClr val="B2933A"/>
    <a:srgbClr val="D1D9DC"/>
    <a:srgbClr val="E6EDF0"/>
  </p:clrMru>
  <p:extLst>
    <p:ext uri="{E76CE94A-603C-4142-B9EB-6D1370010A27}">
      <p14:discardImageEditData xmlns:p14="http://schemas.microsoft.com/office/powerpoint/2010/main" val="1"/>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3838F1F-CBA7-41D9-A4E1-DE7C0172FFAB}" v="17805" dt="2024-01-14T17:32:41.165"/>
    <p1510:client id="{3E2C44ED-8CB8-4EF6-B4E7-0F0BC1F6F49E}" v="3" dt="2024-01-14T07:20:44.444"/>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2880"/>
        <p:guide orient="horz" pos="1620"/>
      </p:guideLst>
    </p:cSldViewPr>
  </p:slide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1.xml"/><Relationship Id="rId21" Type="http://schemas.openxmlformats.org/officeDocument/2006/relationships/slide" Target="slides/slide15.xml"/><Relationship Id="rId42" Type="http://schemas.openxmlformats.org/officeDocument/2006/relationships/slide" Target="slides/slide36.xml"/><Relationship Id="rId63" Type="http://schemas.openxmlformats.org/officeDocument/2006/relationships/slide" Target="slides/slide57.xml"/><Relationship Id="rId84" Type="http://schemas.openxmlformats.org/officeDocument/2006/relationships/slide" Target="slides/slide78.xml"/><Relationship Id="rId138" Type="http://schemas.openxmlformats.org/officeDocument/2006/relationships/slide" Target="slides/slide132.xml"/><Relationship Id="rId159" Type="http://schemas.openxmlformats.org/officeDocument/2006/relationships/slide" Target="slides/slide153.xml"/><Relationship Id="rId170" Type="http://schemas.openxmlformats.org/officeDocument/2006/relationships/slide" Target="slides/slide164.xml"/><Relationship Id="rId191" Type="http://schemas.openxmlformats.org/officeDocument/2006/relationships/slide" Target="slides/slide185.xml"/><Relationship Id="rId205" Type="http://schemas.openxmlformats.org/officeDocument/2006/relationships/slide" Target="slides/slide199.xml"/><Relationship Id="rId107" Type="http://schemas.openxmlformats.org/officeDocument/2006/relationships/slide" Target="slides/slide101.xml"/><Relationship Id="rId11" Type="http://schemas.openxmlformats.org/officeDocument/2006/relationships/slide" Target="slides/slide5.xml"/><Relationship Id="rId32" Type="http://schemas.openxmlformats.org/officeDocument/2006/relationships/slide" Target="slides/slide26.xml"/><Relationship Id="rId53" Type="http://schemas.openxmlformats.org/officeDocument/2006/relationships/slide" Target="slides/slide47.xml"/><Relationship Id="rId74" Type="http://schemas.openxmlformats.org/officeDocument/2006/relationships/slide" Target="slides/slide68.xml"/><Relationship Id="rId128" Type="http://schemas.openxmlformats.org/officeDocument/2006/relationships/slide" Target="slides/slide122.xml"/><Relationship Id="rId149" Type="http://schemas.openxmlformats.org/officeDocument/2006/relationships/slide" Target="slides/slide143.xml"/><Relationship Id="rId5" Type="http://schemas.openxmlformats.org/officeDocument/2006/relationships/customXml" Target="../customXml/item5.xml"/><Relationship Id="rId95" Type="http://schemas.openxmlformats.org/officeDocument/2006/relationships/slide" Target="slides/slide89.xml"/><Relationship Id="rId160" Type="http://schemas.openxmlformats.org/officeDocument/2006/relationships/slide" Target="slides/slide154.xml"/><Relationship Id="rId181" Type="http://schemas.openxmlformats.org/officeDocument/2006/relationships/slide" Target="slides/slide175.xml"/><Relationship Id="rId216" Type="http://schemas.microsoft.com/office/2018/10/relationships/authors" Target="authors.xml"/><Relationship Id="rId22" Type="http://schemas.openxmlformats.org/officeDocument/2006/relationships/slide" Target="slides/slide16.xml"/><Relationship Id="rId43" Type="http://schemas.openxmlformats.org/officeDocument/2006/relationships/slide" Target="slides/slide37.xml"/><Relationship Id="rId64" Type="http://schemas.openxmlformats.org/officeDocument/2006/relationships/slide" Target="slides/slide58.xml"/><Relationship Id="rId118" Type="http://schemas.openxmlformats.org/officeDocument/2006/relationships/slide" Target="slides/slide112.xml"/><Relationship Id="rId139" Type="http://schemas.openxmlformats.org/officeDocument/2006/relationships/slide" Target="slides/slide133.xml"/><Relationship Id="rId85" Type="http://schemas.openxmlformats.org/officeDocument/2006/relationships/slide" Target="slides/slide79.xml"/><Relationship Id="rId150" Type="http://schemas.openxmlformats.org/officeDocument/2006/relationships/slide" Target="slides/slide144.xml"/><Relationship Id="rId171" Type="http://schemas.openxmlformats.org/officeDocument/2006/relationships/slide" Target="slides/slide165.xml"/><Relationship Id="rId192" Type="http://schemas.openxmlformats.org/officeDocument/2006/relationships/slide" Target="slides/slide186.xml"/><Relationship Id="rId206" Type="http://schemas.openxmlformats.org/officeDocument/2006/relationships/slide" Target="slides/slide200.xml"/><Relationship Id="rId12" Type="http://schemas.openxmlformats.org/officeDocument/2006/relationships/slide" Target="slides/slide6.xml"/><Relationship Id="rId33" Type="http://schemas.openxmlformats.org/officeDocument/2006/relationships/slide" Target="slides/slide27.xml"/><Relationship Id="rId108" Type="http://schemas.openxmlformats.org/officeDocument/2006/relationships/slide" Target="slides/slide102.xml"/><Relationship Id="rId129" Type="http://schemas.openxmlformats.org/officeDocument/2006/relationships/slide" Target="slides/slide123.xml"/><Relationship Id="rId54" Type="http://schemas.openxmlformats.org/officeDocument/2006/relationships/slide" Target="slides/slide48.xml"/><Relationship Id="rId75" Type="http://schemas.openxmlformats.org/officeDocument/2006/relationships/slide" Target="slides/slide69.xml"/><Relationship Id="rId96" Type="http://schemas.openxmlformats.org/officeDocument/2006/relationships/slide" Target="slides/slide90.xml"/><Relationship Id="rId140" Type="http://schemas.openxmlformats.org/officeDocument/2006/relationships/slide" Target="slides/slide134.xml"/><Relationship Id="rId161" Type="http://schemas.openxmlformats.org/officeDocument/2006/relationships/slide" Target="slides/slide155.xml"/><Relationship Id="rId182" Type="http://schemas.openxmlformats.org/officeDocument/2006/relationships/slide" Target="slides/slide176.xml"/><Relationship Id="rId6" Type="http://schemas.openxmlformats.org/officeDocument/2006/relationships/slideMaster" Target="slideMasters/slideMaster1.xml"/><Relationship Id="rId23" Type="http://schemas.openxmlformats.org/officeDocument/2006/relationships/slide" Target="slides/slide17.xml"/><Relationship Id="rId119" Type="http://schemas.openxmlformats.org/officeDocument/2006/relationships/slide" Target="slides/slide113.xml"/><Relationship Id="rId44" Type="http://schemas.openxmlformats.org/officeDocument/2006/relationships/slide" Target="slides/slide38.xml"/><Relationship Id="rId65" Type="http://schemas.openxmlformats.org/officeDocument/2006/relationships/slide" Target="slides/slide59.xml"/><Relationship Id="rId86" Type="http://schemas.openxmlformats.org/officeDocument/2006/relationships/slide" Target="slides/slide80.xml"/><Relationship Id="rId130" Type="http://schemas.openxmlformats.org/officeDocument/2006/relationships/slide" Target="slides/slide124.xml"/><Relationship Id="rId151" Type="http://schemas.openxmlformats.org/officeDocument/2006/relationships/slide" Target="slides/slide145.xml"/><Relationship Id="rId172" Type="http://schemas.openxmlformats.org/officeDocument/2006/relationships/slide" Target="slides/slide166.xml"/><Relationship Id="rId193" Type="http://schemas.openxmlformats.org/officeDocument/2006/relationships/slide" Target="slides/slide187.xml"/><Relationship Id="rId207" Type="http://schemas.openxmlformats.org/officeDocument/2006/relationships/slide" Target="slides/slide201.xml"/><Relationship Id="rId13" Type="http://schemas.openxmlformats.org/officeDocument/2006/relationships/slide" Target="slides/slide7.xml"/><Relationship Id="rId109" Type="http://schemas.openxmlformats.org/officeDocument/2006/relationships/slide" Target="slides/slide103.xml"/><Relationship Id="rId34" Type="http://schemas.openxmlformats.org/officeDocument/2006/relationships/slide" Target="slides/slide28.xml"/><Relationship Id="rId55" Type="http://schemas.openxmlformats.org/officeDocument/2006/relationships/slide" Target="slides/slide49.xml"/><Relationship Id="rId76" Type="http://schemas.openxmlformats.org/officeDocument/2006/relationships/slide" Target="slides/slide70.xml"/><Relationship Id="rId97" Type="http://schemas.openxmlformats.org/officeDocument/2006/relationships/slide" Target="slides/slide91.xml"/><Relationship Id="rId120" Type="http://schemas.openxmlformats.org/officeDocument/2006/relationships/slide" Target="slides/slide114.xml"/><Relationship Id="rId141" Type="http://schemas.openxmlformats.org/officeDocument/2006/relationships/slide" Target="slides/slide135.xml"/><Relationship Id="rId7" Type="http://schemas.openxmlformats.org/officeDocument/2006/relationships/slide" Target="slides/slide1.xml"/><Relationship Id="rId162" Type="http://schemas.openxmlformats.org/officeDocument/2006/relationships/slide" Target="slides/slide156.xml"/><Relationship Id="rId183" Type="http://schemas.openxmlformats.org/officeDocument/2006/relationships/slide" Target="slides/slide177.xml"/><Relationship Id="rId24" Type="http://schemas.openxmlformats.org/officeDocument/2006/relationships/slide" Target="slides/slide18.xml"/><Relationship Id="rId45" Type="http://schemas.openxmlformats.org/officeDocument/2006/relationships/slide" Target="slides/slide39.xml"/><Relationship Id="rId66" Type="http://schemas.openxmlformats.org/officeDocument/2006/relationships/slide" Target="slides/slide60.xml"/><Relationship Id="rId87" Type="http://schemas.openxmlformats.org/officeDocument/2006/relationships/slide" Target="slides/slide81.xml"/><Relationship Id="rId110" Type="http://schemas.openxmlformats.org/officeDocument/2006/relationships/slide" Target="slides/slide104.xml"/><Relationship Id="rId131" Type="http://schemas.openxmlformats.org/officeDocument/2006/relationships/slide" Target="slides/slide125.xml"/><Relationship Id="rId152" Type="http://schemas.openxmlformats.org/officeDocument/2006/relationships/slide" Target="slides/slide146.xml"/><Relationship Id="rId173" Type="http://schemas.openxmlformats.org/officeDocument/2006/relationships/slide" Target="slides/slide167.xml"/><Relationship Id="rId194" Type="http://schemas.openxmlformats.org/officeDocument/2006/relationships/slide" Target="slides/slide188.xml"/><Relationship Id="rId208" Type="http://schemas.openxmlformats.org/officeDocument/2006/relationships/slide" Target="slides/slide202.xml"/><Relationship Id="rId19" Type="http://schemas.openxmlformats.org/officeDocument/2006/relationships/slide" Target="slides/slide13.xml"/><Relationship Id="rId14" Type="http://schemas.openxmlformats.org/officeDocument/2006/relationships/slide" Target="slides/slide8.xml"/><Relationship Id="rId30" Type="http://schemas.openxmlformats.org/officeDocument/2006/relationships/slide" Target="slides/slide24.xml"/><Relationship Id="rId35" Type="http://schemas.openxmlformats.org/officeDocument/2006/relationships/slide" Target="slides/slide29.xml"/><Relationship Id="rId56" Type="http://schemas.openxmlformats.org/officeDocument/2006/relationships/slide" Target="slides/slide50.xml"/><Relationship Id="rId77" Type="http://schemas.openxmlformats.org/officeDocument/2006/relationships/slide" Target="slides/slide71.xml"/><Relationship Id="rId100" Type="http://schemas.openxmlformats.org/officeDocument/2006/relationships/slide" Target="slides/slide94.xml"/><Relationship Id="rId105" Type="http://schemas.openxmlformats.org/officeDocument/2006/relationships/slide" Target="slides/slide99.xml"/><Relationship Id="rId126" Type="http://schemas.openxmlformats.org/officeDocument/2006/relationships/slide" Target="slides/slide120.xml"/><Relationship Id="rId147" Type="http://schemas.openxmlformats.org/officeDocument/2006/relationships/slide" Target="slides/slide141.xml"/><Relationship Id="rId168" Type="http://schemas.openxmlformats.org/officeDocument/2006/relationships/slide" Target="slides/slide162.xml"/><Relationship Id="rId8" Type="http://schemas.openxmlformats.org/officeDocument/2006/relationships/slide" Target="slides/slide2.xml"/><Relationship Id="rId51" Type="http://schemas.openxmlformats.org/officeDocument/2006/relationships/slide" Target="slides/slide45.xml"/><Relationship Id="rId72" Type="http://schemas.openxmlformats.org/officeDocument/2006/relationships/slide" Target="slides/slide66.xml"/><Relationship Id="rId93" Type="http://schemas.openxmlformats.org/officeDocument/2006/relationships/slide" Target="slides/slide87.xml"/><Relationship Id="rId98" Type="http://schemas.openxmlformats.org/officeDocument/2006/relationships/slide" Target="slides/slide92.xml"/><Relationship Id="rId121" Type="http://schemas.openxmlformats.org/officeDocument/2006/relationships/slide" Target="slides/slide115.xml"/><Relationship Id="rId142" Type="http://schemas.openxmlformats.org/officeDocument/2006/relationships/slide" Target="slides/slide136.xml"/><Relationship Id="rId163" Type="http://schemas.openxmlformats.org/officeDocument/2006/relationships/slide" Target="slides/slide157.xml"/><Relationship Id="rId184" Type="http://schemas.openxmlformats.org/officeDocument/2006/relationships/slide" Target="slides/slide178.xml"/><Relationship Id="rId189" Type="http://schemas.openxmlformats.org/officeDocument/2006/relationships/slide" Target="slides/slide183.xml"/><Relationship Id="rId3" Type="http://schemas.openxmlformats.org/officeDocument/2006/relationships/customXml" Target="../customXml/item3.xml"/><Relationship Id="rId214" Type="http://schemas.openxmlformats.org/officeDocument/2006/relationships/tableStyles" Target="tableStyles.xml"/><Relationship Id="rId25" Type="http://schemas.openxmlformats.org/officeDocument/2006/relationships/slide" Target="slides/slide19.xml"/><Relationship Id="rId46" Type="http://schemas.openxmlformats.org/officeDocument/2006/relationships/slide" Target="slides/slide40.xml"/><Relationship Id="rId67" Type="http://schemas.openxmlformats.org/officeDocument/2006/relationships/slide" Target="slides/slide61.xml"/><Relationship Id="rId116" Type="http://schemas.openxmlformats.org/officeDocument/2006/relationships/slide" Target="slides/slide110.xml"/><Relationship Id="rId137" Type="http://schemas.openxmlformats.org/officeDocument/2006/relationships/slide" Target="slides/slide131.xml"/><Relationship Id="rId158" Type="http://schemas.openxmlformats.org/officeDocument/2006/relationships/slide" Target="slides/slide152.xml"/><Relationship Id="rId20" Type="http://schemas.openxmlformats.org/officeDocument/2006/relationships/slide" Target="slides/slide14.xml"/><Relationship Id="rId41" Type="http://schemas.openxmlformats.org/officeDocument/2006/relationships/slide" Target="slides/slide35.xml"/><Relationship Id="rId62" Type="http://schemas.openxmlformats.org/officeDocument/2006/relationships/slide" Target="slides/slide56.xml"/><Relationship Id="rId83" Type="http://schemas.openxmlformats.org/officeDocument/2006/relationships/slide" Target="slides/slide77.xml"/><Relationship Id="rId88" Type="http://schemas.openxmlformats.org/officeDocument/2006/relationships/slide" Target="slides/slide82.xml"/><Relationship Id="rId111" Type="http://schemas.openxmlformats.org/officeDocument/2006/relationships/slide" Target="slides/slide105.xml"/><Relationship Id="rId132" Type="http://schemas.openxmlformats.org/officeDocument/2006/relationships/slide" Target="slides/slide126.xml"/><Relationship Id="rId153" Type="http://schemas.openxmlformats.org/officeDocument/2006/relationships/slide" Target="slides/slide147.xml"/><Relationship Id="rId174" Type="http://schemas.openxmlformats.org/officeDocument/2006/relationships/slide" Target="slides/slide168.xml"/><Relationship Id="rId179" Type="http://schemas.openxmlformats.org/officeDocument/2006/relationships/slide" Target="slides/slide173.xml"/><Relationship Id="rId195" Type="http://schemas.openxmlformats.org/officeDocument/2006/relationships/slide" Target="slides/slide189.xml"/><Relationship Id="rId209" Type="http://schemas.openxmlformats.org/officeDocument/2006/relationships/notesMaster" Target="notesMasters/notesMaster1.xml"/><Relationship Id="rId190" Type="http://schemas.openxmlformats.org/officeDocument/2006/relationships/slide" Target="slides/slide184.xml"/><Relationship Id="rId204" Type="http://schemas.openxmlformats.org/officeDocument/2006/relationships/slide" Target="slides/slide198.xml"/><Relationship Id="rId15" Type="http://schemas.openxmlformats.org/officeDocument/2006/relationships/slide" Target="slides/slide9.xml"/><Relationship Id="rId36" Type="http://schemas.openxmlformats.org/officeDocument/2006/relationships/slide" Target="slides/slide30.xml"/><Relationship Id="rId57" Type="http://schemas.openxmlformats.org/officeDocument/2006/relationships/slide" Target="slides/slide51.xml"/><Relationship Id="rId106" Type="http://schemas.openxmlformats.org/officeDocument/2006/relationships/slide" Target="slides/slide100.xml"/><Relationship Id="rId127" Type="http://schemas.openxmlformats.org/officeDocument/2006/relationships/slide" Target="slides/slide121.xml"/><Relationship Id="rId10" Type="http://schemas.openxmlformats.org/officeDocument/2006/relationships/slide" Target="slides/slide4.xml"/><Relationship Id="rId31" Type="http://schemas.openxmlformats.org/officeDocument/2006/relationships/slide" Target="slides/slide25.xml"/><Relationship Id="rId52" Type="http://schemas.openxmlformats.org/officeDocument/2006/relationships/slide" Target="slides/slide46.xml"/><Relationship Id="rId73" Type="http://schemas.openxmlformats.org/officeDocument/2006/relationships/slide" Target="slides/slide67.xml"/><Relationship Id="rId78" Type="http://schemas.openxmlformats.org/officeDocument/2006/relationships/slide" Target="slides/slide72.xml"/><Relationship Id="rId94" Type="http://schemas.openxmlformats.org/officeDocument/2006/relationships/slide" Target="slides/slide88.xml"/><Relationship Id="rId99" Type="http://schemas.openxmlformats.org/officeDocument/2006/relationships/slide" Target="slides/slide93.xml"/><Relationship Id="rId101" Type="http://schemas.openxmlformats.org/officeDocument/2006/relationships/slide" Target="slides/slide95.xml"/><Relationship Id="rId122" Type="http://schemas.openxmlformats.org/officeDocument/2006/relationships/slide" Target="slides/slide116.xml"/><Relationship Id="rId143" Type="http://schemas.openxmlformats.org/officeDocument/2006/relationships/slide" Target="slides/slide137.xml"/><Relationship Id="rId148" Type="http://schemas.openxmlformats.org/officeDocument/2006/relationships/slide" Target="slides/slide142.xml"/><Relationship Id="rId164" Type="http://schemas.openxmlformats.org/officeDocument/2006/relationships/slide" Target="slides/slide158.xml"/><Relationship Id="rId169" Type="http://schemas.openxmlformats.org/officeDocument/2006/relationships/slide" Target="slides/slide163.xml"/><Relationship Id="rId185" Type="http://schemas.openxmlformats.org/officeDocument/2006/relationships/slide" Target="slides/slide179.xml"/><Relationship Id="rId4" Type="http://schemas.openxmlformats.org/officeDocument/2006/relationships/customXml" Target="../customXml/item4.xml"/><Relationship Id="rId9" Type="http://schemas.openxmlformats.org/officeDocument/2006/relationships/slide" Target="slides/slide3.xml"/><Relationship Id="rId180" Type="http://schemas.openxmlformats.org/officeDocument/2006/relationships/slide" Target="slides/slide174.xml"/><Relationship Id="rId210" Type="http://schemas.openxmlformats.org/officeDocument/2006/relationships/handoutMaster" Target="handoutMasters/handoutMaster1.xml"/><Relationship Id="rId215" Type="http://schemas.microsoft.com/office/2015/10/relationships/revisionInfo" Target="revisionInfo.xml"/><Relationship Id="rId26" Type="http://schemas.openxmlformats.org/officeDocument/2006/relationships/slide" Target="slides/slide20.xml"/><Relationship Id="rId47" Type="http://schemas.openxmlformats.org/officeDocument/2006/relationships/slide" Target="slides/slide41.xml"/><Relationship Id="rId68" Type="http://schemas.openxmlformats.org/officeDocument/2006/relationships/slide" Target="slides/slide62.xml"/><Relationship Id="rId89" Type="http://schemas.openxmlformats.org/officeDocument/2006/relationships/slide" Target="slides/slide83.xml"/><Relationship Id="rId112" Type="http://schemas.openxmlformats.org/officeDocument/2006/relationships/slide" Target="slides/slide106.xml"/><Relationship Id="rId133" Type="http://schemas.openxmlformats.org/officeDocument/2006/relationships/slide" Target="slides/slide127.xml"/><Relationship Id="rId154" Type="http://schemas.openxmlformats.org/officeDocument/2006/relationships/slide" Target="slides/slide148.xml"/><Relationship Id="rId175" Type="http://schemas.openxmlformats.org/officeDocument/2006/relationships/slide" Target="slides/slide169.xml"/><Relationship Id="rId196" Type="http://schemas.openxmlformats.org/officeDocument/2006/relationships/slide" Target="slides/slide190.xml"/><Relationship Id="rId200" Type="http://schemas.openxmlformats.org/officeDocument/2006/relationships/slide" Target="slides/slide194.xml"/><Relationship Id="rId16" Type="http://schemas.openxmlformats.org/officeDocument/2006/relationships/slide" Target="slides/slide10.xml"/><Relationship Id="rId37" Type="http://schemas.openxmlformats.org/officeDocument/2006/relationships/slide" Target="slides/slide31.xml"/><Relationship Id="rId58" Type="http://schemas.openxmlformats.org/officeDocument/2006/relationships/slide" Target="slides/slide52.xml"/><Relationship Id="rId79" Type="http://schemas.openxmlformats.org/officeDocument/2006/relationships/slide" Target="slides/slide73.xml"/><Relationship Id="rId102" Type="http://schemas.openxmlformats.org/officeDocument/2006/relationships/slide" Target="slides/slide96.xml"/><Relationship Id="rId123" Type="http://schemas.openxmlformats.org/officeDocument/2006/relationships/slide" Target="slides/slide117.xml"/><Relationship Id="rId144" Type="http://schemas.openxmlformats.org/officeDocument/2006/relationships/slide" Target="slides/slide138.xml"/><Relationship Id="rId90" Type="http://schemas.openxmlformats.org/officeDocument/2006/relationships/slide" Target="slides/slide84.xml"/><Relationship Id="rId165" Type="http://schemas.openxmlformats.org/officeDocument/2006/relationships/slide" Target="slides/slide159.xml"/><Relationship Id="rId186" Type="http://schemas.openxmlformats.org/officeDocument/2006/relationships/slide" Target="slides/slide180.xml"/><Relationship Id="rId211" Type="http://schemas.openxmlformats.org/officeDocument/2006/relationships/presProps" Target="presProps.xml"/><Relationship Id="rId27" Type="http://schemas.openxmlformats.org/officeDocument/2006/relationships/slide" Target="slides/slide21.xml"/><Relationship Id="rId48" Type="http://schemas.openxmlformats.org/officeDocument/2006/relationships/slide" Target="slides/slide42.xml"/><Relationship Id="rId69" Type="http://schemas.openxmlformats.org/officeDocument/2006/relationships/slide" Target="slides/slide63.xml"/><Relationship Id="rId113" Type="http://schemas.openxmlformats.org/officeDocument/2006/relationships/slide" Target="slides/slide107.xml"/><Relationship Id="rId134" Type="http://schemas.openxmlformats.org/officeDocument/2006/relationships/slide" Target="slides/slide128.xml"/><Relationship Id="rId80" Type="http://schemas.openxmlformats.org/officeDocument/2006/relationships/slide" Target="slides/slide74.xml"/><Relationship Id="rId155" Type="http://schemas.openxmlformats.org/officeDocument/2006/relationships/slide" Target="slides/slide149.xml"/><Relationship Id="rId176" Type="http://schemas.openxmlformats.org/officeDocument/2006/relationships/slide" Target="slides/slide170.xml"/><Relationship Id="rId197" Type="http://schemas.openxmlformats.org/officeDocument/2006/relationships/slide" Target="slides/slide191.xml"/><Relationship Id="rId201" Type="http://schemas.openxmlformats.org/officeDocument/2006/relationships/slide" Target="slides/slide195.xml"/><Relationship Id="rId17" Type="http://schemas.openxmlformats.org/officeDocument/2006/relationships/slide" Target="slides/slide11.xml"/><Relationship Id="rId38" Type="http://schemas.openxmlformats.org/officeDocument/2006/relationships/slide" Target="slides/slide32.xml"/><Relationship Id="rId59" Type="http://schemas.openxmlformats.org/officeDocument/2006/relationships/slide" Target="slides/slide53.xml"/><Relationship Id="rId103" Type="http://schemas.openxmlformats.org/officeDocument/2006/relationships/slide" Target="slides/slide97.xml"/><Relationship Id="rId124" Type="http://schemas.openxmlformats.org/officeDocument/2006/relationships/slide" Target="slides/slide118.xml"/><Relationship Id="rId70" Type="http://schemas.openxmlformats.org/officeDocument/2006/relationships/slide" Target="slides/slide64.xml"/><Relationship Id="rId91" Type="http://schemas.openxmlformats.org/officeDocument/2006/relationships/slide" Target="slides/slide85.xml"/><Relationship Id="rId145" Type="http://schemas.openxmlformats.org/officeDocument/2006/relationships/slide" Target="slides/slide139.xml"/><Relationship Id="rId166" Type="http://schemas.openxmlformats.org/officeDocument/2006/relationships/slide" Target="slides/slide160.xml"/><Relationship Id="rId187" Type="http://schemas.openxmlformats.org/officeDocument/2006/relationships/slide" Target="slides/slide181.xml"/><Relationship Id="rId1" Type="http://schemas.openxmlformats.org/officeDocument/2006/relationships/customXml" Target="../customXml/item1.xml"/><Relationship Id="rId212" Type="http://schemas.openxmlformats.org/officeDocument/2006/relationships/viewProps" Target="viewProps.xml"/><Relationship Id="rId28" Type="http://schemas.openxmlformats.org/officeDocument/2006/relationships/slide" Target="slides/slide22.xml"/><Relationship Id="rId49" Type="http://schemas.openxmlformats.org/officeDocument/2006/relationships/slide" Target="slides/slide43.xml"/><Relationship Id="rId114" Type="http://schemas.openxmlformats.org/officeDocument/2006/relationships/slide" Target="slides/slide108.xml"/><Relationship Id="rId60" Type="http://schemas.openxmlformats.org/officeDocument/2006/relationships/slide" Target="slides/slide54.xml"/><Relationship Id="rId81" Type="http://schemas.openxmlformats.org/officeDocument/2006/relationships/slide" Target="slides/slide75.xml"/><Relationship Id="rId135" Type="http://schemas.openxmlformats.org/officeDocument/2006/relationships/slide" Target="slides/slide129.xml"/><Relationship Id="rId156" Type="http://schemas.openxmlformats.org/officeDocument/2006/relationships/slide" Target="slides/slide150.xml"/><Relationship Id="rId177" Type="http://schemas.openxmlformats.org/officeDocument/2006/relationships/slide" Target="slides/slide171.xml"/><Relationship Id="rId198" Type="http://schemas.openxmlformats.org/officeDocument/2006/relationships/slide" Target="slides/slide192.xml"/><Relationship Id="rId202" Type="http://schemas.openxmlformats.org/officeDocument/2006/relationships/slide" Target="slides/slide196.xml"/><Relationship Id="rId18" Type="http://schemas.openxmlformats.org/officeDocument/2006/relationships/slide" Target="slides/slide12.xml"/><Relationship Id="rId39" Type="http://schemas.openxmlformats.org/officeDocument/2006/relationships/slide" Target="slides/slide33.xml"/><Relationship Id="rId50" Type="http://schemas.openxmlformats.org/officeDocument/2006/relationships/slide" Target="slides/slide44.xml"/><Relationship Id="rId104" Type="http://schemas.openxmlformats.org/officeDocument/2006/relationships/slide" Target="slides/slide98.xml"/><Relationship Id="rId125" Type="http://schemas.openxmlformats.org/officeDocument/2006/relationships/slide" Target="slides/slide119.xml"/><Relationship Id="rId146" Type="http://schemas.openxmlformats.org/officeDocument/2006/relationships/slide" Target="slides/slide140.xml"/><Relationship Id="rId167" Type="http://schemas.openxmlformats.org/officeDocument/2006/relationships/slide" Target="slides/slide161.xml"/><Relationship Id="rId188" Type="http://schemas.openxmlformats.org/officeDocument/2006/relationships/slide" Target="slides/slide182.xml"/><Relationship Id="rId71" Type="http://schemas.openxmlformats.org/officeDocument/2006/relationships/slide" Target="slides/slide65.xml"/><Relationship Id="rId92" Type="http://schemas.openxmlformats.org/officeDocument/2006/relationships/slide" Target="slides/slide86.xml"/><Relationship Id="rId213" Type="http://schemas.openxmlformats.org/officeDocument/2006/relationships/theme" Target="theme/theme1.xml"/><Relationship Id="rId2" Type="http://schemas.openxmlformats.org/officeDocument/2006/relationships/customXml" Target="../customXml/item2.xml"/><Relationship Id="rId29" Type="http://schemas.openxmlformats.org/officeDocument/2006/relationships/slide" Target="slides/slide23.xml"/><Relationship Id="rId40" Type="http://schemas.openxmlformats.org/officeDocument/2006/relationships/slide" Target="slides/slide34.xml"/><Relationship Id="rId115" Type="http://schemas.openxmlformats.org/officeDocument/2006/relationships/slide" Target="slides/slide109.xml"/><Relationship Id="rId136" Type="http://schemas.openxmlformats.org/officeDocument/2006/relationships/slide" Target="slides/slide130.xml"/><Relationship Id="rId157" Type="http://schemas.openxmlformats.org/officeDocument/2006/relationships/slide" Target="slides/slide151.xml"/><Relationship Id="rId178" Type="http://schemas.openxmlformats.org/officeDocument/2006/relationships/slide" Target="slides/slide172.xml"/><Relationship Id="rId61" Type="http://schemas.openxmlformats.org/officeDocument/2006/relationships/slide" Target="slides/slide55.xml"/><Relationship Id="rId82" Type="http://schemas.openxmlformats.org/officeDocument/2006/relationships/slide" Target="slides/slide76.xml"/><Relationship Id="rId199" Type="http://schemas.openxmlformats.org/officeDocument/2006/relationships/slide" Target="slides/slide193.xml"/><Relationship Id="rId203" Type="http://schemas.openxmlformats.org/officeDocument/2006/relationships/slide" Target="slides/slide19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3228F9-A2C1-482A-9600-35F3610B81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6DD098-AF39-4EC6-A3A4-C52AA810A7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5EB128-51B8-42C7-8B26-D0F320982305}" type="datetimeFigureOut">
              <a:rPr lang="en-US" smtClean="0"/>
              <a:t>1/15/2024</a:t>
            </a:fld>
            <a:endParaRPr lang="en-US"/>
          </a:p>
        </p:txBody>
      </p:sp>
      <p:sp>
        <p:nvSpPr>
          <p:cNvPr id="4" name="Footer Placeholder 3">
            <a:extLst>
              <a:ext uri="{FF2B5EF4-FFF2-40B4-BE49-F238E27FC236}">
                <a16:creationId xmlns:a16="http://schemas.microsoft.com/office/drawing/2014/main" id="{382D67EE-AE13-4715-B4C1-659CFA7B8B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DA0377-8AE5-47B8-A48C-ADF077F749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89BDD8-8E42-4415-AD2E-B0DA441CBE3F}" type="slidenum">
              <a:rPr lang="en-US" smtClean="0"/>
              <a:t>‹#›</a:t>
            </a:fld>
            <a:endParaRPr lang="en-US"/>
          </a:p>
        </p:txBody>
      </p:sp>
    </p:spTree>
    <p:extLst>
      <p:ext uri="{BB962C8B-B14F-4D97-AF65-F5344CB8AC3E}">
        <p14:creationId xmlns:p14="http://schemas.microsoft.com/office/powerpoint/2010/main" val="218258070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2:09.270"/>
    </inkml:context>
    <inkml:brush xml:id="br0">
      <inkml:brushProperty name="width" value="0.035" units="cm"/>
      <inkml:brushProperty name="height" value="0.035" units="cm"/>
    </inkml:brush>
  </inkml:definitions>
  <inkml:trace contextRef="#ctx0" brushRef="#br0">1 0 24575,'0'0'-8191</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3:21.250"/>
    </inkml:context>
    <inkml:brush xml:id="br0">
      <inkml:brushProperty name="width" value="0.035" units="cm"/>
      <inkml:brushProperty name="height" value="0.035" units="cm"/>
    </inkml:brush>
  </inkml:definitions>
  <inkml:trace contextRef="#ctx0" brushRef="#br0">1 1 24575,'0'0'-8191</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49:37.364"/>
    </inkml:context>
    <inkml:brush xml:id="br0">
      <inkml:brushProperty name="width" value="0.035" units="cm"/>
      <inkml:brushProperty name="height" value="0.035" units="cm"/>
    </inkml:brush>
  </inkml:definitions>
  <inkml:trace contextRef="#ctx0" brushRef="#br0">1 0 24575,'0'0'-8191</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49:37.365"/>
    </inkml:context>
    <inkml:brush xml:id="br0">
      <inkml:brushProperty name="width" value="0.035" units="cm"/>
      <inkml:brushProperty name="height" value="0.035" units="cm"/>
    </inkml:brush>
  </inkml:definitions>
  <inkml:trace contextRef="#ctx0" brushRef="#br0">1 1 24575,'7'0'0,"2"0"-8191</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49:37.365"/>
    </inkml:context>
    <inkml:brush xml:id="br0">
      <inkml:brushProperty name="width" value="0.035" units="cm"/>
      <inkml:brushProperty name="height" value="0.035" units="cm"/>
    </inkml:brush>
  </inkml:definitions>
  <inkml:trace contextRef="#ctx0" brushRef="#br0">1 1 24575,'0'0'-8191</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0:54.233"/>
    </inkml:context>
    <inkml:brush xml:id="br0">
      <inkml:brushProperty name="width" value="0.035" units="cm"/>
      <inkml:brushProperty name="height" value="0.035" units="cm"/>
    </inkml:brush>
  </inkml:definitions>
  <inkml:trace contextRef="#ctx0" brushRef="#br0">1 0 24575,'0'0'-8191</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0:54.234"/>
    </inkml:context>
    <inkml:brush xml:id="br0">
      <inkml:brushProperty name="width" value="0.035" units="cm"/>
      <inkml:brushProperty name="height" value="0.035" units="cm"/>
    </inkml:brush>
  </inkml:definitions>
  <inkml:trace contextRef="#ctx0" brushRef="#br0">1 1 24575,'7'0'0,"2"0"-8191</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0:54.235"/>
    </inkml:context>
    <inkml:brush xml:id="br0">
      <inkml:brushProperty name="width" value="0.035" units="cm"/>
      <inkml:brushProperty name="height" value="0.035" units="cm"/>
    </inkml:brush>
  </inkml:definitions>
  <inkml:trace contextRef="#ctx0" brushRef="#br0">1 1 24575,'0'0'-8191</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4:24.936"/>
    </inkml:context>
    <inkml:brush xml:id="br0">
      <inkml:brushProperty name="width" value="0.035" units="cm"/>
      <inkml:brushProperty name="height" value="0.035" units="cm"/>
    </inkml:brush>
  </inkml:definitions>
  <inkml:trace contextRef="#ctx0" brushRef="#br0">1 0 24575,'0'0'-8191</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4:24.937"/>
    </inkml:context>
    <inkml:brush xml:id="br0">
      <inkml:brushProperty name="width" value="0.035" units="cm"/>
      <inkml:brushProperty name="height" value="0.035" units="cm"/>
    </inkml:brush>
  </inkml:definitions>
  <inkml:trace contextRef="#ctx0" brushRef="#br0">1 1 24575,'7'0'0,"2"0"-8191</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5:54:24.938"/>
    </inkml:context>
    <inkml:brush xml:id="br0">
      <inkml:brushProperty name="width" value="0.035" units="cm"/>
      <inkml:brushProperty name="height" value="0.035" units="cm"/>
    </inkml:brush>
  </inkml:definitions>
  <inkml:trace contextRef="#ctx0" brushRef="#br0">1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3:20.577"/>
    </inkml:context>
    <inkml:brush xml:id="br0">
      <inkml:brushProperty name="width" value="0.035" units="cm"/>
      <inkml:brushProperty name="height" value="0.035" units="cm"/>
    </inkml:brush>
  </inkml:definitions>
  <inkml:trace contextRef="#ctx0" brushRef="#br0">1 1 24575,'7'0'0,"2"0"-8191</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3:21.250"/>
    </inkml:context>
    <inkml:brush xml:id="br0">
      <inkml:brushProperty name="width" value="0.035" units="cm"/>
      <inkml:brushProperty name="height" value="0.035" units="cm"/>
    </inkml:brush>
  </inkml:definitions>
  <inkml:trace contextRef="#ctx0" brushRef="#br0">1 1 24575,'0'0'-8191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30T10:43:48.40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30T10:43:49.147"/>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0,'0'0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30T10:43:49.520"/>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3-12-30T10:43:49.922"/>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1 1,'0'0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2:09.270"/>
    </inkml:context>
    <inkml:brush xml:id="br0">
      <inkml:brushProperty name="width" value="0.035" units="cm"/>
      <inkml:brushProperty name="height" value="0.035" units="cm"/>
    </inkml:brush>
  </inkml:definitions>
  <inkml:trace contextRef="#ctx0" brushRef="#br0">1 0 24575,'0'0'-8191</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3-12-30T10:43:20.577"/>
    </inkml:context>
    <inkml:brush xml:id="br0">
      <inkml:brushProperty name="width" value="0.035" units="cm"/>
      <inkml:brushProperty name="height" value="0.035" units="cm"/>
    </inkml:brush>
  </inkml:definitions>
  <inkml:trace contextRef="#ctx0" brushRef="#br0">1 1 24575,'7'0'0,"2"0"-8191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EAD866-0404-48F8-BA09-989A590EAA71}" type="datetimeFigureOut">
              <a:rPr lang="en-GB" smtClean="0"/>
              <a:t>15/01/2024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ED427-83B0-4210-9E7F-EDD2FDBFC6DC}" type="slidenum">
              <a:rPr lang="en-GB" smtClean="0"/>
              <a:t>‹#›</a:t>
            </a:fld>
            <a:endParaRPr lang="en-GB"/>
          </a:p>
        </p:txBody>
      </p:sp>
    </p:spTree>
    <p:extLst>
      <p:ext uri="{BB962C8B-B14F-4D97-AF65-F5344CB8AC3E}">
        <p14:creationId xmlns:p14="http://schemas.microsoft.com/office/powerpoint/2010/main" val="141277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3" Type="http://schemas.openxmlformats.org/officeDocument/2006/relationships/hyperlink" Target="https://www.freepik.com/free-photo/front-view-woman-dealing-with-imposter-syndrome_38307042.htm#query=Asian%20lady%20sad&amp;position=0&amp;from_view=search&amp;track=ais&amp;uuid=3116fd79-5629-448d-acd1-0792d14cfbf2" TargetMode="External"/><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3" Type="http://schemas.openxmlformats.org/officeDocument/2006/relationships/hyperlink" Target="https://www.freepik.com/free-photo/loft-living-room-interior-design_19002682.htm#query=blank%20wall&amp;position=6&amp;from_view=search&amp;track=ais&amp;uuid=b57ccbdb-f799-4acf-afb8-9aff93acce4b" TargetMode="External"/><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3" Type="http://schemas.openxmlformats.org/officeDocument/2006/relationships/hyperlink" Target="https://www.flaticon.com/free-icon/wood_2933607?term=wood&amp;page=1&amp;position=37&amp;origin=tag&amp;related_id=2933607" TargetMode="External"/><Relationship Id="rId2" Type="http://schemas.openxmlformats.org/officeDocument/2006/relationships/slide" Target="../slides/slide125.xml"/><Relationship Id="rId1" Type="http://schemas.openxmlformats.org/officeDocument/2006/relationships/notesMaster" Target="../notesMasters/notesMaster1.xml"/><Relationship Id="rId5" Type="http://schemas.openxmlformats.org/officeDocument/2006/relationships/hyperlink" Target="https://www.flaticon.com/free-icon/flask_882980?term=acid&amp;page=1&amp;position=3&amp;origin=search&amp;related_id=882980" TargetMode="External"/><Relationship Id="rId4" Type="http://schemas.openxmlformats.org/officeDocument/2006/relationships/hyperlink" Target="https://www.flaticon.com/free-icon/heavy-metal_8249480?term=metal&amp;page=1&amp;position=47&amp;origin=search&amp;related_id=824948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3" Type="http://schemas.openxmlformats.org/officeDocument/2006/relationships/hyperlink" Target="https://www.flaticon.com/free-icon/tape_5832525?term=adhesion&amp;page=1&amp;position=4&amp;origin=search&amp;related_id=5832525" TargetMode="External"/><Relationship Id="rId2" Type="http://schemas.openxmlformats.org/officeDocument/2006/relationships/slide" Target="../slides/slide127.xml"/><Relationship Id="rId1" Type="http://schemas.openxmlformats.org/officeDocument/2006/relationships/notesMaster" Target="../notesMasters/notesMaster1.xml"/><Relationship Id="rId4" Type="http://schemas.openxmlformats.org/officeDocument/2006/relationships/hyperlink" Target="https://www.flaticon.com/free-icon/rust_5787422?term=rust&amp;page=1&amp;position=2&amp;origin=search&amp;related_id=5787422" TargetMode="Externa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3" Type="http://schemas.openxmlformats.org/officeDocument/2006/relationships/hyperlink" Target="https://www.freepik.com/search?format=search&amp;query=middle%20aged%20singapore%20man" TargetMode="External"/><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3" Type="http://schemas.openxmlformats.org/officeDocument/2006/relationships/hyperlink" Target="https://www.freepik.com/free-photo/wooden-brick-floor-wall-structure-textured-white-concept_3001821.htm#page=3&amp;query=wooden%20wall&amp;position=47&amp;from_view=search&amp;track=ais&amp;uuid=5871a206-6ae2-4b42-a7d8-6e277ad28df3" TargetMode="External"/><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3" Type="http://schemas.openxmlformats.org/officeDocument/2006/relationships/hyperlink" Target="https://www.freepik.com/free-photo/cozy-outdoor-bench-with-pillows-table_7553582.htm#page=2&amp;query=wooden%20kitchen%20old&amp;position=35&amp;from_view=search&amp;track=ais&amp;uuid=34644ad5-039b-4a57-88db-fb1809589231" TargetMode="External"/><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3" Type="http://schemas.openxmlformats.org/officeDocument/2006/relationships/hyperlink" Target="https://www.freepik.com/free-photo/wooden-brick-floor-wall-structure-textured-white-concept_3001821.htm#page=3&amp;query=wooden%20wall&amp;position=47&amp;from_view=search&amp;track=ais&amp;uuid=5871a206-6ae2-4b42-a7d8-6e277ad28df3" TargetMode="External"/><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3" Type="http://schemas.openxmlformats.org/officeDocument/2006/relationships/hyperlink" Target="https://www.freepik.com/free-photo/modern-empty-room_94962402.htm#query=parquet%20floor&amp;position=15&amp;from_view=search&amp;track=ais&amp;uuid=f7861358-6e0b-424c-aa8b-ceecccd7cd77" TargetMode="External"/><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3" Type="http://schemas.openxmlformats.org/officeDocument/2006/relationships/hyperlink" Target="https://www.freepik.com/free-photo/wooden-brick-floor-wall-structure-textured-white-concept_3001821.htm#page=3&amp;query=wooden%20wall&amp;position=47&amp;from_view=search&amp;track=ais&amp;uuid=5871a206-6ae2-4b42-a7d8-6e277ad28df3" TargetMode="External"/><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3" Type="http://schemas.openxmlformats.org/officeDocument/2006/relationships/hyperlink" Target="https://www.freepik.com/free-photo/pine-branches-white-wooden-fence_1137335.htm#page=2&amp;query=beautiful%20fence&amp;position=3&amp;from_view=search&amp;track=ais&amp;uuid=3c918b39-34a2-4840-882e-f2cbce591399" TargetMode="External"/><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3" Type="http://schemas.openxmlformats.org/officeDocument/2006/relationships/hyperlink" Target="https://www.freepik.com/free-photo/pillow-green-white-couch-lamp_1044392.htm#query=patio%20furniture&amp;position=42&amp;from_view=search&amp;track=ais&amp;uuid=e1c452ae-90c3-4031-a226-277c4458d145" TargetMode="External"/><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3" Type="http://schemas.openxmlformats.org/officeDocument/2006/relationships/hyperlink" Target="https://www.freepik.com/free-photo/wooden-brick-floor-wall-structure-textured-white-concept_3001821.htm#page=3&amp;query=wooden%20wall&amp;position=47&amp;from_view=search&amp;track=ais&amp;uuid=5871a206-6ae2-4b42-a7d8-6e277ad28df3" TargetMode="External"/><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3" Type="http://schemas.openxmlformats.org/officeDocument/2006/relationships/hyperlink" Target="https://www.flaticon.com/free-icon/secure-shield_388531?term=protect&amp;page=1&amp;position=2&amp;origin=search&amp;related_id=388531" TargetMode="External"/><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3" Type="http://schemas.openxmlformats.org/officeDocument/2006/relationships/hyperlink" Target="https://www.freepik.com/free-photo/empty-colorful-wood-chair_1247926.htm#query=patio%20furniture%20worn&amp;position=9&amp;from_view=search&amp;track=ais&amp;uuid=ff133817-cf1b-42e4-a00e-bbb639d6fc5a#position=9&amp;query=patio%20furniture%20worn" TargetMode="External"/><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3" Type="http://schemas.openxmlformats.org/officeDocument/2006/relationships/hyperlink" Target="https://www.flaticon.com/free-icon/leak-detector_4674667?term=leakage&amp;page=1&amp;position=1&amp;origin=search&amp;related_id=4674667" TargetMode="External"/><Relationship Id="rId2" Type="http://schemas.openxmlformats.org/officeDocument/2006/relationships/slide" Target="../slides/slide169.xml"/><Relationship Id="rId1" Type="http://schemas.openxmlformats.org/officeDocument/2006/relationships/notesMaster" Target="../notesMasters/notesMaster1.xml"/><Relationship Id="rId5" Type="http://schemas.openxmlformats.org/officeDocument/2006/relationships/hyperlink" Target="https://www.flaticon.com/free-icon/carbon_9907320?term=carbon&amp;page=1&amp;position=42&amp;origin=search&amp;related_id=9907320" TargetMode="External"/><Relationship Id="rId4" Type="http://schemas.openxmlformats.org/officeDocument/2006/relationships/hyperlink" Target="https://www.flaticon.com/free-icon/arm_10258268?term=tough&amp;page=1&amp;position=2&amp;origin=search&amp;related_id=10258268" TargetMode="External"/></Relationships>
</file>

<file path=ppt/notesSlides/_rels/notesSlide158.xml.rels><?xml version="1.0" encoding="UTF-8" standalone="yes"?>
<Relationships xmlns="http://schemas.openxmlformats.org/package/2006/relationships"><Relationship Id="rId3" Type="http://schemas.openxmlformats.org/officeDocument/2006/relationships/hyperlink" Target="https://www.flaticon.com/free-icon/footsteps-silhouette-variant_32523?term=foot&amp;page=1&amp;position=1&amp;origin=search&amp;related_id=32523" TargetMode="External"/><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3" Type="http://schemas.openxmlformats.org/officeDocument/2006/relationships/hyperlink" Target="https://www.freepik.com/free-photo/high-angle-beautiful-roof-wooden-house_24489330.htm#query=roofing&amp;position=12&amp;from_view=search&amp;track=sph&amp;uuid=96b51bd2-8d34-417e-96c4-e5f2a1f679be" TargetMode="External"/><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76.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3" Type="http://schemas.openxmlformats.org/officeDocument/2006/relationships/hyperlink" Target="https://www.flaticon.com/free-icon/warranty_8859669?term=warranty&amp;page=1&amp;position=15&amp;origin=search&amp;related_id=8859669" TargetMode="External"/><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79.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3" Type="http://schemas.openxmlformats.org/officeDocument/2006/relationships/hyperlink" Target="https://www.flaticon.com/free-icon/warranty_8859669?term=warranty&amp;page=1&amp;position=15&amp;origin=search&amp;related_id=8859669" TargetMode="External"/><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83.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3" Type="http://schemas.openxmlformats.org/officeDocument/2006/relationships/hyperlink" Target="https://www.flaticon.com/free-icon/warranty_8859669?term=warranty&amp;page=1&amp;position=15&amp;origin=search&amp;related_id=8859669" TargetMode="External"/><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3" Type="http://schemas.openxmlformats.org/officeDocument/2006/relationships/hyperlink" Target="https://www.flaticon.com/free-icon/warranty_8859669?term=warranty&amp;page=1&amp;position=15&amp;origin=search&amp;related_id=8859669" TargetMode="External"/><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0.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3" Type="http://schemas.openxmlformats.org/officeDocument/2006/relationships/hyperlink" Target="https://www.freepik.com/search?format=search&amp;query=malaysian%20man%20poses" TargetMode="External"/><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3" Type="http://schemas.openxmlformats.org/officeDocument/2006/relationships/hyperlink" Target="https://www.freepik.com/free-photo/house-with-marble-fence_901964.htm#query=house%20on%20street&amp;position=21&amp;from_view=search&amp;track=ais&amp;uuid=c5074d9d-c60c-4af8-a3da-8838e38cc9ff" TargetMode="External"/><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3" Type="http://schemas.openxmlformats.org/officeDocument/2006/relationships/hyperlink" Target="https://www.freepik.com/free-photo/road-city_1278133.htm#query=bunglow&amp;position=34&amp;from_view=search&amp;track=sph&amp;uuid=f7680f75-ddf5-4b83-8392-f4acb6f1a43f" TargetMode="External"/><Relationship Id="rId2" Type="http://schemas.openxmlformats.org/officeDocument/2006/relationships/slide" Target="../slides/slide83.xml"/><Relationship Id="rId1" Type="http://schemas.openxmlformats.org/officeDocument/2006/relationships/notesMaster" Target="../notesMasters/notesMaster1.xml"/><Relationship Id="rId4" Type="http://schemas.openxmlformats.org/officeDocument/2006/relationships/hyperlink" Target="https://www.freepik.com/free-vector/premium-golden-metallic-security-shield-badge-design_12970382.htm#query=shield&amp;position=1&amp;from_view=search&amp;track=sph&amp;uuid=aa7398f4-f034-4c21-9ef5-4aaf8a9bbdd3"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3" Type="http://schemas.openxmlformats.org/officeDocument/2006/relationships/hyperlink" Target="https://www.freepik.com/free-photo/retro-room-interior_1037041.htm#query=old%20furniture&amp;position=2&amp;from_view=search&amp;track=ais&amp;uuid=6ac86177-8261-4b6f-b87f-97a500930511" TargetMode="External"/><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3" Type="http://schemas.openxmlformats.org/officeDocument/2006/relationships/hyperlink" Target="https://images.akzonobel.com/akzonobel-flourish/dulux/uk/en/dulux-colour-of-the-year-2022/article-workshop/Dulux-Colour-Futures-Colour-of-the-Year-2022-The-Workshop-Colours-Kitchen-Inspiration-Global-64P.jpg?impolicy=.auto&amp;imwidth=1366" TargetMode="External"/><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a:t>
            </a:r>
            <a:r>
              <a:rPr lang="en-US"/>
              <a:t>Welcome to the vibrant world of colors with Dulux Paints Malaysia; where your imagination meets infinite possibilities. Click Start to begin.</a:t>
            </a:r>
          </a:p>
          <a:p>
            <a:endParaRPr lang="en-US"/>
          </a:p>
          <a:p>
            <a:r>
              <a:rPr lang="en-US"/>
              <a:t>Developer Notes: This is the standard starting animation that will play. Start button to be highlighted so that users knows he/she has to click it.</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a:t>
            </a:fld>
            <a:endParaRPr lang="en-GB"/>
          </a:p>
        </p:txBody>
      </p:sp>
    </p:spTree>
    <p:extLst>
      <p:ext uri="{BB962C8B-B14F-4D97-AF65-F5344CB8AC3E}">
        <p14:creationId xmlns:p14="http://schemas.microsoft.com/office/powerpoint/2010/main" val="154129634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1"/>
          </a:p>
          <a:p>
            <a:r>
              <a:rPr lang="en-IN" b="1"/>
              <a:t>VO</a:t>
            </a:r>
            <a:r>
              <a:rPr lang="en-IN"/>
              <a:t>: (plays after paint can is shown).  The Dulux Better Living series of paints contains Pure Air Technology and is USDA certified and it helps clean the internal air by removing harmful impacts of formaldehyde and other Volatile Organic Compounds (commonly called VOCs). Also, it is made using naturally occurring ingredients such as active bamboo charcoal and is therefore environmentally friendly too. This is perfect based on Ahmad’s requirements. </a:t>
            </a:r>
          </a:p>
          <a:p>
            <a:endParaRPr lang="en-IN"/>
          </a:p>
          <a:p>
            <a:r>
              <a:rPr lang="en-IN" b="1"/>
              <a:t>Animation Description</a:t>
            </a:r>
            <a:r>
              <a:rPr lang="en-IN"/>
              <a:t>: Bring an image of the Dulux Better Living sliding from right side into the frame. Character expression should change from being thoughtful to smiling once the paint image is shown. The 3 bullet points should be displayed in synchronisation with the spoken audio.  At one point only 1 icon and 1 text to appear. Then second, then third. At the end, all three should appear and wait for user to click next. Click Next to proceed audio or show blinking icon for next.</a:t>
            </a:r>
          </a:p>
          <a:p>
            <a:r>
              <a:rPr lang="en-IN"/>
              <a:t>Icon 1 in sync with Pure air technology, Icon 2 with USDA certified and Icon 3 comes later in sync with naturally occurring </a:t>
            </a:r>
            <a:r>
              <a:rPr lang="en-IN" err="1"/>
              <a:t>ingredtients</a:t>
            </a:r>
            <a:r>
              <a:rPr lang="en-IN"/>
              <a:t>..</a:t>
            </a:r>
          </a:p>
          <a:p>
            <a:endParaRPr lang="en-IN"/>
          </a:p>
          <a:p>
            <a:endParaRPr lang="en-IN"/>
          </a:p>
          <a:p>
            <a:r>
              <a:rPr lang="en-IN"/>
              <a:t>Image Ref: https://www.freepik.com/free-photo/small-cacti-with-red-wall-background_16235022.htm#query=home%20intereior%20natural%20colours&amp;position=35&amp;from_view=search&amp;track=ais&amp;uuid=2f22660b-b2b4-4bca-ac75-ec1c9a606232#position=35&amp;query=home%20intereior%20natural%20colours</a:t>
            </a:r>
          </a:p>
          <a:p>
            <a:endParaRPr lang="en-IN"/>
          </a:p>
          <a:p>
            <a:r>
              <a:rPr lang="en-IN"/>
              <a:t>Character photo ref:</a:t>
            </a:r>
          </a:p>
        </p:txBody>
      </p:sp>
      <p:sp>
        <p:nvSpPr>
          <p:cNvPr id="4" name="Slide Number Placeholder 3"/>
          <p:cNvSpPr>
            <a:spLocks noGrp="1"/>
          </p:cNvSpPr>
          <p:nvPr>
            <p:ph type="sldNum" sz="quarter" idx="5"/>
          </p:nvPr>
        </p:nvSpPr>
        <p:spPr/>
        <p:txBody>
          <a:bodyPr/>
          <a:lstStyle/>
          <a:p>
            <a:fld id="{287ED427-83B0-4210-9E7F-EDD2FDBFC6DC}" type="slidenum">
              <a:rPr lang="en-GB" smtClean="0"/>
              <a:t>10</a:t>
            </a:fld>
            <a:endParaRPr lang="en-GB"/>
          </a:p>
        </p:txBody>
      </p:sp>
    </p:spTree>
    <p:extLst>
      <p:ext uri="{BB962C8B-B14F-4D97-AF65-F5344CB8AC3E}">
        <p14:creationId xmlns:p14="http://schemas.microsoft.com/office/powerpoint/2010/main" val="4011556632"/>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I love bright and shiny things that look they are new. That holds true for my furniture too. However, my furniture is now old and in great need of some care. I wonder how I can restore my furniture. In addition to that how can I ensure that it stays looking new in the future?</a:t>
            </a:r>
          </a:p>
          <a:p>
            <a:endParaRPr lang="en-IN"/>
          </a:p>
          <a:p>
            <a:r>
              <a:rPr lang="en-IN"/>
              <a:t>Let’s see how the </a:t>
            </a:r>
            <a:r>
              <a:rPr lang="en-US" sz="1200"/>
              <a:t>Dulux Aura High Gloss can help Siti. </a:t>
            </a:r>
            <a:endParaRPr lang="en-IN"/>
          </a:p>
          <a:p>
            <a:endParaRPr lang="en-IN"/>
          </a:p>
          <a:p>
            <a:endParaRPr lang="en-IN"/>
          </a:p>
          <a:p>
            <a:endParaRPr lang="en-IN"/>
          </a:p>
          <a:p>
            <a:endParaRPr lang="en-IN"/>
          </a:p>
          <a:p>
            <a:r>
              <a:rPr lang="en-IN"/>
              <a:t>Image ref: </a:t>
            </a:r>
            <a:r>
              <a:rPr lang="en-US">
                <a:hlinkClick r:id="rId3"/>
              </a:rPr>
              <a:t>Free Photo | Free photo front view woman dealing with imposter syndrome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106</a:t>
            </a:fld>
            <a:endParaRPr lang="en-GB"/>
          </a:p>
        </p:txBody>
      </p:sp>
    </p:spTree>
    <p:extLst>
      <p:ext uri="{BB962C8B-B14F-4D97-AF65-F5344CB8AC3E}">
        <p14:creationId xmlns:p14="http://schemas.microsoft.com/office/powerpoint/2010/main" val="1213346361"/>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Dulux Aura High Gloss imparts a high-gloss finish to your furniture. This ensures that furniture does not look old, and continues to look like new for a long time. The formula can be applied to both Metals and wood trim. Also, this is suitable for both external as well as internal applications. The Dulux Aura High Gloss has excellent UV protection enabling it to keep trim looking the same for years without allowing oxidation and yellowing. Let us now explore the unique features of this paint.</a:t>
            </a:r>
          </a:p>
          <a:p>
            <a:endParaRPr lang="en-IN"/>
          </a:p>
          <a:p>
            <a:endParaRPr lang="en-IN"/>
          </a:p>
          <a:p>
            <a:r>
              <a:rPr lang="en-IN"/>
              <a:t>Image Ref: </a:t>
            </a:r>
            <a:r>
              <a:rPr lang="en-US">
                <a:hlinkClick r:id="rId3"/>
              </a:rPr>
              <a:t>Free Photo | Free photo loft living room interior design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107</a:t>
            </a:fld>
            <a:endParaRPr lang="en-GB"/>
          </a:p>
        </p:txBody>
      </p:sp>
    </p:spTree>
    <p:extLst>
      <p:ext uri="{BB962C8B-B14F-4D97-AF65-F5344CB8AC3E}">
        <p14:creationId xmlns:p14="http://schemas.microsoft.com/office/powerpoint/2010/main" val="323083756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extraordinary features of </a:t>
            </a:r>
            <a:r>
              <a:rPr lang="en-US">
                <a:solidFill>
                  <a:srgbClr val="000000"/>
                </a:solidFill>
              </a:rPr>
              <a:t>the </a:t>
            </a:r>
            <a:r>
              <a:rPr lang="en-IN">
                <a:solidFill>
                  <a:srgbClr val="000000"/>
                </a:solidFill>
              </a:rPr>
              <a:t>Dulux Aura High Gloss.</a:t>
            </a:r>
            <a:endParaRPr lang="en-US">
              <a:solidFill>
                <a:schemeClr val="bg1"/>
              </a:solidFill>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The Dulux Aura High Gloss like its name Finishes with a high gloss which makes trim look like new again.</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It has excellent coverage capability of about 16 -18 square meters per liter making it efficient.</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ea typeface="Calibri"/>
                <a:cs typeface="Calibri"/>
              </a:rPr>
              <a:t>Just 2 coats are required to give excellent opacity thereby allowing you to mask previous defects and blemishes in the trim.</a:t>
            </a:r>
          </a:p>
          <a:p>
            <a:pPr marL="285750" indent="-285750">
              <a:buFont typeface="Arial,Sans-Serif"/>
              <a:buChar char="•"/>
            </a:pPr>
            <a:r>
              <a:rPr lang="en-US">
                <a:solidFill>
                  <a:srgbClr val="000000"/>
                </a:solidFill>
              </a:rPr>
              <a:t>This contains Solvent based formula</a:t>
            </a:r>
            <a:endParaRPr lang="en-US">
              <a:solidFill>
                <a:srgbClr val="000000"/>
              </a:solidFill>
              <a:cs typeface="Calibri"/>
            </a:endParaRPr>
          </a:p>
          <a:p>
            <a:pPr marL="285750" indent="-285750">
              <a:buFont typeface="Arial,Sans-Serif"/>
              <a:buChar char="•"/>
            </a:pPr>
            <a:r>
              <a:rPr lang="en-US">
                <a:solidFill>
                  <a:srgbClr val="000000"/>
                </a:solidFill>
              </a:rPr>
              <a:t>You can choose from 43 ready mix </a:t>
            </a:r>
            <a:r>
              <a:rPr lang="en-US" err="1">
                <a:solidFill>
                  <a:srgbClr val="000000"/>
                </a:solidFill>
              </a:rPr>
              <a:t>colours</a:t>
            </a:r>
            <a:r>
              <a:rPr lang="en-US">
                <a:solidFill>
                  <a:srgbClr val="000000"/>
                </a:solidFill>
              </a:rPr>
              <a:t> and options in tinting up to 2000 </a:t>
            </a:r>
            <a:r>
              <a:rPr lang="en-US" err="1">
                <a:solidFill>
                  <a:srgbClr val="000000"/>
                </a:solidFill>
              </a:rPr>
              <a:t>colours</a:t>
            </a:r>
            <a:endParaRPr lang="en-US" err="1">
              <a:solidFill>
                <a:srgbClr val="000000"/>
              </a:solidFill>
              <a:cs typeface="Calibri"/>
            </a:endParaRPr>
          </a:p>
          <a:p>
            <a:pPr marL="285750" indent="-285750">
              <a:buFont typeface="Arial,Sans-Serif"/>
              <a:buChar char="•"/>
            </a:pPr>
            <a:r>
              <a:rPr lang="en-US">
                <a:solidFill>
                  <a:srgbClr val="000000"/>
                </a:solidFill>
                <a:ea typeface="Calibri"/>
                <a:cs typeface="Calibri"/>
              </a:rPr>
              <a:t>Excellent </a:t>
            </a:r>
            <a:r>
              <a:rPr lang="en-US" err="1">
                <a:solidFill>
                  <a:srgbClr val="000000"/>
                </a:solidFill>
                <a:ea typeface="Calibri"/>
                <a:cs typeface="Calibri"/>
              </a:rPr>
              <a:t>colour</a:t>
            </a:r>
            <a:r>
              <a:rPr lang="en-US">
                <a:solidFill>
                  <a:srgbClr val="000000"/>
                </a:solidFill>
                <a:ea typeface="Calibri"/>
                <a:cs typeface="Calibri"/>
              </a:rPr>
              <a:t> fastness ensures uniform look that stays the same</a:t>
            </a:r>
          </a:p>
          <a:p>
            <a:pPr marL="285750" indent="-285750">
              <a:buFont typeface="Arial,Sans-Serif"/>
              <a:buChar char="•"/>
            </a:pPr>
            <a:r>
              <a:rPr lang="en-US">
                <a:solidFill>
                  <a:srgbClr val="000000"/>
                </a:solidFill>
                <a:ea typeface="Calibri"/>
                <a:cs typeface="Calibri"/>
              </a:rPr>
              <a:t>Excellent durability and fungus resistance in case of exterior applications</a:t>
            </a:r>
          </a:p>
          <a:p>
            <a:pPr marL="285750" indent="-285750">
              <a:buFont typeface="Arial,Sans-Serif"/>
              <a:buChar char="•"/>
            </a:pPr>
            <a:r>
              <a:rPr lang="en-US">
                <a:solidFill>
                  <a:srgbClr val="000000"/>
                </a:solidFill>
              </a:rPr>
              <a:t>Available in 2 sizes, which are1L, and 5L buckets. </a:t>
            </a:r>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108</a:t>
            </a:fld>
            <a:endParaRPr lang="en-GB"/>
          </a:p>
        </p:txBody>
      </p:sp>
    </p:spTree>
    <p:extLst>
      <p:ext uri="{BB962C8B-B14F-4D97-AF65-F5344CB8AC3E}">
        <p14:creationId xmlns:p14="http://schemas.microsoft.com/office/powerpoint/2010/main" val="4156977152"/>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Siti, sees the transformation in her furniture and is very pleased she selected the Dulux Aura High Gloss option. Now her furniture looks like new, and will remain protected for many years with its excellent UV protection.</a:t>
            </a:r>
          </a:p>
        </p:txBody>
      </p:sp>
      <p:sp>
        <p:nvSpPr>
          <p:cNvPr id="4" name="Slide Number Placeholder 3"/>
          <p:cNvSpPr>
            <a:spLocks noGrp="1"/>
          </p:cNvSpPr>
          <p:nvPr>
            <p:ph type="sldNum" sz="quarter" idx="5"/>
          </p:nvPr>
        </p:nvSpPr>
        <p:spPr/>
        <p:txBody>
          <a:bodyPr/>
          <a:lstStyle/>
          <a:p>
            <a:fld id="{287ED427-83B0-4210-9E7F-EDD2FDBFC6DC}" type="slidenum">
              <a:rPr lang="en-GB" smtClean="0"/>
              <a:t>109</a:t>
            </a:fld>
            <a:endParaRPr lang="en-GB"/>
          </a:p>
        </p:txBody>
      </p:sp>
    </p:spTree>
    <p:extLst>
      <p:ext uri="{BB962C8B-B14F-4D97-AF65-F5344CB8AC3E}">
        <p14:creationId xmlns:p14="http://schemas.microsoft.com/office/powerpoint/2010/main" val="1408292499"/>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110</a:t>
            </a:fld>
            <a:endParaRPr lang="en-GB"/>
          </a:p>
        </p:txBody>
      </p:sp>
    </p:spTree>
    <p:extLst>
      <p:ext uri="{BB962C8B-B14F-4D97-AF65-F5344CB8AC3E}">
        <p14:creationId xmlns:p14="http://schemas.microsoft.com/office/powerpoint/2010/main" val="4502424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Dulux Aura Gloss contains Diamond Strong technology which forms a glossy surface on both wood and metal trim. It is suitable for use on both interior and exterior surfaces.</a:t>
            </a:r>
          </a:p>
          <a:p>
            <a:r>
              <a:rPr lang="en-US"/>
              <a:t>This paint gives a rich look and its non yellowing property helps to maintain trim for years. (auto proceed to next slide)</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111</a:t>
            </a:fld>
            <a:endParaRPr lang="en-GB"/>
          </a:p>
        </p:txBody>
      </p:sp>
    </p:spTree>
    <p:extLst>
      <p:ext uri="{BB962C8B-B14F-4D97-AF65-F5344CB8AC3E}">
        <p14:creationId xmlns:p14="http://schemas.microsoft.com/office/powerpoint/2010/main" val="2622944804"/>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Usual Narrator: Click on the puzzle icon to know Siti’s concern with her windows. </a:t>
            </a:r>
          </a:p>
          <a:p>
            <a:endParaRPr lang="en-IN"/>
          </a:p>
          <a:p>
            <a:r>
              <a:rPr lang="en-IN"/>
              <a:t>VO: Secondary female voice: I hate the smell of paint, but at the same time, I need to paint my windows. Can I repaint my windows with any quick drying and non-smelly paint? Also, I hope that the windows will continue to look smart for a long time after I paint them.</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VO Narrator: Let’s help Siti out here. Dulux will definitely have a product to suit her requirements. Let’s take a look at the Dulux </a:t>
            </a:r>
            <a:r>
              <a:rPr lang="en-US" sz="1200"/>
              <a:t>Aura Satin Matt. </a:t>
            </a:r>
            <a:endParaRPr lang="en-SG" sz="1200">
              <a:latin typeface="Colour Sans" panose="02000503030000020004" pitchFamily="2" charset="0"/>
            </a:endParaRP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112</a:t>
            </a:fld>
            <a:endParaRPr lang="en-GB"/>
          </a:p>
        </p:txBody>
      </p:sp>
    </p:spTree>
    <p:extLst>
      <p:ext uri="{BB962C8B-B14F-4D97-AF65-F5344CB8AC3E}">
        <p14:creationId xmlns:p14="http://schemas.microsoft.com/office/powerpoint/2010/main" val="1969348051"/>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r>
              <a:rPr lang="en-US" sz="1200"/>
              <a:t>Dulux Aura Satin Matt is a perfect solution for Siti’s windows. Lets explore the  benefits it offers. By giving your furniture a Satin matt finish, it elevates the look of even old furniture to the next level. This paint has a non-yellowing formula and has Diamond strong technology which helps the paint to last longer. Also, this formula is quick drying and has a low </a:t>
            </a:r>
            <a:r>
              <a:rPr lang="en-US" sz="1200" err="1"/>
              <a:t>odour</a:t>
            </a:r>
            <a:r>
              <a:rPr lang="en-US" sz="1200"/>
              <a:t> and low VOC emission. This will make Siti very happy for sure. Lets delve into the unique features of Dulux Aura Gloss.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Colour Sans" panose="02000503030000020004" pitchFamily="2" charset="0"/>
              </a:rPr>
              <a:t>Note: </a:t>
            </a:r>
            <a:r>
              <a:rPr lang="en-US" sz="1200" err="1">
                <a:latin typeface="Colour Sans" panose="02000503030000020004" pitchFamily="2" charset="0"/>
              </a:rPr>
              <a:t>Autoproceed</a:t>
            </a:r>
            <a:r>
              <a:rPr lang="en-US" sz="1200">
                <a:latin typeface="Colour Sans" panose="02000503030000020004" pitchFamily="2" charset="0"/>
              </a:rPr>
              <a:t> to next screen of features</a:t>
            </a:r>
            <a:endParaRPr lang="en-SG"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i="0">
              <a:latin typeface="Colour Sans" panose="02000503030000020004" pitchFamily="2" charset="0"/>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113</a:t>
            </a:fld>
            <a:endParaRPr lang="en-GB"/>
          </a:p>
        </p:txBody>
      </p:sp>
    </p:spTree>
    <p:extLst>
      <p:ext uri="{BB962C8B-B14F-4D97-AF65-F5344CB8AC3E}">
        <p14:creationId xmlns:p14="http://schemas.microsoft.com/office/powerpoint/2010/main" val="1678709306"/>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features of </a:t>
            </a:r>
            <a:r>
              <a:rPr lang="en-US">
                <a:solidFill>
                  <a:srgbClr val="000000"/>
                </a:solidFill>
              </a:rPr>
              <a:t>the Dulux Aura Satin Matt.</a:t>
            </a:r>
            <a:endParaRPr lang="en-US">
              <a:solidFill>
                <a:schemeClr val="bg1"/>
              </a:solidFill>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Dulux Aura glow breathes life into your old wooden and metal furniture by giving it that shiny, glossy look.</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This paint can cover 10 -12 square meters per liter making it economical.</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ea typeface="Calibri"/>
                <a:cs typeface="Calibri"/>
              </a:rPr>
              <a:t>Dulux Aura Gloss can conceal most imperfections with just 2 coats because of its good opacity.</a:t>
            </a:r>
          </a:p>
          <a:p>
            <a:pPr marL="285750" indent="-285750">
              <a:buFont typeface="Arial,Sans-Serif"/>
              <a:buChar char="•"/>
            </a:pPr>
            <a:r>
              <a:rPr lang="en-US">
                <a:solidFill>
                  <a:srgbClr val="000000"/>
                </a:solidFill>
              </a:rPr>
              <a:t>Its Water based formula makes it easy to apply, and yet does not the typical </a:t>
            </a:r>
            <a:r>
              <a:rPr lang="en-US" err="1">
                <a:solidFill>
                  <a:srgbClr val="000000"/>
                </a:solidFill>
              </a:rPr>
              <a:t>odour</a:t>
            </a:r>
            <a:r>
              <a:rPr lang="en-US">
                <a:solidFill>
                  <a:srgbClr val="000000"/>
                </a:solidFill>
              </a:rPr>
              <a:t> of paint.</a:t>
            </a:r>
            <a:endParaRPr lang="en-US">
              <a:solidFill>
                <a:srgbClr val="000000"/>
              </a:solidFill>
              <a:cs typeface="Calibri"/>
            </a:endParaRPr>
          </a:p>
          <a:p>
            <a:pPr marL="285750" indent="-285750">
              <a:buFont typeface="Arial,Sans-Serif"/>
              <a:buChar char="•"/>
            </a:pPr>
            <a:r>
              <a:rPr lang="en-US">
                <a:solidFill>
                  <a:srgbClr val="000000"/>
                </a:solidFill>
              </a:rPr>
              <a:t>You can choose Black and White ready mix or choose from tinting bases of over 2000 </a:t>
            </a:r>
            <a:r>
              <a:rPr lang="en-US" err="1">
                <a:solidFill>
                  <a:srgbClr val="000000"/>
                </a:solidFill>
              </a:rPr>
              <a:t>colours</a:t>
            </a:r>
            <a:endParaRPr lang="en-US" err="1">
              <a:solidFill>
                <a:srgbClr val="000000"/>
              </a:solidFill>
              <a:cs typeface="Calibri"/>
            </a:endParaRPr>
          </a:p>
          <a:p>
            <a:pPr marL="285750" indent="-285750">
              <a:buFont typeface="Arial,Sans-Serif"/>
              <a:buChar char="•"/>
            </a:pPr>
            <a:r>
              <a:rPr lang="en-US">
                <a:solidFill>
                  <a:srgbClr val="000000"/>
                </a:solidFill>
                <a:ea typeface="Calibri"/>
                <a:cs typeface="Calibri"/>
              </a:rPr>
              <a:t>It has Low </a:t>
            </a:r>
            <a:r>
              <a:rPr lang="en-US" err="1">
                <a:solidFill>
                  <a:srgbClr val="000000"/>
                </a:solidFill>
                <a:ea typeface="Calibri"/>
                <a:cs typeface="Calibri"/>
              </a:rPr>
              <a:t>Odour</a:t>
            </a:r>
            <a:r>
              <a:rPr lang="en-US">
                <a:solidFill>
                  <a:srgbClr val="000000"/>
                </a:solidFill>
                <a:ea typeface="Calibri"/>
                <a:cs typeface="Calibri"/>
              </a:rPr>
              <a:t> property and also emits lower levels of volatile organic compounds as compared to ordinary paints.</a:t>
            </a:r>
          </a:p>
          <a:p>
            <a:pPr marL="285750" indent="-285750">
              <a:buFont typeface="Arial,Sans-Serif"/>
              <a:buChar char="•"/>
            </a:pPr>
            <a:r>
              <a:rPr lang="en-US">
                <a:solidFill>
                  <a:srgbClr val="000000"/>
                </a:solidFill>
                <a:ea typeface="Calibri"/>
                <a:cs typeface="Calibri"/>
              </a:rPr>
              <a:t>The Dulux Aura Gloss is also Singapore green label certified.</a:t>
            </a:r>
          </a:p>
          <a:p>
            <a:pPr marL="285750" indent="-285750">
              <a:buFont typeface="Arial,Sans-Serif"/>
              <a:buChar char="•"/>
            </a:pPr>
            <a:r>
              <a:rPr lang="en-US">
                <a:solidFill>
                  <a:srgbClr val="000000"/>
                </a:solidFill>
              </a:rPr>
              <a:t>This is available in 2 standard sizes, which are1L, and 5Litres. </a:t>
            </a:r>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114</a:t>
            </a:fld>
            <a:endParaRPr lang="en-GB"/>
          </a:p>
        </p:txBody>
      </p:sp>
    </p:spTree>
    <p:extLst>
      <p:ext uri="{BB962C8B-B14F-4D97-AF65-F5344CB8AC3E}">
        <p14:creationId xmlns:p14="http://schemas.microsoft.com/office/powerpoint/2010/main" val="478353415"/>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Siti is amazed at the results Dulux Aura Gloss have given her. Her windows are shiny and look new. Not only that, there was no typical smell when she painted them and the paint dried in a matter of hours in time for Siti’s friends to arrive.</a:t>
            </a:r>
          </a:p>
        </p:txBody>
      </p:sp>
      <p:sp>
        <p:nvSpPr>
          <p:cNvPr id="4" name="Slide Number Placeholder 3"/>
          <p:cNvSpPr>
            <a:spLocks noGrp="1"/>
          </p:cNvSpPr>
          <p:nvPr>
            <p:ph type="sldNum" sz="quarter" idx="5"/>
          </p:nvPr>
        </p:nvSpPr>
        <p:spPr/>
        <p:txBody>
          <a:bodyPr/>
          <a:lstStyle/>
          <a:p>
            <a:fld id="{287ED427-83B0-4210-9E7F-EDD2FDBFC6DC}" type="slidenum">
              <a:rPr lang="en-GB" smtClean="0"/>
              <a:t>115</a:t>
            </a:fld>
            <a:endParaRPr lang="en-GB"/>
          </a:p>
        </p:txBody>
      </p:sp>
    </p:spTree>
    <p:extLst>
      <p:ext uri="{BB962C8B-B14F-4D97-AF65-F5344CB8AC3E}">
        <p14:creationId xmlns:p14="http://schemas.microsoft.com/office/powerpoint/2010/main" val="156738910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Lets now unlock some extraordinary features that set Dulux Velvet Touch Apart.</a:t>
            </a:r>
          </a:p>
        </p:txBody>
      </p:sp>
      <p:sp>
        <p:nvSpPr>
          <p:cNvPr id="4" name="Slide Number Placeholder 3"/>
          <p:cNvSpPr>
            <a:spLocks noGrp="1"/>
          </p:cNvSpPr>
          <p:nvPr>
            <p:ph type="sldNum" sz="quarter" idx="5"/>
          </p:nvPr>
        </p:nvSpPr>
        <p:spPr/>
        <p:txBody>
          <a:bodyPr/>
          <a:lstStyle/>
          <a:p>
            <a:fld id="{287ED427-83B0-4210-9E7F-EDD2FDBFC6DC}" type="slidenum">
              <a:rPr lang="en-GB" smtClean="0"/>
              <a:t>11</a:t>
            </a:fld>
            <a:endParaRPr lang="en-GB"/>
          </a:p>
        </p:txBody>
      </p:sp>
    </p:spTree>
    <p:extLst>
      <p:ext uri="{BB962C8B-B14F-4D97-AF65-F5344CB8AC3E}">
        <p14:creationId xmlns:p14="http://schemas.microsoft.com/office/powerpoint/2010/main" val="3264032409"/>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116</a:t>
            </a:fld>
            <a:endParaRPr lang="en-GB"/>
          </a:p>
        </p:txBody>
      </p:sp>
    </p:spTree>
    <p:extLst>
      <p:ext uri="{BB962C8B-B14F-4D97-AF65-F5344CB8AC3E}">
        <p14:creationId xmlns:p14="http://schemas.microsoft.com/office/powerpoint/2010/main" val="4104769447"/>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Dulux Aura Satin Matt is a unique offering that helps bring wood and metal in your home back to life. The super cool looking satin matt finish gives it a rich appearance which often leave guests wondering if the furniture is new. It provides protection to trim which includes both interior and exterior surfaces. Let’s look at Siri’s next requirement.</a:t>
            </a:r>
          </a:p>
        </p:txBody>
      </p:sp>
      <p:sp>
        <p:nvSpPr>
          <p:cNvPr id="4" name="Slide Number Placeholder 3"/>
          <p:cNvSpPr>
            <a:spLocks noGrp="1"/>
          </p:cNvSpPr>
          <p:nvPr>
            <p:ph type="sldNum" sz="quarter" idx="5"/>
          </p:nvPr>
        </p:nvSpPr>
        <p:spPr/>
        <p:txBody>
          <a:bodyPr/>
          <a:lstStyle/>
          <a:p>
            <a:fld id="{287ED427-83B0-4210-9E7F-EDD2FDBFC6DC}" type="slidenum">
              <a:rPr lang="en-GB" smtClean="0"/>
              <a:t>117</a:t>
            </a:fld>
            <a:endParaRPr lang="en-GB"/>
          </a:p>
        </p:txBody>
      </p:sp>
    </p:spTree>
    <p:extLst>
      <p:ext uri="{BB962C8B-B14F-4D97-AF65-F5344CB8AC3E}">
        <p14:creationId xmlns:p14="http://schemas.microsoft.com/office/powerpoint/2010/main" val="151496998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Siti loves standing in her balcony and watch the sun as it sets. However of late, she has seen her balcony railing has started to show its age. It also shows paint peeling from her outside windows. Click on the puzzle icon to see what Siti has to say.</a:t>
            </a:r>
          </a:p>
          <a:p>
            <a:endParaRPr lang="en-IN"/>
          </a:p>
          <a:p>
            <a:r>
              <a:rPr lang="en-IN"/>
              <a:t>VO: Secondary woman voice if available:</a:t>
            </a:r>
          </a:p>
          <a:p>
            <a:r>
              <a:rPr lang="en-IN"/>
              <a:t>This is my favourite spot in my house, and now it makes me sad to see the state of the windows and the railing. I wish I could somehow make this look like new again.</a:t>
            </a:r>
          </a:p>
        </p:txBody>
      </p:sp>
      <p:sp>
        <p:nvSpPr>
          <p:cNvPr id="4" name="Slide Number Placeholder 3"/>
          <p:cNvSpPr>
            <a:spLocks noGrp="1"/>
          </p:cNvSpPr>
          <p:nvPr>
            <p:ph type="sldNum" sz="quarter" idx="5"/>
          </p:nvPr>
        </p:nvSpPr>
        <p:spPr/>
        <p:txBody>
          <a:bodyPr/>
          <a:lstStyle/>
          <a:p>
            <a:fld id="{287ED427-83B0-4210-9E7F-EDD2FDBFC6DC}" type="slidenum">
              <a:rPr lang="en-GB" smtClean="0"/>
              <a:t>118</a:t>
            </a:fld>
            <a:endParaRPr lang="en-GB"/>
          </a:p>
        </p:txBody>
      </p:sp>
    </p:spTree>
    <p:extLst>
      <p:ext uri="{BB962C8B-B14F-4D97-AF65-F5344CB8AC3E}">
        <p14:creationId xmlns:p14="http://schemas.microsoft.com/office/powerpoint/2010/main" val="2612897534"/>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r>
              <a:rPr lang="en-US" sz="1200"/>
              <a:t>Dulux Aura Satin Matt</a:t>
            </a:r>
            <a:r>
              <a:rPr lang="en-IN" sz="1200">
                <a:latin typeface="Colour Sans" panose="02000503030000020004" pitchFamily="2" charset="0"/>
              </a:rPr>
              <a:t> has </a:t>
            </a:r>
            <a:r>
              <a:rPr lang="en-US" sz="1200" b="1" i="1"/>
              <a:t>Diamond Strong technology</a:t>
            </a:r>
            <a:r>
              <a:rPr lang="en-US" sz="1200" i="1"/>
              <a:t>, </a:t>
            </a:r>
            <a:r>
              <a:rPr lang="en-US" sz="1200" i="0"/>
              <a:t>which provides excellent color &amp; gloss retention. Also, this gives the premium looking satin matt finish to both wood and metal trims including windows, railings, furniture and so on. It has low </a:t>
            </a:r>
            <a:r>
              <a:rPr lang="en-US" sz="1200" i="0" err="1"/>
              <a:t>odour</a:t>
            </a:r>
            <a:r>
              <a:rPr lang="en-US" sz="1200" i="0"/>
              <a:t> and emits Low VOCs too. The quick drying formula makes it a breeze to apply and the non-yellowing nature keeps your painted surfaces smooth and leaves you worry free. </a:t>
            </a:r>
            <a:endParaRPr lang="en-SG" sz="1200" i="0">
              <a:latin typeface="Colour Sans" panose="02000503030000020004" pitchFamily="2" charset="0"/>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119</a:t>
            </a:fld>
            <a:endParaRPr lang="en-GB"/>
          </a:p>
        </p:txBody>
      </p:sp>
    </p:spTree>
    <p:extLst>
      <p:ext uri="{BB962C8B-B14F-4D97-AF65-F5344CB8AC3E}">
        <p14:creationId xmlns:p14="http://schemas.microsoft.com/office/powerpoint/2010/main" val="4020755570"/>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features of </a:t>
            </a:r>
            <a:r>
              <a:rPr lang="en-US">
                <a:solidFill>
                  <a:srgbClr val="000000"/>
                </a:solidFill>
                <a:latin typeface="Calibri"/>
                <a:cs typeface="Calibri"/>
              </a:rPr>
              <a:t>the </a:t>
            </a:r>
            <a:r>
              <a:rPr lang="en-US">
                <a:solidFill>
                  <a:srgbClr val="000000"/>
                </a:solidFill>
              </a:rPr>
              <a:t>Dulux Aura Satin Matt.</a:t>
            </a:r>
            <a:endParaRPr lang="en-US">
              <a:solidFill>
                <a:schemeClr val="bg1"/>
              </a:solidFill>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Dulux Aura Satin Matt has the power to refresh your trims and give them a premium look.</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This paint can cover 10 -12 square meters per liter making it economical too.</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ea typeface="Calibri"/>
                <a:cs typeface="Calibri"/>
              </a:rPr>
              <a:t>Dulux Aura Satin Matt can conceal most imperfections with just 2 coats because of its good opacity.</a:t>
            </a:r>
          </a:p>
          <a:p>
            <a:pPr marL="285750" indent="-285750">
              <a:buFont typeface="Arial,Sans-Serif"/>
              <a:buChar char="•"/>
            </a:pPr>
            <a:r>
              <a:rPr lang="en-US">
                <a:solidFill>
                  <a:srgbClr val="000000"/>
                </a:solidFill>
              </a:rPr>
              <a:t>Its Water based formula makes it easy to apply, and yet does not the typical </a:t>
            </a:r>
            <a:r>
              <a:rPr lang="en-US" err="1">
                <a:solidFill>
                  <a:srgbClr val="000000"/>
                </a:solidFill>
              </a:rPr>
              <a:t>odour</a:t>
            </a:r>
            <a:r>
              <a:rPr lang="en-US">
                <a:solidFill>
                  <a:srgbClr val="000000"/>
                </a:solidFill>
              </a:rPr>
              <a:t> of paint.</a:t>
            </a:r>
            <a:endParaRPr lang="en-US">
              <a:solidFill>
                <a:srgbClr val="000000"/>
              </a:solidFill>
              <a:cs typeface="Calibri"/>
            </a:endParaRPr>
          </a:p>
          <a:p>
            <a:pPr marL="285750" indent="-285750">
              <a:buFont typeface="Arial,Sans-Serif"/>
              <a:buChar char="•"/>
            </a:pPr>
            <a:r>
              <a:rPr lang="en-US">
                <a:solidFill>
                  <a:srgbClr val="000000"/>
                </a:solidFill>
              </a:rPr>
              <a:t>You can choose Black and White ready mix or choose from tinting bases of over 2000 </a:t>
            </a:r>
            <a:r>
              <a:rPr lang="en-US" err="1">
                <a:solidFill>
                  <a:srgbClr val="000000"/>
                </a:solidFill>
              </a:rPr>
              <a:t>colours</a:t>
            </a:r>
            <a:endParaRPr lang="en-US" err="1">
              <a:solidFill>
                <a:srgbClr val="000000"/>
              </a:solidFill>
              <a:cs typeface="Calibri"/>
            </a:endParaRPr>
          </a:p>
          <a:p>
            <a:pPr marL="285750" indent="-285750">
              <a:buFont typeface="Arial,Sans-Serif"/>
              <a:buChar char="•"/>
            </a:pPr>
            <a:r>
              <a:rPr lang="en-US">
                <a:solidFill>
                  <a:srgbClr val="000000"/>
                </a:solidFill>
                <a:ea typeface="Calibri"/>
                <a:cs typeface="Calibri"/>
              </a:rPr>
              <a:t>It has Low </a:t>
            </a:r>
            <a:r>
              <a:rPr lang="en-US" err="1">
                <a:solidFill>
                  <a:srgbClr val="000000"/>
                </a:solidFill>
                <a:ea typeface="Calibri"/>
                <a:cs typeface="Calibri"/>
              </a:rPr>
              <a:t>Odour</a:t>
            </a:r>
            <a:r>
              <a:rPr lang="en-US">
                <a:solidFill>
                  <a:srgbClr val="000000"/>
                </a:solidFill>
                <a:ea typeface="Calibri"/>
                <a:cs typeface="Calibri"/>
              </a:rPr>
              <a:t> property and also emits lower levels of volatile organic compounds as compared to ordinary paints.</a:t>
            </a:r>
          </a:p>
          <a:p>
            <a:pPr marL="285750" indent="-285750">
              <a:buFont typeface="Arial,Sans-Serif"/>
              <a:buChar char="•"/>
            </a:pPr>
            <a:r>
              <a:rPr lang="en-US">
                <a:solidFill>
                  <a:srgbClr val="000000"/>
                </a:solidFill>
                <a:ea typeface="Calibri"/>
                <a:cs typeface="Calibri"/>
              </a:rPr>
              <a:t>The Dulux Aura Satin matt is also Singapore green label certified.</a:t>
            </a:r>
          </a:p>
          <a:p>
            <a:pPr marL="285750" indent="-285750">
              <a:buFont typeface="Arial,Sans-Serif"/>
              <a:buChar char="•"/>
            </a:pPr>
            <a:r>
              <a:rPr lang="en-US">
                <a:solidFill>
                  <a:srgbClr val="000000"/>
                </a:solidFill>
              </a:rPr>
              <a:t>This is available in 2 standard sizes, namely 1 and 5Litres cans. </a:t>
            </a:r>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120</a:t>
            </a:fld>
            <a:endParaRPr lang="en-GB"/>
          </a:p>
        </p:txBody>
      </p:sp>
    </p:spTree>
    <p:extLst>
      <p:ext uri="{BB962C8B-B14F-4D97-AF65-F5344CB8AC3E}">
        <p14:creationId xmlns:p14="http://schemas.microsoft.com/office/powerpoint/2010/main" val="168814932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Siti loves the satin matt finish on her new look railing and balcony windows. She is also assured that they will not fade or yellow with time. All of this was thanks to the Dulux Aura Satin Matt product which she really loves.</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121</a:t>
            </a:fld>
            <a:endParaRPr lang="en-GB"/>
          </a:p>
        </p:txBody>
      </p:sp>
    </p:spTree>
    <p:extLst>
      <p:ext uri="{BB962C8B-B14F-4D97-AF65-F5344CB8AC3E}">
        <p14:creationId xmlns:p14="http://schemas.microsoft.com/office/powerpoint/2010/main" val="2524802261"/>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122</a:t>
            </a:fld>
            <a:endParaRPr lang="en-GB"/>
          </a:p>
        </p:txBody>
      </p:sp>
    </p:spTree>
    <p:extLst>
      <p:ext uri="{BB962C8B-B14F-4D97-AF65-F5344CB8AC3E}">
        <p14:creationId xmlns:p14="http://schemas.microsoft.com/office/powerpoint/2010/main" val="3381702175"/>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Pre-treatment of metal and wood surfaces is as important as the top coat that makes them stand out and look good. The correct method and system needs to be followed to get the perfect desired finish. Let’s take a look at each of these in detail. We have here 3 pre-treatment products that are as important as the paints themselves. Lets take a look at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i="0">
              <a:latin typeface="Colour Sans" panose="02000503030000020004" pitchFamily="2"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i="0">
                <a:latin typeface="Colour Sans" panose="02000503030000020004" pitchFamily="2" charset="0"/>
              </a:rPr>
              <a:t>Hide Primers and only show Speed Undercoat on screen: </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IN" sz="1200" i="0">
                <a:latin typeface="Colour Sans" panose="02000503030000020004" pitchFamily="2" charset="0"/>
              </a:rPr>
              <a:t>The Dulux Speed Undercoat is an acrylic copolymer based undercoat. This unique product perform two vital functions namely an undercoat and a stain sealer at once! It is also alkali resistant dries quickly.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i="0">
                <a:latin typeface="Colour Sans" panose="02000503030000020004" pitchFamily="2" charset="0"/>
              </a:rPr>
              <a:t>Next show Metal Primer on screen.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IN" sz="1200" i="0">
                <a:latin typeface="Colour Sans" panose="02000503030000020004" pitchFamily="2" charset="0"/>
              </a:rPr>
              <a:t>The </a:t>
            </a:r>
            <a:r>
              <a:rPr lang="en-US" sz="1200"/>
              <a:t>Dulux Aura Metal Grey Green Zinc Phosphate is a solvent based, anti-corrosion, protective primer which is specially made for metal surfaces. This is suitable for all types of metals surfaces including galvanized iron, pre-treated zinc and even aluminum. It provides excellent corrosion protection in a single coat.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a:latin typeface="Arial"/>
                <a:cs typeface="Arial"/>
              </a:rPr>
              <a:t>Show last Paint can on Screen:</a:t>
            </a: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r>
              <a:rPr lang="en-US" sz="1200">
                <a:latin typeface="Arial"/>
                <a:cs typeface="Arial"/>
              </a:rPr>
              <a:t>Lastly we have the </a:t>
            </a:r>
            <a:r>
              <a:rPr lang="en-US" sz="1200"/>
              <a:t>Dulux Aura Wood &amp; Metal Primer which like its name states is a high-quality metal and wood primer. It is water based, prevents your metal trims from rusting and enables your final paint to bond properly to the trim. </a:t>
            </a:r>
          </a:p>
          <a:p>
            <a:pPr marL="457200" marR="0" lvl="1" indent="0" algn="l" defTabSz="914400" rtl="0" eaLnBrk="1" fontAlgn="auto" latinLnBrk="0" hangingPunct="1">
              <a:lnSpc>
                <a:spcPct val="100000"/>
              </a:lnSpc>
              <a:spcBef>
                <a:spcPts val="0"/>
              </a:spcBef>
              <a:spcAft>
                <a:spcPts val="0"/>
              </a:spcAft>
              <a:buClrTx/>
              <a:buSzTx/>
              <a:buFontTx/>
              <a:buNone/>
              <a:tabLst/>
              <a:defRPr/>
            </a:pPr>
            <a:r>
              <a:rPr lang="en-US" sz="1200">
                <a:latin typeface="Colour Sans" panose="02000503030000020004" pitchFamily="2" charset="0"/>
              </a:rPr>
              <a:t>Click next to proceed.</a:t>
            </a:r>
            <a:endParaRPr lang="en-SG" sz="1200">
              <a:latin typeface="Colour Sans" panose="02000503030000020004" pitchFamily="2" charset="0"/>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US" sz="1200">
              <a:latin typeface="Arial"/>
              <a:cs typeface="Arial"/>
            </a:endParaRPr>
          </a:p>
          <a:p>
            <a:pPr marL="685800" marR="0" lvl="1" indent="-228600" algn="l" defTabSz="914400" rtl="0" eaLnBrk="1" fontAlgn="auto" latinLnBrk="0" hangingPunct="1">
              <a:lnSpc>
                <a:spcPct val="100000"/>
              </a:lnSpc>
              <a:spcBef>
                <a:spcPts val="0"/>
              </a:spcBef>
              <a:spcAft>
                <a:spcPts val="0"/>
              </a:spcAft>
              <a:buClrTx/>
              <a:buSzTx/>
              <a:buFontTx/>
              <a:buAutoNum type="arabicPeriod"/>
              <a:tabLst/>
              <a:defRPr/>
            </a:pPr>
            <a:endParaRPr lang="en-SG" sz="1200" i="0">
              <a:latin typeface="Colour Sans" panose="02000503030000020004" pitchFamily="2" charset="0"/>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123</a:t>
            </a:fld>
            <a:endParaRPr lang="en-GB"/>
          </a:p>
        </p:txBody>
      </p:sp>
    </p:spTree>
    <p:extLst>
      <p:ext uri="{BB962C8B-B14F-4D97-AF65-F5344CB8AC3E}">
        <p14:creationId xmlns:p14="http://schemas.microsoft.com/office/powerpoint/2010/main" val="42268547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in narrator voice: Siti has so far seen the Dulux solutions that will help her to renew her home in so many different ways. However, she also knows the importance of pre-treating her wood and metal furniture before application of the final trim paints. Let’s take a look at the pre-treatment that she has used before applying the final finishes to her trims.</a:t>
            </a:r>
          </a:p>
          <a:p>
            <a:endParaRPr lang="en-IN"/>
          </a:p>
          <a:p>
            <a:r>
              <a:rPr lang="en-IN"/>
              <a:t>VO1: Which of the three did I use for my chair though? Click the chair to know more. (Reveal the Speed Undercoat product)</a:t>
            </a:r>
          </a:p>
          <a:p>
            <a:endParaRPr lang="en-IN"/>
          </a:p>
          <a:p>
            <a:r>
              <a:rPr lang="en-IN"/>
              <a:t>VO Narrator: The wooden chair was pre-treated with Dulux Speed Undercoat. It helped to mask the existing stains and cracks that the chair had. It gave the chair alkali resistance, dried quickly and a single coating was sufficient on it. It is important to note that this can be used most surfaces including wood, metal and cement substrates too. Lets take a deep dive into its features before we proceed to the next trim piece Siti painted.</a:t>
            </a:r>
          </a:p>
        </p:txBody>
      </p:sp>
      <p:sp>
        <p:nvSpPr>
          <p:cNvPr id="4" name="Slide Number Placeholder 3"/>
          <p:cNvSpPr>
            <a:spLocks noGrp="1"/>
          </p:cNvSpPr>
          <p:nvPr>
            <p:ph type="sldNum" sz="quarter" idx="5"/>
          </p:nvPr>
        </p:nvSpPr>
        <p:spPr/>
        <p:txBody>
          <a:bodyPr/>
          <a:lstStyle/>
          <a:p>
            <a:fld id="{287ED427-83B0-4210-9E7F-EDD2FDBFC6DC}" type="slidenum">
              <a:rPr lang="en-GB" smtClean="0"/>
              <a:t>124</a:t>
            </a:fld>
            <a:endParaRPr lang="en-GB"/>
          </a:p>
        </p:txBody>
      </p:sp>
    </p:spTree>
    <p:extLst>
      <p:ext uri="{BB962C8B-B14F-4D97-AF65-F5344CB8AC3E}">
        <p14:creationId xmlns:p14="http://schemas.microsoft.com/office/powerpoint/2010/main" val="311795707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The Dulux Aura Speed Undercoat is a pre-treatment product that gives trim pieces the ability to bond with the final paint better. Click each icon to learn more.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can be applied to wood, metal and galvanized steel as a pre-paint treatment.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gives a smooth satin matt finish on application which allows the final coat to go on smoothly and without wastage.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 litre of speed undercoat can cover </a:t>
            </a:r>
            <a:r>
              <a:rPr lang="en-IN" err="1"/>
              <a:t>upto</a:t>
            </a:r>
            <a:r>
              <a:rPr lang="en-IN"/>
              <a:t> 13 sq. </a:t>
            </a:r>
            <a:r>
              <a:rPr lang="en-IN" err="1"/>
              <a:t>mts</a:t>
            </a:r>
            <a:r>
              <a:rPr lang="en-IN"/>
              <a:t> of area making it economical and effective.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 single coat gives it high opacity and covers stains, discolouration and other imperfections from showing through the undercoat.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is available in a single ready-mix which is white in colour.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is a solvent based pre-treatment.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is alkali resistant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i="0">
                <a:latin typeface="Colour Sans" panose="02000503030000020004" pitchFamily="2" charset="0"/>
              </a:rPr>
              <a:t>The quick drying formula minimizes the time taken to complete the painting system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i="0">
                <a:latin typeface="Colour Sans" panose="02000503030000020004" pitchFamily="2" charset="0"/>
              </a:rPr>
              <a:t>It is available in 1 litre and 5 litre quantities.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sz="1200" i="0">
              <a:latin typeface="Colour Sans" panose="02000503030000020004" pitchFamily="2"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sz="1200" i="0">
              <a:latin typeface="Colour Sans" panose="02000503030000020004" pitchFamily="2"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sz="1200" i="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i="0">
                <a:latin typeface="Colour Sans" panose="02000503030000020004" pitchFamily="2" charset="0"/>
              </a:rPr>
              <a:t>Wood Icon: </a:t>
            </a:r>
            <a:r>
              <a:rPr lang="en-US">
                <a:hlinkClick r:id="rId3"/>
              </a:rPr>
              <a:t>Wood Icons &amp; Symbols (flaticon.com)</a:t>
            </a:r>
            <a:r>
              <a:rPr lang="en-US"/>
              <a:t> </a:t>
            </a:r>
            <a:r>
              <a:rPr lang="en-SG" sz="1200" i="0">
                <a:latin typeface="Colour Sans" panose="02000503030000020004" pitchFamily="2" charset="0"/>
              </a:rPr>
              <a:t>Metal Icon: </a:t>
            </a:r>
            <a:r>
              <a:rPr lang="en-US">
                <a:hlinkClick r:id="rId4"/>
              </a:rPr>
              <a:t>Search results for Metal – </a:t>
            </a:r>
            <a:r>
              <a:rPr lang="en-US" err="1">
                <a:hlinkClick r:id="rId4"/>
              </a:rPr>
              <a:t>Flaticon</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i="0">
                <a:latin typeface="Colour Sans" panose="02000503030000020004" pitchFamily="2" charset="0"/>
              </a:rPr>
              <a:t>Alkali </a:t>
            </a:r>
            <a:r>
              <a:rPr lang="en-US" sz="1200" i="0" err="1">
                <a:latin typeface="Colour Sans" panose="02000503030000020004" pitchFamily="2" charset="0"/>
              </a:rPr>
              <a:t>icon:</a:t>
            </a:r>
            <a:r>
              <a:rPr lang="en-US" err="1">
                <a:hlinkClick r:id="rId5"/>
              </a:rPr>
              <a:t>Search</a:t>
            </a:r>
            <a:r>
              <a:rPr lang="en-US">
                <a:hlinkClick r:id="rId5"/>
              </a:rPr>
              <a:t> results for Acid - </a:t>
            </a:r>
            <a:r>
              <a:rPr lang="en-US" err="1">
                <a:hlinkClick r:id="rId5"/>
              </a:rPr>
              <a:t>Flaticon</a:t>
            </a:r>
            <a:endParaRPr lang="en-SG" sz="1200" i="0">
              <a:latin typeface="Colour Sans" panose="02000503030000020004" pitchFamily="2" charset="0"/>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125</a:t>
            </a:fld>
            <a:endParaRPr lang="en-GB"/>
          </a:p>
        </p:txBody>
      </p:sp>
    </p:spTree>
    <p:extLst>
      <p:ext uri="{BB962C8B-B14F-4D97-AF65-F5344CB8AC3E}">
        <p14:creationId xmlns:p14="http://schemas.microsoft.com/office/powerpoint/2010/main" val="19523451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a:solidFill>
                  <a:srgbClr val="000000"/>
                </a:solidFill>
                <a:effectLst/>
                <a:latin typeface="Calibri" panose="020F0502020204030204" pitchFamily="34" charset="0"/>
              </a:rPr>
              <a:t>VO: C</a:t>
            </a:r>
            <a:r>
              <a:rPr lang="en-US">
                <a:solidFill>
                  <a:schemeClr val="bg1"/>
                </a:solidFill>
              </a:rPr>
              <a:t>lick each of the icons to learn more. </a:t>
            </a: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b="1"/>
              <a:t>Dulux Better Living Air Clean Biobased is </a:t>
            </a:r>
            <a:r>
              <a:rPr lang="en-US">
                <a:solidFill>
                  <a:srgbClr val="000000"/>
                </a:solidFill>
              </a:rPr>
              <a:t>Water based environmentally friendly. </a:t>
            </a:r>
          </a:p>
          <a:p>
            <a:pPr marL="285750" indent="-285750">
              <a:buFont typeface="Arial,Sans-Serif"/>
              <a:buChar char="•"/>
            </a:pPr>
            <a:r>
              <a:rPr lang="en-US" b="1">
                <a:solidFill>
                  <a:srgbClr val="000000"/>
                </a:solidFill>
              </a:rPr>
              <a:t>It has </a:t>
            </a:r>
            <a:r>
              <a:rPr lang="en-US">
                <a:solidFill>
                  <a:srgbClr val="000000"/>
                </a:solidFill>
              </a:rPr>
              <a:t>Anti bacterial and anti fungal properties</a:t>
            </a:r>
          </a:p>
          <a:p>
            <a:pPr marL="285750" indent="-285750">
              <a:buFont typeface="Arial,Sans-Serif"/>
              <a:buChar char="•"/>
            </a:pPr>
            <a:r>
              <a:rPr lang="en-US" b="1">
                <a:solidFill>
                  <a:srgbClr val="000000"/>
                </a:solidFill>
              </a:rPr>
              <a:t>Also, it </a:t>
            </a:r>
            <a:r>
              <a:rPr lang="en-US">
                <a:solidFill>
                  <a:srgbClr val="000000"/>
                </a:solidFill>
              </a:rPr>
              <a:t>Finishes with a good sheen and luster</a:t>
            </a:r>
          </a:p>
          <a:p>
            <a:pPr marL="285750" indent="-285750">
              <a:buFont typeface="Arial,Sans-Serif"/>
              <a:buChar char="•"/>
            </a:pPr>
            <a:r>
              <a:rPr lang="en-US" b="1">
                <a:solidFill>
                  <a:srgbClr val="000000"/>
                </a:solidFill>
              </a:rPr>
              <a:t>This paint can </a:t>
            </a:r>
            <a:r>
              <a:rPr lang="en-US">
                <a:solidFill>
                  <a:srgbClr val="000000"/>
                </a:solidFill>
              </a:rPr>
              <a:t>Cover more </a:t>
            </a:r>
            <a:r>
              <a:rPr lang="en-US" b="1">
                <a:solidFill>
                  <a:srgbClr val="000000"/>
                </a:solidFill>
              </a:rPr>
              <a:t>area </a:t>
            </a:r>
            <a:r>
              <a:rPr lang="en-US">
                <a:solidFill>
                  <a:srgbClr val="000000"/>
                </a:solidFill>
              </a:rPr>
              <a:t>with less paint, and usually covers11-12 square meters per liter. </a:t>
            </a:r>
            <a:endParaRPr lang="en-US">
              <a:solidFill>
                <a:srgbClr val="000000"/>
              </a:solidFill>
              <a:ea typeface="Calibri"/>
              <a:cs typeface="Calibri"/>
            </a:endParaRPr>
          </a:p>
          <a:p>
            <a:pPr marL="285750" indent="-285750">
              <a:buFont typeface="Arial,Sans-Serif"/>
              <a:buChar char="•"/>
            </a:pPr>
            <a:r>
              <a:rPr lang="en-US">
                <a:solidFill>
                  <a:srgbClr val="000000"/>
                </a:solidFill>
              </a:rPr>
              <a:t>This has a Quick drying time of 2-3 hours.</a:t>
            </a:r>
            <a:r>
              <a:rPr lang="en-US" b="0" i="0">
                <a:solidFill>
                  <a:srgbClr val="000000"/>
                </a:solidFill>
                <a:effectLst/>
              </a:rPr>
              <a:t> </a:t>
            </a:r>
            <a:endParaRPr lang="en-US">
              <a:solidFill>
                <a:srgbClr val="000000"/>
              </a:solidFill>
              <a:ea typeface="Calibri"/>
              <a:cs typeface="Calibri"/>
            </a:endParaRPr>
          </a:p>
          <a:p>
            <a:pPr marL="285750" indent="-285750">
              <a:buFont typeface="Arial,Sans-Serif"/>
              <a:buChar char="•"/>
            </a:pPr>
            <a:r>
              <a:rPr lang="en-US" b="1">
                <a:solidFill>
                  <a:srgbClr val="000000"/>
                </a:solidFill>
              </a:rPr>
              <a:t>You can </a:t>
            </a:r>
            <a:r>
              <a:rPr lang="en-US">
                <a:solidFill>
                  <a:srgbClr val="000000"/>
                </a:solidFill>
              </a:rPr>
              <a:t>choose from over 1200 soft pastel colors to personalize your space. </a:t>
            </a:r>
            <a:endParaRPr lang="en-US">
              <a:solidFill>
                <a:srgbClr val="000000"/>
              </a:solidFill>
              <a:ea typeface="Calibri"/>
              <a:cs typeface="Calibri"/>
            </a:endParaRPr>
          </a:p>
          <a:p>
            <a:pPr marL="285750" indent="-285750">
              <a:buFont typeface="Arial,Sans-Serif"/>
              <a:buChar char="•"/>
            </a:pPr>
            <a:r>
              <a:rPr lang="en-US" b="1"/>
              <a:t>Dulux Better Living Air Clean Biobased is </a:t>
            </a:r>
            <a:r>
              <a:rPr lang="en-US">
                <a:solidFill>
                  <a:srgbClr val="000000"/>
                </a:solidFill>
              </a:rPr>
              <a:t>Available in 2 sizes, which are1L </a:t>
            </a:r>
            <a:r>
              <a:rPr lang="en-US" b="1">
                <a:solidFill>
                  <a:srgbClr val="000000"/>
                </a:solidFill>
              </a:rPr>
              <a:t>and</a:t>
            </a:r>
            <a:r>
              <a:rPr lang="en-US">
                <a:solidFill>
                  <a:srgbClr val="000000"/>
                </a:solidFill>
              </a:rPr>
              <a:t> 5L buckets.</a:t>
            </a:r>
          </a:p>
          <a:p>
            <a:pPr marL="285750" indent="-285750">
              <a:buFont typeface="Arial,Sans-Serif"/>
              <a:buChar char="•"/>
            </a:pPr>
            <a:endParaRPr lang="en-GB"/>
          </a:p>
          <a:p>
            <a:r>
              <a:rPr lang="en-GB"/>
              <a:t>Developer Notes</a:t>
            </a:r>
            <a:endParaRPr lang="en-US">
              <a:ea typeface="Calibri"/>
              <a:cs typeface="Calibri"/>
            </a:endParaRPr>
          </a:p>
          <a:p>
            <a:pPr marL="228600" indent="-228600">
              <a:buFont typeface="+mj-lt"/>
              <a:buAutoNum type="arabicPeriod"/>
            </a:pPr>
            <a:r>
              <a:rPr lang="en-US"/>
              <a:t>Show OST in sync with the VO (User needs to click only once, and the icons appear one after the other in sync with audio)</a:t>
            </a:r>
          </a:p>
          <a:p>
            <a:pPr marL="228600" indent="-228600">
              <a:buFont typeface="+mj-lt"/>
              <a:buAutoNum type="arabicPeriod"/>
            </a:pPr>
            <a:endParaRPr lang="en-US"/>
          </a:p>
          <a:p>
            <a:pPr marL="228600" indent="-228600">
              <a:buFont typeface="+mj-lt"/>
              <a:buAutoNum type="arabicPeriod"/>
            </a:pPr>
            <a:r>
              <a:rPr lang="en-US" sz="1400" b="1"/>
              <a:t>*******EXISTING ICONS FROM INDIA STORYLINE FILE CAN ALSO BE USED INSTEAD OF THIS DEPENDING ON CLIENT REQUIREMENT. PLEASE CONFIRM WITH PROJECT MANAGER WHICH ICONS ARE BETTER TO BE USED IN THE STORYLINE FILE ************</a:t>
            </a:r>
          </a:p>
          <a:p>
            <a:pPr marL="228600" indent="-228600">
              <a:buFont typeface="+mj-lt"/>
              <a:buAutoNum type="arabicPeriod"/>
            </a:pPr>
            <a:endParaRPr lang="en-US"/>
          </a:p>
          <a:p>
            <a:pPr marL="0" indent="0">
              <a:buFont typeface="+mj-lt"/>
              <a:buNone/>
            </a:pPr>
            <a:r>
              <a:rPr lang="en-US"/>
              <a:t>Icon references: (For icons on this page) </a:t>
            </a:r>
          </a:p>
          <a:p>
            <a:pPr marL="0" indent="0">
              <a:buFont typeface="+mj-lt"/>
              <a:buNone/>
            </a:pPr>
            <a:r>
              <a:rPr lang="en-US"/>
              <a:t>Water Based Icon: https://www.flaticon.com/free-icon/water-drop_3105761?term=water&amp;page=1&amp;position=2&amp;origin=search&amp;related_id=3105761</a:t>
            </a:r>
          </a:p>
          <a:p>
            <a:pPr marL="0" indent="0">
              <a:buFont typeface="+mj-lt"/>
              <a:buNone/>
            </a:pPr>
            <a:r>
              <a:rPr lang="en-US"/>
              <a:t>Anti bacterial: taken from previous SB (India specific SB)</a:t>
            </a: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a:t>Shine: https://www.flaticon.com/search?word=shine</a:t>
            </a:r>
          </a:p>
          <a:p>
            <a:pPr marL="0" indent="0">
              <a:buFont typeface="+mj-lt"/>
              <a:buNone/>
            </a:pPr>
            <a:r>
              <a:rPr lang="en-US"/>
              <a:t>Coverage: Created by Me</a:t>
            </a:r>
          </a:p>
          <a:p>
            <a:pPr marL="0" indent="0">
              <a:buFont typeface="+mj-lt"/>
              <a:buNone/>
            </a:pPr>
            <a:r>
              <a:rPr lang="en-US"/>
              <a:t>Time: taken from PPT icons</a:t>
            </a:r>
          </a:p>
          <a:p>
            <a:pPr marL="0" indent="0">
              <a:buFont typeface="+mj-lt"/>
              <a:buNone/>
            </a:pPr>
            <a:r>
              <a:rPr lang="en-US"/>
              <a:t>Colors: Taken from previous India SB</a:t>
            </a:r>
          </a:p>
          <a:p>
            <a:pPr marL="0" indent="0">
              <a:buFont typeface="+mj-lt"/>
              <a:buNone/>
            </a:pPr>
            <a:endParaRPr lang="en-US"/>
          </a:p>
          <a:p>
            <a:pPr marL="0" indent="0">
              <a:buFont typeface="+mj-lt"/>
              <a:buNone/>
            </a:pPr>
            <a:r>
              <a:rPr lang="en-US"/>
              <a:t>Paint can: https://www.flaticon.com/free-icon/paint-can-open_81980?term=paint+cans&amp;page=1&amp;position=3&amp;origin=search&amp;related_id=81980</a:t>
            </a:r>
          </a:p>
          <a:p>
            <a:pPr marL="0" indent="0">
              <a:buFont typeface="+mj-lt"/>
              <a:buNone/>
            </a:pPr>
            <a:r>
              <a:rPr lang="en-US"/>
              <a:t>Paint quantity: Created by me using above paint can and scale created myself.</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12</a:t>
            </a:fld>
            <a:endParaRPr lang="en-GB"/>
          </a:p>
        </p:txBody>
      </p:sp>
    </p:spTree>
    <p:extLst>
      <p:ext uri="{BB962C8B-B14F-4D97-AF65-F5344CB8AC3E}">
        <p14:creationId xmlns:p14="http://schemas.microsoft.com/office/powerpoint/2010/main" val="1042458593"/>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VO1: I painted the windows next, click the window to find out more about the pre-treatment I used. </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VO2: That’s right, the </a:t>
            </a:r>
            <a:r>
              <a:rPr lang="en-US" sz="1200" b="1"/>
              <a:t>Dulux Aura Wood &amp; Metal Primer </a:t>
            </a:r>
            <a:r>
              <a:rPr lang="en-US" sz="1200"/>
              <a:t>is </a:t>
            </a:r>
            <a:r>
              <a:rPr lang="en-US" sz="1200" err="1"/>
              <a:t>is</a:t>
            </a:r>
            <a:r>
              <a:rPr lang="en-US" sz="1200"/>
              <a:t> a high-quality water-based primer. It can be used on a wide range of substrates including wood and many types of metals. It helps prevent rust when used on metal surfaces and ensures that it provides a good clean base for the final trim paint to go on top. It is water based and has excellent adhesion properties. Let’s take a deep dive into its features now.</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Note: slide auto proceed to next.</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126</a:t>
            </a:fld>
            <a:endParaRPr lang="en-GB"/>
          </a:p>
        </p:txBody>
      </p:sp>
    </p:spTree>
    <p:extLst>
      <p:ext uri="{BB962C8B-B14F-4D97-AF65-F5344CB8AC3E}">
        <p14:creationId xmlns:p14="http://schemas.microsoft.com/office/powerpoint/2010/main" val="3449576757"/>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The Dulux Aura Wood and Metal Primer can be used for both metal and wood surfaces.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Since it is a water based primer, it does not have the typical strong odour of solvent based primers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 single coat is enough to provide opacity,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This primer has good coverage that is it covers 9-10 sq. </a:t>
            </a:r>
            <a:r>
              <a:rPr lang="en-IN" err="1"/>
              <a:t>mts</a:t>
            </a:r>
            <a:r>
              <a:rPr lang="en-IN"/>
              <a:t> with a single litre of primer.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is available in single ready mix – white.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Packaging includes two options namely 1 litre and 5 litre.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has outstanding adhesion and helps the top coat to bond better to the trim giving a smooth finish overall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has properties that prevents rusting of metal surfaces.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sz="1200" i="0">
              <a:latin typeface="Colour Sans" panose="02000503030000020004" pitchFamily="2"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sz="1200" i="0">
              <a:latin typeface="Colour Sans" panose="02000503030000020004" pitchFamily="2"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i="0">
                <a:latin typeface="Colour Sans" panose="02000503030000020004" pitchFamily="2" charset="0"/>
              </a:rPr>
              <a:t>Icons: Adhesion - </a:t>
            </a:r>
            <a:r>
              <a:rPr lang="en-US">
                <a:hlinkClick r:id="rId3"/>
              </a:rPr>
              <a:t>Search results for Adhesion – </a:t>
            </a:r>
            <a:r>
              <a:rPr lang="en-US" err="1">
                <a:hlinkClick r:id="rId3"/>
              </a:rPr>
              <a:t>Flaticon</a:t>
            </a:r>
            <a:endParaRPr lang="en-IN" sz="1200" i="0">
              <a:latin typeface="Colour Sans" panose="02000503030000020004" pitchFamily="2" charset="0"/>
            </a:endParaRP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sz="1200" i="0">
                <a:latin typeface="Colour Sans" panose="02000503030000020004" pitchFamily="2" charset="0"/>
              </a:rPr>
              <a:t>Rust Prevention - </a:t>
            </a:r>
            <a:r>
              <a:rPr lang="en-US">
                <a:hlinkClick r:id="rId4"/>
              </a:rPr>
              <a:t>Search results for Rust - </a:t>
            </a:r>
            <a:r>
              <a:rPr lang="en-US" err="1">
                <a:hlinkClick r:id="rId4"/>
              </a:rPr>
              <a:t>Flaticon</a:t>
            </a:r>
            <a:endParaRPr lang="en-SG" sz="1200" i="0">
              <a:latin typeface="Colour Sans" panose="02000503030000020004" pitchFamily="2" charset="0"/>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127</a:t>
            </a:fld>
            <a:endParaRPr lang="en-GB"/>
          </a:p>
        </p:txBody>
      </p:sp>
    </p:spTree>
    <p:extLst>
      <p:ext uri="{BB962C8B-B14F-4D97-AF65-F5344CB8AC3E}">
        <p14:creationId xmlns:p14="http://schemas.microsoft.com/office/powerpoint/2010/main" val="3677176168"/>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VO1: Lastly which pre-treatment did I use for my railing and gallery windows? Click the railing image to display the pre-treatment.</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Since my railing was showing signs of damage, I used the </a:t>
            </a:r>
            <a:r>
              <a:rPr lang="en-US" sz="1200"/>
              <a:t>Dulux Aura Metal Grey Green Zinc Phosphate to pre-treat it. This is a </a:t>
            </a:r>
            <a:r>
              <a:rPr lang="en-US" sz="1200" err="1"/>
              <a:t>a</a:t>
            </a:r>
            <a:r>
              <a:rPr lang="en-US" sz="1200"/>
              <a:t> solvent based, anti-corrosion, protective primer that provides the metal surfaces with excellent corrosion protection. A single coat of this pre-treatment gives a sufficient protection and also helps cover up stains, rust spots and other imperfections in the surface. Using this pre-treatment, the final coat of the paint can be applied smoothly and efficiently.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a:latin typeface="Arial"/>
              <a:cs typeface="Aria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latin typeface="Arial"/>
                <a:cs typeface="Arial"/>
              </a:rPr>
              <a:t>Lets delve deeper into its features now.</a:t>
            </a:r>
            <a:endParaRPr lang="en-US">
              <a:latin typeface="Arial"/>
              <a:cs typeface="Arial"/>
            </a:endParaRP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128</a:t>
            </a:fld>
            <a:endParaRPr lang="en-GB"/>
          </a:p>
        </p:txBody>
      </p:sp>
    </p:spTree>
    <p:extLst>
      <p:ext uri="{BB962C8B-B14F-4D97-AF65-F5344CB8AC3E}">
        <p14:creationId xmlns:p14="http://schemas.microsoft.com/office/powerpoint/2010/main" val="255568731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This pre-treatment can be applied on a wide range of metal surfaces including steel, zinc, galvanized iron, and even </a:t>
            </a:r>
            <a:r>
              <a:rPr lang="en-IN" err="1"/>
              <a:t>aluminum</a:t>
            </a:r>
            <a:r>
              <a:rPr lang="en-IN"/>
              <a:t>.</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This is a solvent based application.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 single coat provides excellent opacity to hide stains and smoothen out imperfections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 litre of product can coat </a:t>
            </a:r>
            <a:r>
              <a:rPr lang="en-IN" err="1"/>
              <a:t>upto</a:t>
            </a:r>
            <a:r>
              <a:rPr lang="en-IN"/>
              <a:t> 11 sq. </a:t>
            </a:r>
            <a:r>
              <a:rPr lang="en-IN" err="1"/>
              <a:t>mts</a:t>
            </a:r>
            <a:r>
              <a:rPr lang="en-IN"/>
              <a:t> of area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This is only available in a single ready mix of grey green colour which is suitable for all metal surfaces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The standard packing available for this product is 1 litre and 5 litres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Always use this before applying paint to metal surfaces because this gives the best rust prevention.</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VO: Next, we have the </a:t>
            </a:r>
            <a:r>
              <a:rPr lang="en-US" sz="1200"/>
              <a:t>Dulux Aura Metal Grey Green Zinc Phosphate</a:t>
            </a:r>
            <a:r>
              <a:rPr lang="en-US" sz="1200">
                <a:latin typeface="Arial"/>
                <a:cs typeface="Arial"/>
              </a:rPr>
              <a:t>. </a:t>
            </a:r>
            <a:r>
              <a:rPr lang="en-IN"/>
              <a:t>This is an solvent based anti corrosive primer. This is suitable for both interior and exterior metal surfaces that may be steel, zinc, galvanized iron or even aluminium.  A single litre helps cover 11 </a:t>
            </a:r>
            <a:r>
              <a:rPr lang="en-IN" err="1"/>
              <a:t>sq</a:t>
            </a:r>
            <a:r>
              <a:rPr lang="en-IN"/>
              <a:t> meters of area and a single coat is enough to get the right opacity. It is solvent based, comes in a ready mix </a:t>
            </a:r>
            <a:r>
              <a:rPr lang="en-IN" err="1"/>
              <a:t>gray</a:t>
            </a:r>
            <a:r>
              <a:rPr lang="en-IN"/>
              <a:t>/green colour and is available in 1 and 5 litre cans.</a:t>
            </a:r>
            <a:endParaRPr lang="en-SG" sz="1200" i="0">
              <a:latin typeface="Colour Sans" panose="02000503030000020004" pitchFamily="2" charset="0"/>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129</a:t>
            </a:fld>
            <a:endParaRPr lang="en-GB"/>
          </a:p>
        </p:txBody>
      </p:sp>
    </p:spTree>
    <p:extLst>
      <p:ext uri="{BB962C8B-B14F-4D97-AF65-F5344CB8AC3E}">
        <p14:creationId xmlns:p14="http://schemas.microsoft.com/office/powerpoint/2010/main" val="1882743541"/>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Siti is completely satisfied with the Dulux pre-treatment and trim paints that have turned around the look of her furniture and trim. Her friends cant seem to stop complimenting her and her choice of paints. She is confident that her furniture will last for years to come and continue looking bright and fresh too.</a:t>
            </a:r>
          </a:p>
        </p:txBody>
      </p:sp>
      <p:sp>
        <p:nvSpPr>
          <p:cNvPr id="4" name="Slide Number Placeholder 3"/>
          <p:cNvSpPr>
            <a:spLocks noGrp="1"/>
          </p:cNvSpPr>
          <p:nvPr>
            <p:ph type="sldNum" sz="quarter" idx="5"/>
          </p:nvPr>
        </p:nvSpPr>
        <p:spPr/>
        <p:txBody>
          <a:bodyPr/>
          <a:lstStyle/>
          <a:p>
            <a:fld id="{287ED427-83B0-4210-9E7F-EDD2FDBFC6DC}" type="slidenum">
              <a:rPr lang="en-GB" smtClean="0"/>
              <a:t>131</a:t>
            </a:fld>
            <a:endParaRPr lang="en-GB"/>
          </a:p>
        </p:txBody>
      </p:sp>
    </p:spTree>
    <p:extLst>
      <p:ext uri="{BB962C8B-B14F-4D97-AF65-F5344CB8AC3E}">
        <p14:creationId xmlns:p14="http://schemas.microsoft.com/office/powerpoint/2010/main" val="150988477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Developer Notes: Options 1, 2 and 3 are correct. Option 4 is incorrect. </a:t>
            </a:r>
            <a:r>
              <a:rPr lang="en-SG">
                <a:latin typeface="Colour Sans" panose="02000503030000020004" pitchFamily="2" charset="0"/>
              </a:rPr>
              <a:t>Dulux Inspire Exterior</a:t>
            </a:r>
            <a:r>
              <a:rPr lang="en-IN">
                <a:latin typeface="Colour Sans" panose="02000503030000020004" pitchFamily="2" charset="0"/>
              </a:rPr>
              <a:t> is not a pre-treatment primer.</a:t>
            </a:r>
            <a:endParaRPr lang="en-SG">
              <a:latin typeface="Colour Sans" panose="02000503030000020004" pitchFamily="2" charset="0"/>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132</a:t>
            </a:fld>
            <a:endParaRPr lang="en-GB"/>
          </a:p>
        </p:txBody>
      </p:sp>
    </p:spTree>
    <p:extLst>
      <p:ext uri="{BB962C8B-B14F-4D97-AF65-F5344CB8AC3E}">
        <p14:creationId xmlns:p14="http://schemas.microsoft.com/office/powerpoint/2010/main" val="303353023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The Dulux Inspire Gloss for trims and enamels, contains advanced chroma </a:t>
            </a:r>
            <a:r>
              <a:rPr lang="en-IN" err="1"/>
              <a:t>brite</a:t>
            </a:r>
            <a:r>
              <a:rPr lang="en-IN"/>
              <a:t> technology which keeps wood and metal surfaces remain bright and fresh for years. It gives furniture a smooth finish with bright colours that stay fresh for a long time. Lets take a look at concern that </a:t>
            </a:r>
            <a:r>
              <a:rPr lang="en-IN" err="1"/>
              <a:t>Shanzey</a:t>
            </a:r>
            <a:r>
              <a:rPr lang="en-IN"/>
              <a:t> faces . Click next to continue.</a:t>
            </a:r>
          </a:p>
        </p:txBody>
      </p:sp>
      <p:sp>
        <p:nvSpPr>
          <p:cNvPr id="4" name="Slide Number Placeholder 3"/>
          <p:cNvSpPr>
            <a:spLocks noGrp="1"/>
          </p:cNvSpPr>
          <p:nvPr>
            <p:ph type="sldNum" sz="quarter" idx="5"/>
          </p:nvPr>
        </p:nvSpPr>
        <p:spPr/>
        <p:txBody>
          <a:bodyPr/>
          <a:lstStyle/>
          <a:p>
            <a:fld id="{287ED427-83B0-4210-9E7F-EDD2FDBFC6DC}" type="slidenum">
              <a:rPr lang="en-GB" smtClean="0"/>
              <a:t>134</a:t>
            </a:fld>
            <a:endParaRPr lang="en-GB"/>
          </a:p>
        </p:txBody>
      </p:sp>
    </p:spTree>
    <p:extLst>
      <p:ext uri="{BB962C8B-B14F-4D97-AF65-F5344CB8AC3E}">
        <p14:creationId xmlns:p14="http://schemas.microsoft.com/office/powerpoint/2010/main" val="2336622910"/>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600" err="1"/>
              <a:t>Shanzey</a:t>
            </a:r>
            <a:r>
              <a:rPr lang="en-IN" sz="1600"/>
              <a:t> has just purchased a new sofa for her flat. She wants the rest of the flat to be colour matched with her new sofa. She wants her windows and doors to also match her furniture. She is looking for inexpensive paint options that will enable her to create the theme she is looking for. Let’s take a look at the Dulux </a:t>
            </a:r>
            <a:r>
              <a:rPr lang="en-US" sz="1600"/>
              <a:t>Inspire Gloss series and see how it allows her to customize her existing wooden furniture and trim.</a:t>
            </a:r>
            <a:endParaRPr lang="en-IN" sz="1600"/>
          </a:p>
          <a:p>
            <a:endParaRPr lang="en-IN" sz="1600"/>
          </a:p>
          <a:p>
            <a:endParaRPr lang="en-IN" sz="1600"/>
          </a:p>
          <a:p>
            <a:r>
              <a:rPr lang="en-IN" sz="1600"/>
              <a:t>Image Ref: ) Image 5: https://www.freepik.com/free-photo/young-beautiful-girl-wearing-muslim-hijab-standing-isolated-pink-background-happy-face-smiling-with-crossed-arms-looking-camera-positive-person_39512472.htm#query=adults%20malay&amp;position=49&amp;from_view=search&amp;track=ais&amp;uuid=83a2de5c-9804-48e1-a3ab-efb2da5d7d83 (</a:t>
            </a:r>
            <a:r>
              <a:rPr lang="en-IN" sz="1600" err="1"/>
              <a:t>Shanzey</a:t>
            </a:r>
            <a:r>
              <a:rPr lang="en-IN" sz="1600"/>
              <a:t>)</a:t>
            </a:r>
          </a:p>
        </p:txBody>
      </p:sp>
      <p:sp>
        <p:nvSpPr>
          <p:cNvPr id="4" name="Slide Number Placeholder 3"/>
          <p:cNvSpPr>
            <a:spLocks noGrp="1"/>
          </p:cNvSpPr>
          <p:nvPr>
            <p:ph type="sldNum" sz="quarter" idx="5"/>
          </p:nvPr>
        </p:nvSpPr>
        <p:spPr/>
        <p:txBody>
          <a:bodyPr/>
          <a:lstStyle/>
          <a:p>
            <a:fld id="{287ED427-83B0-4210-9E7F-EDD2FDBFC6DC}" type="slidenum">
              <a:rPr lang="en-GB" smtClean="0"/>
              <a:t>135</a:t>
            </a:fld>
            <a:endParaRPr lang="en-GB"/>
          </a:p>
        </p:txBody>
      </p:sp>
    </p:spTree>
    <p:extLst>
      <p:ext uri="{BB962C8B-B14F-4D97-AF65-F5344CB8AC3E}">
        <p14:creationId xmlns:p14="http://schemas.microsoft.com/office/powerpoint/2010/main" val="4028744143"/>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Dulux Inspire Gloss Trim paint also contains </a:t>
            </a:r>
            <a:r>
              <a:rPr lang="en-IN" err="1"/>
              <a:t>Chromabrite</a:t>
            </a:r>
            <a:r>
              <a:rPr lang="en-IN"/>
              <a:t> technology which is known to keep your trim and furniture looking new and fresh for years. It provides the same smooth finish that you have on your walls with this paint. The exceptional glossy appearance is here to last and keep your home looking great. Additionally this paint solution does not contain any lead or </a:t>
            </a:r>
            <a:r>
              <a:rPr lang="en-IN" err="1"/>
              <a:t>mercuy</a:t>
            </a:r>
            <a:r>
              <a:rPr lang="en-IN"/>
              <a:t> making it perfectly safe for application all over the home. </a:t>
            </a:r>
          </a:p>
          <a:p>
            <a:endParaRPr lang="en-IN"/>
          </a:p>
          <a:p>
            <a:r>
              <a:rPr lang="en-IN"/>
              <a:t>Lets delve deeper into the unique features that Dulux Inspire Gloss offers.</a:t>
            </a:r>
          </a:p>
        </p:txBody>
      </p:sp>
      <p:sp>
        <p:nvSpPr>
          <p:cNvPr id="4" name="Slide Number Placeholder 3"/>
          <p:cNvSpPr>
            <a:spLocks noGrp="1"/>
          </p:cNvSpPr>
          <p:nvPr>
            <p:ph type="sldNum" sz="quarter" idx="5"/>
          </p:nvPr>
        </p:nvSpPr>
        <p:spPr/>
        <p:txBody>
          <a:bodyPr/>
          <a:lstStyle/>
          <a:p>
            <a:fld id="{287ED427-83B0-4210-9E7F-EDD2FDBFC6DC}" type="slidenum">
              <a:rPr lang="en-GB" smtClean="0"/>
              <a:t>136</a:t>
            </a:fld>
            <a:endParaRPr lang="en-GB"/>
          </a:p>
        </p:txBody>
      </p:sp>
    </p:spTree>
    <p:extLst>
      <p:ext uri="{BB962C8B-B14F-4D97-AF65-F5344CB8AC3E}">
        <p14:creationId xmlns:p14="http://schemas.microsoft.com/office/powerpoint/2010/main" val="56225403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a:solidFill>
                  <a:srgbClr val="000000"/>
                </a:solidFill>
                <a:effectLst/>
                <a:latin typeface="Calibri" panose="020F0502020204030204" pitchFamily="34" charset="0"/>
              </a:rPr>
              <a:t>VO: </a:t>
            </a:r>
            <a:r>
              <a:rPr lang="en-US" sz="1200" b="0" i="0">
                <a:solidFill>
                  <a:srgbClr val="000000"/>
                </a:solidFill>
                <a:effectLst/>
                <a:latin typeface="Calibri" panose="020F0502020204030204" pitchFamily="34" charset="0"/>
              </a:rPr>
              <a:t>Let's now check some extraordinary features of this product.</a:t>
            </a:r>
            <a:endParaRPr lang="en-US">
              <a:solidFill>
                <a:schemeClr val="bg1"/>
              </a:solidFill>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This trims paint finishes with a gloss on both metal and wood trim in your home.</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It has excellent Coverage with 16 square meters per liter of product.</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ea typeface="Calibri"/>
                <a:cs typeface="Calibri"/>
              </a:rPr>
              <a:t>Just 2 coats are enough to cover all pre existing blemishes, scratches and marks on your furniture and trim.</a:t>
            </a:r>
          </a:p>
          <a:p>
            <a:pPr marL="285750" indent="-285750">
              <a:buFont typeface="Arial,Sans-Serif"/>
              <a:buChar char="•"/>
            </a:pPr>
            <a:r>
              <a:rPr lang="en-US">
                <a:solidFill>
                  <a:srgbClr val="000000"/>
                </a:solidFill>
              </a:rPr>
              <a:t>Dulux Inspire Gloss has a Solvent based formula</a:t>
            </a:r>
          </a:p>
          <a:p>
            <a:pPr marL="285750" indent="-285750">
              <a:buFont typeface="Arial,Sans-Serif"/>
              <a:buChar char="•"/>
            </a:pPr>
            <a:r>
              <a:rPr lang="en-US">
                <a:solidFill>
                  <a:srgbClr val="000000"/>
                </a:solidFill>
              </a:rPr>
              <a:t>Choose from 28 ready mix colours to match your style.</a:t>
            </a:r>
          </a:p>
          <a:p>
            <a:pPr marL="285750" indent="-285750">
              <a:buFont typeface="Arial,Sans-Serif"/>
              <a:buChar char="•"/>
            </a:pPr>
            <a:r>
              <a:rPr lang="en-US">
                <a:solidFill>
                  <a:srgbClr val="000000"/>
                </a:solidFill>
                <a:ea typeface="Calibri"/>
                <a:cs typeface="Calibri"/>
              </a:rPr>
              <a:t>Bright colours and smooth finish</a:t>
            </a:r>
          </a:p>
          <a:p>
            <a:pPr marL="285750" indent="-285750">
              <a:buFont typeface="Arial,Sans-Serif"/>
              <a:buChar char="•"/>
            </a:pPr>
            <a:r>
              <a:rPr lang="en-US">
                <a:solidFill>
                  <a:srgbClr val="000000"/>
                </a:solidFill>
              </a:rPr>
              <a:t>Available in 2 sizes, which are1L, and 5L buckets. </a:t>
            </a:r>
            <a:endParaRPr lang="en-IN"/>
          </a:p>
          <a:p>
            <a:endParaRPr lang="en-IN"/>
          </a:p>
          <a:p>
            <a:endParaRPr lang="en-IN"/>
          </a:p>
          <a:p>
            <a:r>
              <a:rPr lang="en-IN"/>
              <a:t>Icon Reference (Smooth): https://www.flaticon.com/free-icon/feather_7765746?term=smooth&amp;page=1&amp;position=3&amp;origin=search&amp;related_id=7765746</a:t>
            </a:r>
          </a:p>
        </p:txBody>
      </p:sp>
      <p:sp>
        <p:nvSpPr>
          <p:cNvPr id="4" name="Slide Number Placeholder 3"/>
          <p:cNvSpPr>
            <a:spLocks noGrp="1"/>
          </p:cNvSpPr>
          <p:nvPr>
            <p:ph type="sldNum" sz="quarter" idx="5"/>
          </p:nvPr>
        </p:nvSpPr>
        <p:spPr/>
        <p:txBody>
          <a:bodyPr/>
          <a:lstStyle/>
          <a:p>
            <a:fld id="{287ED427-83B0-4210-9E7F-EDD2FDBFC6DC}" type="slidenum">
              <a:rPr lang="en-GB" smtClean="0"/>
              <a:t>137</a:t>
            </a:fld>
            <a:endParaRPr lang="en-GB"/>
          </a:p>
        </p:txBody>
      </p:sp>
    </p:spTree>
    <p:extLst>
      <p:ext uri="{BB962C8B-B14F-4D97-AF65-F5344CB8AC3E}">
        <p14:creationId xmlns:p14="http://schemas.microsoft.com/office/powerpoint/2010/main" val="14160391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800" b="0" i="0">
                <a:solidFill>
                  <a:srgbClr val="000000"/>
                </a:solidFill>
                <a:effectLst/>
                <a:latin typeface="Calibri" panose="020F0502020204030204" pitchFamily="34" charset="0"/>
              </a:rPr>
              <a:t>As a result, Ahmad has his living room painted in environmentally friendly and safe colors. Now let us move his next requirement. </a:t>
            </a:r>
          </a:p>
          <a:p>
            <a:pPr algn="l" rtl="0" fontAlgn="base"/>
            <a:endParaRPr lang="en-US" sz="1800" b="0" i="0">
              <a:solidFill>
                <a:srgbClr val="000000"/>
              </a:solidFill>
              <a:effectLst/>
              <a:latin typeface="Calibri" panose="020F0502020204030204" pitchFamily="34" charset="0"/>
            </a:endParaRPr>
          </a:p>
          <a:p>
            <a:pPr algn="l" rtl="0" fontAlgn="base"/>
            <a:r>
              <a:rPr lang="en-GB"/>
              <a:t>Developer Notes</a:t>
            </a:r>
            <a:endParaRPr lang="en-US">
              <a:ea typeface="Calibri"/>
              <a:cs typeface="Calibri"/>
            </a:endParaRPr>
          </a:p>
          <a:p>
            <a:pPr marL="228600" indent="-228600">
              <a:buFont typeface="+mj-lt"/>
              <a:buAutoNum type="arabicPeriod"/>
            </a:pPr>
            <a:r>
              <a:rPr lang="en-US"/>
              <a:t>Show Ahmad looking happy. He has fresh walls with clean air.</a:t>
            </a:r>
          </a:p>
          <a:p>
            <a:pPr marL="228600" indent="-228600">
              <a:buFont typeface="+mj-lt"/>
              <a:buAutoNum type="arabicPeriod"/>
            </a:pPr>
            <a:r>
              <a:rPr lang="en-US"/>
              <a:t>Navigate to Slide 6 again once this slide is over so that user can select next/different paint bucket</a:t>
            </a:r>
          </a:p>
          <a:p>
            <a:pPr marL="0" indent="0">
              <a:buFont typeface="+mj-lt"/>
              <a:buNone/>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Image links: </a:t>
            </a:r>
            <a:r>
              <a:rPr lang="en-IN"/>
              <a:t>https://www.freepik.com/free-photo/minimalist-interior-design_72291465.htm#from_view=detail_serie</a:t>
            </a:r>
          </a:p>
          <a:p>
            <a:endParaRPr lang="en-US">
              <a:ea typeface="Calibri" panose="020F0502020204030204"/>
              <a:cs typeface="Calibri" panose="020F0502020204030204"/>
            </a:endParaRP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13</a:t>
            </a:fld>
            <a:endParaRPr lang="en-GB"/>
          </a:p>
        </p:txBody>
      </p:sp>
    </p:spTree>
    <p:extLst>
      <p:ext uri="{BB962C8B-B14F-4D97-AF65-F5344CB8AC3E}">
        <p14:creationId xmlns:p14="http://schemas.microsoft.com/office/powerpoint/2010/main" val="3718284952"/>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Thanks to Dulux Inspirse Gloss, </a:t>
            </a:r>
            <a:r>
              <a:rPr lang="en-IN" sz="1200"/>
              <a:t>Shanzey now has matching windows and woodwork in her flat. The furniture looks beautiful and compliments her new sofa and interior theme.</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138</a:t>
            </a:fld>
            <a:endParaRPr lang="en-GB"/>
          </a:p>
        </p:txBody>
      </p:sp>
    </p:spTree>
    <p:extLst>
      <p:ext uri="{BB962C8B-B14F-4D97-AF65-F5344CB8AC3E}">
        <p14:creationId xmlns:p14="http://schemas.microsoft.com/office/powerpoint/2010/main" val="3551240096"/>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Alex has bought the house where he grew up as a child. However, because of disuse, it does not look like the childhood home from his memories. He intends to completely renovate the. </a:t>
            </a:r>
          </a:p>
          <a:p>
            <a:endParaRPr lang="en-IN"/>
          </a:p>
          <a:p>
            <a:r>
              <a:rPr lang="en-IN" err="1"/>
              <a:t>VO:Since</a:t>
            </a:r>
            <a:r>
              <a:rPr lang="en-IN"/>
              <a:t> the house is old, it has a lot of wood in it and the wood looks old and worn. Alex wants a solution to preserve the old look and feel, yet protect it and shield it from damage for the future. Let’s see how Dulux Woodcare can help him achieve this transformation.</a:t>
            </a:r>
          </a:p>
          <a:p>
            <a:endParaRPr lang="en-IN"/>
          </a:p>
          <a:p>
            <a:r>
              <a:rPr lang="en-IN"/>
              <a:t>Image ref: Background: https://www.freepik.com/free-photo/beautiful-japanese-garden_24999142.htm#query=asian%20villa%20with%20fence&amp;position=29&amp;from_view=search&amp;track=ais&amp;uuid=26891587-3930-49ea-b0b4-743d2a3415bd</a:t>
            </a:r>
          </a:p>
          <a:p>
            <a:r>
              <a:rPr lang="en-IN"/>
              <a:t>Image character: https://www.freepik.com/free-photo/happy-moment-back-view-man-gesturing-hugging-woman-with-keys-looking-each-other_22265004.htm#query=Asian%20Family%20looking%20at%20house&amp;position=13&amp;from_view=search&amp;track=ais&amp;uuid=1d550a18-abad-40a0-bb38-b430340f00d8</a:t>
            </a:r>
          </a:p>
          <a:p>
            <a:endParaRPr lang="en-IN"/>
          </a:p>
          <a:p>
            <a:r>
              <a:rPr lang="en-IN"/>
              <a:t>Character ref: </a:t>
            </a:r>
            <a:r>
              <a:rPr lang="en-US">
                <a:hlinkClick r:id="rId3"/>
              </a:rPr>
              <a:t>Middle Aged Singapore Man Vectors, Photos and PSD files | Free Download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140</a:t>
            </a:fld>
            <a:endParaRPr lang="en-GB"/>
          </a:p>
        </p:txBody>
      </p:sp>
    </p:spTree>
    <p:extLst>
      <p:ext uri="{BB962C8B-B14F-4D97-AF65-F5344CB8AC3E}">
        <p14:creationId xmlns:p14="http://schemas.microsoft.com/office/powerpoint/2010/main" val="910696130"/>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Narrator VO: Click on the puzzle icon to view Alex’s first requirement</a:t>
            </a:r>
          </a:p>
          <a:p>
            <a:pPr algn="l"/>
            <a:endParaRPr lang="en-IN"/>
          </a:p>
          <a:p>
            <a:pPr algn="l"/>
            <a:r>
              <a:rPr lang="en-IN"/>
              <a:t>VO Male voice: Just look at the state of this wooden almirah! It used to be so grand. Now, it looks old and worn. I would like to change the colour of this and also ensure it looks clean and fresh for many more years. </a:t>
            </a:r>
          </a:p>
          <a:p>
            <a:pPr algn="l"/>
            <a:endParaRPr lang="en-IN"/>
          </a:p>
          <a:p>
            <a:pPr algn="l"/>
            <a:r>
              <a:rPr lang="en-IN"/>
              <a:t>Narrator VO: Let’s see how Dulux Woodcare Satinwood can help Alex.</a:t>
            </a:r>
          </a:p>
        </p:txBody>
      </p:sp>
      <p:sp>
        <p:nvSpPr>
          <p:cNvPr id="4" name="Slide Number Placeholder 3"/>
          <p:cNvSpPr>
            <a:spLocks noGrp="1"/>
          </p:cNvSpPr>
          <p:nvPr>
            <p:ph type="sldNum" sz="quarter" idx="5"/>
          </p:nvPr>
        </p:nvSpPr>
        <p:spPr/>
        <p:txBody>
          <a:bodyPr/>
          <a:lstStyle/>
          <a:p>
            <a:fld id="{287ED427-83B0-4210-9E7F-EDD2FDBFC6DC}" type="slidenum">
              <a:rPr lang="en-GB" smtClean="0"/>
              <a:t>142</a:t>
            </a:fld>
            <a:endParaRPr lang="en-GB"/>
          </a:p>
        </p:txBody>
      </p:sp>
    </p:spTree>
    <p:extLst>
      <p:ext uri="{BB962C8B-B14F-4D97-AF65-F5344CB8AC3E}">
        <p14:creationId xmlns:p14="http://schemas.microsoft.com/office/powerpoint/2010/main" val="16712601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Dulux Woodcare Satinwood </a:t>
            </a:r>
            <a:r>
              <a:rPr lang="en-US" sz="1200" b="0"/>
              <a:t>is an excellent product that gives your wooden furniture including doors and windows that smooth egg shell like finish. It can be applied to metal surfaces to make them look great too. Its excellent composition makes your furniture look great and gives it long lasting protection from scratches and stains. Let’s take a deep dive into its superior benefits next.</a:t>
            </a:r>
            <a:endParaRPr lang="en-IN"/>
          </a:p>
          <a:p>
            <a:endParaRPr lang="en-IN"/>
          </a:p>
          <a:p>
            <a:endParaRPr lang="en-IN"/>
          </a:p>
          <a:p>
            <a:r>
              <a:rPr lang="en-IN"/>
              <a:t>Image ref: </a:t>
            </a:r>
            <a:r>
              <a:rPr lang="en-US">
                <a:hlinkClick r:id="rId3"/>
              </a:rPr>
              <a:t>Free Photo | Free photo wooden brick floor wall structure textured white concept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143</a:t>
            </a:fld>
            <a:endParaRPr lang="en-GB"/>
          </a:p>
        </p:txBody>
      </p:sp>
    </p:spTree>
    <p:extLst>
      <p:ext uri="{BB962C8B-B14F-4D97-AF65-F5344CB8AC3E}">
        <p14:creationId xmlns:p14="http://schemas.microsoft.com/office/powerpoint/2010/main" val="3645935814"/>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a:solidFill>
                  <a:srgbClr val="000000"/>
                </a:solidFill>
                <a:effectLst/>
                <a:latin typeface="Calibri" panose="020F0502020204030204" pitchFamily="34" charset="0"/>
              </a:rPr>
              <a:t>VO: </a:t>
            </a:r>
            <a:r>
              <a:rPr lang="en-US" sz="1200" b="0" i="0">
                <a:solidFill>
                  <a:srgbClr val="000000"/>
                </a:solidFill>
                <a:effectLst/>
                <a:latin typeface="Calibri" panose="020F0502020204030204" pitchFamily="34" charset="0"/>
              </a:rPr>
              <a:t>Let's now check some extraordinary features of this product.</a:t>
            </a:r>
            <a:endParaRPr lang="en-US">
              <a:solidFill>
                <a:schemeClr val="bg1"/>
              </a:solidFill>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The Dulux Woodcare Satinwood finishes with a pleasing egg-shell like satin finish. It makes everything look smooth and new.</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This product Covers 12 square meters per liter.</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ea typeface="Calibri"/>
                <a:cs typeface="Calibri"/>
              </a:rPr>
              <a:t>Has Good Opacity with just 2 coats of product. It helps hide scratches and imperfections beneath the coat.</a:t>
            </a:r>
          </a:p>
          <a:p>
            <a:pPr marL="285750" indent="-285750">
              <a:buFont typeface="Arial,Sans-Serif"/>
              <a:buChar char="•"/>
            </a:pPr>
            <a:r>
              <a:rPr lang="en-US">
                <a:solidFill>
                  <a:srgbClr val="000000"/>
                </a:solidFill>
              </a:rPr>
              <a:t>Solvent based formula makes it a breeze to apply</a:t>
            </a:r>
          </a:p>
          <a:p>
            <a:pPr marL="285750" indent="-285750">
              <a:buFont typeface="Arial,Sans-Serif"/>
              <a:buChar char="•"/>
            </a:pPr>
            <a:r>
              <a:rPr lang="en-US">
                <a:solidFill>
                  <a:srgbClr val="000000"/>
                </a:solidFill>
              </a:rPr>
              <a:t>Choose from 4 ready mix colours for the timeless look</a:t>
            </a:r>
          </a:p>
          <a:p>
            <a:pPr marL="285750" indent="-285750">
              <a:buFont typeface="Arial,Sans-Serif"/>
              <a:buChar char="•"/>
            </a:pPr>
            <a:r>
              <a:rPr lang="en-US">
                <a:solidFill>
                  <a:srgbClr val="000000"/>
                </a:solidFill>
                <a:ea typeface="Calibri"/>
                <a:cs typeface="Calibri"/>
              </a:rPr>
              <a:t>Resistant to scratches, blemishes and protects wood and metal from appearing old</a:t>
            </a:r>
          </a:p>
          <a:p>
            <a:pPr marL="285750" indent="-285750">
              <a:buFont typeface="Arial,Sans-Serif"/>
              <a:buChar char="•"/>
            </a:pPr>
            <a:r>
              <a:rPr lang="en-US">
                <a:solidFill>
                  <a:srgbClr val="000000"/>
                </a:solidFill>
              </a:rPr>
              <a:t>Available in 2 standard sizes, which are1L, and 5L buckets. </a:t>
            </a:r>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144</a:t>
            </a:fld>
            <a:endParaRPr lang="en-GB"/>
          </a:p>
        </p:txBody>
      </p:sp>
    </p:spTree>
    <p:extLst>
      <p:ext uri="{BB962C8B-B14F-4D97-AF65-F5344CB8AC3E}">
        <p14:creationId xmlns:p14="http://schemas.microsoft.com/office/powerpoint/2010/main" val="200711103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145</a:t>
            </a:fld>
            <a:endParaRPr lang="en-GB"/>
          </a:p>
        </p:txBody>
      </p:sp>
    </p:spTree>
    <p:extLst>
      <p:ext uri="{BB962C8B-B14F-4D97-AF65-F5344CB8AC3E}">
        <p14:creationId xmlns:p14="http://schemas.microsoft.com/office/powerpoint/2010/main" val="1717430987"/>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The </a:t>
            </a:r>
            <a:r>
              <a:rPr lang="en-US" sz="1200"/>
              <a:t>Dulux Woodcare </a:t>
            </a:r>
            <a:r>
              <a:rPr lang="en-US" sz="1200" err="1"/>
              <a:t>Timbertone</a:t>
            </a:r>
            <a:r>
              <a:rPr lang="en-US" sz="1200"/>
              <a:t> is a polyurethane-reinforced varnish for the protection and decoration of all wood surfaces. It can be applied to parquet flooring, wood paneling, wooden doors and furniture. (Show the secondary image and name tags in sync with audio) This product highlights the natural wood grains and brings out the beauty in your furniture. It is available in clear glossy &amp; satin and a also selection of glossy natural colors and offers good resistance to scratches and stains.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Let’s check out Alex’s second requirement for the wooden floor and furniture in his home.</a:t>
            </a:r>
          </a:p>
          <a:p>
            <a:endParaRPr lang="en-US" sz="1200"/>
          </a:p>
          <a:p>
            <a:endParaRPr lang="en-US" sz="1200"/>
          </a:p>
          <a:p>
            <a:endParaRPr lang="en-US" sz="1200"/>
          </a:p>
          <a:p>
            <a:r>
              <a:rPr lang="en-US" sz="1200"/>
              <a:t>Image ref: https://www.freepik.com/free-photo/mid-century-modern-living-room-interior-design-with-monstera-tree_17851154.htm#query=wooden%20chair&amp;position=3&amp;from_view=search&amp;track=ais&amp;uuid=b6f08e0a-9022-4b0d-9e12-d342b2eb4658</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146</a:t>
            </a:fld>
            <a:endParaRPr lang="en-GB"/>
          </a:p>
        </p:txBody>
      </p:sp>
    </p:spTree>
    <p:extLst>
      <p:ext uri="{BB962C8B-B14F-4D97-AF65-F5344CB8AC3E}">
        <p14:creationId xmlns:p14="http://schemas.microsoft.com/office/powerpoint/2010/main" val="2753848203"/>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Narrator VO: Click the puzzle icon to know Alex’s second requirement.</a:t>
            </a:r>
          </a:p>
          <a:p>
            <a:endParaRPr lang="en-IN"/>
          </a:p>
          <a:p>
            <a:r>
              <a:rPr lang="en-IN"/>
              <a:t>VO Male voice: This wooden floor has definitely seen better days. It used to be polished and gleaming back when I was younger and lived here. Now, it needs some love. I am fond of the classic look it gives my room and want to renew it back to its glory.</a:t>
            </a:r>
          </a:p>
          <a:p>
            <a:endParaRPr lang="en-IN"/>
          </a:p>
          <a:p>
            <a:r>
              <a:rPr lang="en-IN"/>
              <a:t>Narrator VO: The Dulux Woodcare </a:t>
            </a:r>
            <a:r>
              <a:rPr lang="en-IN" err="1"/>
              <a:t>Timbertone</a:t>
            </a:r>
            <a:r>
              <a:rPr lang="en-IN"/>
              <a:t> may just be the product that Alex is looking for. Click next to view its benefits.</a:t>
            </a:r>
          </a:p>
          <a:p>
            <a:endParaRPr lang="en-IN"/>
          </a:p>
          <a:p>
            <a:endParaRPr lang="en-IN"/>
          </a:p>
          <a:p>
            <a:r>
              <a:rPr lang="en-IN"/>
              <a:t>Image ref: </a:t>
            </a:r>
            <a:r>
              <a:rPr lang="en-US">
                <a:hlinkClick r:id="rId3"/>
              </a:rPr>
              <a:t>Free Photo | Free photo cozy outdoor bench with pillows and a table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147</a:t>
            </a:fld>
            <a:endParaRPr lang="en-GB"/>
          </a:p>
        </p:txBody>
      </p:sp>
    </p:spTree>
    <p:extLst>
      <p:ext uri="{BB962C8B-B14F-4D97-AF65-F5344CB8AC3E}">
        <p14:creationId xmlns:p14="http://schemas.microsoft.com/office/powerpoint/2010/main" val="3126725302"/>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The Dulux </a:t>
            </a:r>
            <a:r>
              <a:rPr lang="en-IN" err="1"/>
              <a:t>Timbertone</a:t>
            </a:r>
            <a:r>
              <a:rPr lang="en-IN"/>
              <a:t> is an excellent </a:t>
            </a:r>
            <a:r>
              <a:rPr lang="en-US" sz="1200"/>
              <a:t>polyurethane-reinforced varnish for all kinds of wooden surfaces. Dulux </a:t>
            </a:r>
            <a:r>
              <a:rPr lang="en-US" sz="1200" err="1"/>
              <a:t>Timbertone</a:t>
            </a:r>
            <a:r>
              <a:rPr lang="en-US" sz="1200"/>
              <a:t> renews the wooden surface by bringing out the wood grains and the natural look in the wood. It possesses great film clarity and is available in a choice of clear glossy or satin finishes depending on the look you are going after. It is resistant to scratches and stains and protects wood from damage! </a:t>
            </a:r>
          </a:p>
          <a:p>
            <a:endParaRPr lang="en-US" sz="1200"/>
          </a:p>
          <a:p>
            <a:r>
              <a:rPr lang="en-US" sz="1200"/>
              <a:t>Now, lets explore the unique benefits of the Dulux Woodcare </a:t>
            </a:r>
            <a:r>
              <a:rPr lang="en-US" sz="1200" err="1"/>
              <a:t>Timbertone</a:t>
            </a:r>
            <a:r>
              <a:rPr lang="en-US" sz="1200"/>
              <a:t>.</a:t>
            </a:r>
            <a:endParaRPr lang="en-IN"/>
          </a:p>
          <a:p>
            <a:endParaRPr lang="en-IN"/>
          </a:p>
          <a:p>
            <a:r>
              <a:rPr lang="en-IN"/>
              <a:t>Image ref: </a:t>
            </a:r>
            <a:r>
              <a:rPr lang="en-US">
                <a:hlinkClick r:id="rId3"/>
              </a:rPr>
              <a:t>Free Photo | Free photo wooden brick floor wall structure textured white concept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148</a:t>
            </a:fld>
            <a:endParaRPr lang="en-GB"/>
          </a:p>
        </p:txBody>
      </p:sp>
    </p:spTree>
    <p:extLst>
      <p:ext uri="{BB962C8B-B14F-4D97-AF65-F5344CB8AC3E}">
        <p14:creationId xmlns:p14="http://schemas.microsoft.com/office/powerpoint/2010/main" val="1720264848"/>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Image Ref: Wood Grains: https://www.flaticon.com/free-icon/wood_939561?term=wood&amp;page=1&amp;position=46&amp;origin=search&amp;related_id=939561 (Last Icon)</a:t>
            </a:r>
          </a:p>
          <a:p>
            <a:endParaRPr lang="en-IN"/>
          </a:p>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extraordinary features of </a:t>
            </a:r>
            <a:r>
              <a:rPr lang="en-IN">
                <a:solidFill>
                  <a:srgbClr val="000000"/>
                </a:solidFill>
              </a:rPr>
              <a:t>The Dulux Timbertone.</a:t>
            </a:r>
            <a:endParaRPr lang="en-US">
              <a:solidFill>
                <a:schemeClr val="bg1"/>
              </a:solidFill>
            </a:endParaRPr>
          </a:p>
          <a:p>
            <a:pPr algn="l" rtl="0" fontAlgn="base"/>
            <a:endParaRPr lang="en-US">
              <a:solidFill>
                <a:schemeClr val="bg1"/>
              </a:solidFill>
            </a:endParaRPr>
          </a:p>
          <a:p>
            <a:pPr marL="228600" indent="-228600" algn="l" rtl="0" fontAlgn="base">
              <a:buAutoNum type="arabicPeriod"/>
            </a:pPr>
            <a:r>
              <a:rPr lang="en-US">
                <a:solidFill>
                  <a:schemeClr val="bg1"/>
                </a:solidFill>
              </a:rPr>
              <a:t>Dulux Woodcare </a:t>
            </a:r>
            <a:r>
              <a:rPr lang="en-US" err="1">
                <a:solidFill>
                  <a:schemeClr val="bg1"/>
                </a:solidFill>
              </a:rPr>
              <a:t>Timbertone</a:t>
            </a:r>
            <a:r>
              <a:rPr lang="en-US">
                <a:solidFill>
                  <a:schemeClr val="bg1"/>
                </a:solidFill>
              </a:rPr>
              <a:t> comes in a Clear Gloss or Satin finish depending upon requirements</a:t>
            </a:r>
            <a:endParaRPr lang="en-US">
              <a:solidFill>
                <a:schemeClr val="bg1"/>
              </a:solidFill>
              <a:cs typeface="Calibri"/>
            </a:endParaRPr>
          </a:p>
          <a:p>
            <a:pPr marL="228600" indent="-228600" algn="l" rtl="0" fontAlgn="base">
              <a:buAutoNum type="arabicPeriod"/>
            </a:pPr>
            <a:r>
              <a:rPr lang="en-US">
                <a:solidFill>
                  <a:schemeClr val="bg1"/>
                </a:solidFill>
              </a:rPr>
              <a:t>This product has an extensive coverage of up to 15 sq. mts per </a:t>
            </a:r>
            <a:r>
              <a:rPr lang="en-US" err="1">
                <a:solidFill>
                  <a:schemeClr val="bg1"/>
                </a:solidFill>
              </a:rPr>
              <a:t>litre</a:t>
            </a:r>
            <a:r>
              <a:rPr lang="en-US">
                <a:solidFill>
                  <a:schemeClr val="bg1"/>
                </a:solidFill>
              </a:rPr>
              <a:t> of the product.</a:t>
            </a:r>
            <a:endParaRPr lang="en-US">
              <a:solidFill>
                <a:schemeClr val="bg1"/>
              </a:solidFill>
              <a:cs typeface="Calibri"/>
            </a:endParaRPr>
          </a:p>
          <a:p>
            <a:pPr marL="228600" indent="-228600" algn="l" rtl="0" fontAlgn="base">
              <a:buAutoNum type="arabicPeriod"/>
            </a:pPr>
            <a:r>
              <a:rPr lang="en-US">
                <a:solidFill>
                  <a:schemeClr val="bg1"/>
                </a:solidFill>
              </a:rPr>
              <a:t>It gives optimum opacity with 3 coats of product to hide imperfections and give a smooth and blemish free finish</a:t>
            </a:r>
            <a:endParaRPr lang="en-US">
              <a:solidFill>
                <a:schemeClr val="bg1"/>
              </a:solidFill>
              <a:cs typeface="Calibri"/>
            </a:endParaRPr>
          </a:p>
          <a:p>
            <a:pPr marL="228600" indent="-228600" algn="l" rtl="0" fontAlgn="base">
              <a:buAutoNum type="arabicPeriod"/>
            </a:pPr>
            <a:r>
              <a:rPr lang="en-US">
                <a:solidFill>
                  <a:schemeClr val="bg1"/>
                </a:solidFill>
              </a:rPr>
              <a:t>It is a solvent based product</a:t>
            </a:r>
            <a:endParaRPr lang="en-US">
              <a:solidFill>
                <a:schemeClr val="bg1"/>
              </a:solidFill>
              <a:cs typeface="Calibri"/>
            </a:endParaRPr>
          </a:p>
          <a:p>
            <a:pPr marL="228600" indent="-228600" algn="l" rtl="0" fontAlgn="base">
              <a:buAutoNum type="arabicPeriod"/>
            </a:pPr>
            <a:r>
              <a:rPr lang="en-US">
                <a:solidFill>
                  <a:schemeClr val="bg1"/>
                </a:solidFill>
              </a:rPr>
              <a:t>It comes in 12 ready mix </a:t>
            </a:r>
            <a:r>
              <a:rPr lang="en-US" err="1">
                <a:solidFill>
                  <a:schemeClr val="bg1"/>
                </a:solidFill>
              </a:rPr>
              <a:t>colours</a:t>
            </a:r>
            <a:r>
              <a:rPr lang="en-US">
                <a:solidFill>
                  <a:schemeClr val="bg1"/>
                </a:solidFill>
              </a:rPr>
              <a:t> that you can choose from.</a:t>
            </a:r>
            <a:endParaRPr lang="en-US">
              <a:solidFill>
                <a:schemeClr val="bg1"/>
              </a:solidFill>
              <a:cs typeface="Calibri"/>
            </a:endParaRPr>
          </a:p>
          <a:p>
            <a:pPr marL="228600" indent="-228600" algn="l" rtl="0" fontAlgn="base">
              <a:buAutoNum type="arabicPeriod"/>
            </a:pPr>
            <a:r>
              <a:rPr lang="en-US">
                <a:solidFill>
                  <a:schemeClr val="bg1"/>
                </a:solidFill>
              </a:rPr>
              <a:t>Its unique property is that it highlights the woodgrains the surface giving it that natural aesthetic look</a:t>
            </a:r>
            <a:endParaRPr lang="en-US">
              <a:solidFill>
                <a:schemeClr val="bg1"/>
              </a:solidFill>
              <a:cs typeface="Calibri"/>
            </a:endParaRPr>
          </a:p>
          <a:p>
            <a:pPr marL="228600" indent="-228600" fontAlgn="base">
              <a:buAutoNum type="arabicPeriod"/>
            </a:pPr>
            <a:r>
              <a:rPr lang="en-US">
                <a:solidFill>
                  <a:schemeClr val="bg1"/>
                </a:solidFill>
              </a:rPr>
              <a:t>It is also resistant to scratches  and stains and keeps your home looking like new for years.</a:t>
            </a:r>
            <a:endParaRPr lang="en-US">
              <a:solidFill>
                <a:schemeClr val="bg1"/>
              </a:solidFill>
              <a:cs typeface="Calibri"/>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149</a:t>
            </a:fld>
            <a:endParaRPr lang="en-GB"/>
          </a:p>
        </p:txBody>
      </p:sp>
    </p:spTree>
    <p:extLst>
      <p:ext uri="{BB962C8B-B14F-4D97-AF65-F5344CB8AC3E}">
        <p14:creationId xmlns:p14="http://schemas.microsoft.com/office/powerpoint/2010/main" val="28443995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r>
              <a:rPr lang="en-US" sz="1200" b="0" i="0">
                <a:solidFill>
                  <a:srgbClr val="000000"/>
                </a:solidFill>
                <a:effectLst/>
                <a:latin typeface="Calibri" panose="020F0502020204030204" pitchFamily="34" charset="0"/>
              </a:rPr>
              <a:t>You can select the next product to continue. (Use standard female voice)</a:t>
            </a:r>
          </a:p>
          <a:p>
            <a:endParaRPr lang="en-IN"/>
          </a:p>
          <a:p>
            <a:r>
              <a:rPr lang="en-IN"/>
              <a:t>Developer Notes: Imagine the user wants to select the second option here which is Dulux Ambiance Pearl Glo. First bucket needs to be shown with tick as it has been viewed. Other 3 are clickable at this point.</a:t>
            </a:r>
          </a:p>
        </p:txBody>
      </p:sp>
      <p:sp>
        <p:nvSpPr>
          <p:cNvPr id="4" name="Slide Number Placeholder 3"/>
          <p:cNvSpPr>
            <a:spLocks noGrp="1"/>
          </p:cNvSpPr>
          <p:nvPr>
            <p:ph type="sldNum" sz="quarter" idx="5"/>
          </p:nvPr>
        </p:nvSpPr>
        <p:spPr/>
        <p:txBody>
          <a:bodyPr/>
          <a:lstStyle/>
          <a:p>
            <a:fld id="{40F9440B-9527-4E2A-ABC7-C22E1160DAC2}" type="slidenum">
              <a:rPr lang="en-IN" smtClean="0"/>
              <a:t>14</a:t>
            </a:fld>
            <a:endParaRPr lang="en-IN"/>
          </a:p>
        </p:txBody>
      </p:sp>
    </p:spTree>
    <p:extLst>
      <p:ext uri="{BB962C8B-B14F-4D97-AF65-F5344CB8AC3E}">
        <p14:creationId xmlns:p14="http://schemas.microsoft.com/office/powerpoint/2010/main" val="1886447282"/>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Alex cannot believe how beautiful his parquet floor looks after the Dulux treatment. He sees that it has the same gloss that used to be there before. His flooring is protected for years to come.</a:t>
            </a:r>
          </a:p>
          <a:p>
            <a:endParaRPr lang="en-IN"/>
          </a:p>
          <a:p>
            <a:endParaRPr lang="en-IN"/>
          </a:p>
          <a:p>
            <a:endParaRPr lang="en-IN"/>
          </a:p>
          <a:p>
            <a:endParaRPr lang="en-IN"/>
          </a:p>
          <a:p>
            <a:r>
              <a:rPr lang="en-IN"/>
              <a:t>Image Ref </a:t>
            </a:r>
            <a:r>
              <a:rPr lang="en-US">
                <a:hlinkClick r:id="rId3"/>
              </a:rPr>
              <a:t>Free Photo | Free photo modern and empty room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150</a:t>
            </a:fld>
            <a:endParaRPr lang="en-GB"/>
          </a:p>
        </p:txBody>
      </p:sp>
    </p:spTree>
    <p:extLst>
      <p:ext uri="{BB962C8B-B14F-4D97-AF65-F5344CB8AC3E}">
        <p14:creationId xmlns:p14="http://schemas.microsoft.com/office/powerpoint/2010/main" val="4095979139"/>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151</a:t>
            </a:fld>
            <a:endParaRPr lang="en-GB"/>
          </a:p>
        </p:txBody>
      </p:sp>
    </p:spTree>
    <p:extLst>
      <p:ext uri="{BB962C8B-B14F-4D97-AF65-F5344CB8AC3E}">
        <p14:creationId xmlns:p14="http://schemas.microsoft.com/office/powerpoint/2010/main" val="2310749643"/>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r>
              <a:rPr lang="en-US" sz="1200"/>
              <a:t>Dulux Woodcare Timbercolour is an acrylic paint that gives exterior furniture, walls &amp; fences a low sheen finish. This paint can be applied on timber and galvanized iron substrates and offers </a:t>
            </a:r>
            <a:r>
              <a:rPr lang="en-IN" sz="1200"/>
              <a:t>resistance against algae and fungi. It reduces impact of weathering on external wooden surfaces.</a:t>
            </a:r>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152</a:t>
            </a:fld>
            <a:endParaRPr lang="en-GB"/>
          </a:p>
        </p:txBody>
      </p:sp>
    </p:spTree>
    <p:extLst>
      <p:ext uri="{BB962C8B-B14F-4D97-AF65-F5344CB8AC3E}">
        <p14:creationId xmlns:p14="http://schemas.microsoft.com/office/powerpoint/2010/main" val="157671206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Narrator VO: Click on the puzzle icon to view Alex’s third requirement</a:t>
            </a:r>
          </a:p>
          <a:p>
            <a:endParaRPr lang="en-IN"/>
          </a:p>
          <a:p>
            <a:r>
              <a:rPr lang="en-IN"/>
              <a:t>Male VO: My earliest of this fence is the time my grandfather and me painted it all those years ago. It looks like it can definitely do with a good coat of paint today. How can I protect it from the weather elements like the harsh sun and rain? I think Dulux might definitely have something to help me here. </a:t>
            </a:r>
          </a:p>
          <a:p>
            <a:endParaRPr lang="en-IN"/>
          </a:p>
          <a:p>
            <a:r>
              <a:rPr lang="en-IN"/>
              <a:t>Narrator VO: That is certainly correct. Dulux has the perfect solution to Alex’s fence problem. Let’s take a look.</a:t>
            </a:r>
          </a:p>
          <a:p>
            <a:endParaRPr lang="en-IN"/>
          </a:p>
          <a:p>
            <a:r>
              <a:rPr lang="en-IN"/>
              <a:t>Image Ref: </a:t>
            </a:r>
            <a:r>
              <a:rPr lang="en-US"/>
              <a:t>123 Malaysia Input file</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153</a:t>
            </a:fld>
            <a:endParaRPr lang="en-GB"/>
          </a:p>
        </p:txBody>
      </p:sp>
    </p:spTree>
    <p:extLst>
      <p:ext uri="{BB962C8B-B14F-4D97-AF65-F5344CB8AC3E}">
        <p14:creationId xmlns:p14="http://schemas.microsoft.com/office/powerpoint/2010/main" val="2218305196"/>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Dulux Woodcare Timbercolour </a:t>
            </a:r>
            <a:r>
              <a:rPr lang="en-US" sz="1200"/>
              <a:t>is an acrylic paint that protects outdoor furniture, walls and fences a refreshed look and long lasting protection. This product can be applied with equal ease to wooden and even metal surfaces such as galvanized iron. It not only gives them a fresh new look, but it also protects them against harsh effects of the sun and rain thereby reducing cracking, flaking and peeling of paint. It also has great resistance against microorganism like algae and fungi giving your outdoor furniture long lasting protection.</a:t>
            </a:r>
          </a:p>
          <a:p>
            <a:endParaRPr lang="en-US" sz="1200"/>
          </a:p>
          <a:p>
            <a:r>
              <a:rPr lang="en-US" sz="1200"/>
              <a:t>Lets delve deeper into the unique features and benefits of Dulux Woodcare Timbercolour.</a:t>
            </a:r>
          </a:p>
          <a:p>
            <a:endParaRPr lang="en-IN"/>
          </a:p>
          <a:p>
            <a:r>
              <a:rPr lang="en-IN"/>
              <a:t>Image ref: </a:t>
            </a:r>
            <a:r>
              <a:rPr lang="en-US">
                <a:hlinkClick r:id="rId3"/>
              </a:rPr>
              <a:t>Free Photo | Free photo wooden brick floor wall structure textured white concept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154</a:t>
            </a:fld>
            <a:endParaRPr lang="en-GB"/>
          </a:p>
        </p:txBody>
      </p:sp>
    </p:spTree>
    <p:extLst>
      <p:ext uri="{BB962C8B-B14F-4D97-AF65-F5344CB8AC3E}">
        <p14:creationId xmlns:p14="http://schemas.microsoft.com/office/powerpoint/2010/main" val="3522246509"/>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extraordinary features of </a:t>
            </a:r>
            <a:r>
              <a:rPr lang="en-US">
                <a:solidFill>
                  <a:srgbClr val="000000"/>
                </a:solidFill>
              </a:rPr>
              <a:t>the Dulux Woodcare </a:t>
            </a:r>
            <a:r>
              <a:rPr lang="en-US" err="1">
                <a:solidFill>
                  <a:srgbClr val="000000"/>
                </a:solidFill>
              </a:rPr>
              <a:t>Timbercolour</a:t>
            </a:r>
            <a:endParaRPr lang="en-US" err="1">
              <a:solidFill>
                <a:srgbClr val="000000"/>
              </a:solidFill>
              <a:cs typeface="Calibri"/>
            </a:endParaRPr>
          </a:p>
          <a:p>
            <a:pPr algn="l"/>
            <a:endParaRPr lang="en-US">
              <a:solidFill>
                <a:srgbClr val="000000"/>
              </a:solidFill>
              <a:cs typeface="Calibri"/>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Dulux Woodcare </a:t>
            </a:r>
            <a:r>
              <a:rPr lang="en-US" err="1">
                <a:solidFill>
                  <a:srgbClr val="000000"/>
                </a:solidFill>
              </a:rPr>
              <a:t>Timbercolour</a:t>
            </a:r>
            <a:r>
              <a:rPr lang="en-US">
                <a:solidFill>
                  <a:srgbClr val="000000"/>
                </a:solidFill>
              </a:rPr>
              <a:t> has a low sheen finish making it perfect for outdoor furniture and fences/</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This paint can Cover up to12 square meters per liter making it perfectly economical</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ea typeface="Calibri"/>
                <a:cs typeface="Calibri"/>
              </a:rPr>
              <a:t>It gives great opacity with just 2 coats of paints thus masking all imperfections which were present before</a:t>
            </a:r>
          </a:p>
          <a:p>
            <a:pPr marL="285750" indent="-285750">
              <a:buFont typeface="Arial,Sans-Serif"/>
              <a:buChar char="•"/>
            </a:pPr>
            <a:r>
              <a:rPr lang="en-US">
                <a:solidFill>
                  <a:srgbClr val="000000"/>
                </a:solidFill>
              </a:rPr>
              <a:t>Water based formula which is environmentally friendly</a:t>
            </a:r>
            <a:endParaRPr lang="en-US">
              <a:solidFill>
                <a:srgbClr val="000000"/>
              </a:solidFill>
              <a:cs typeface="Calibri"/>
            </a:endParaRPr>
          </a:p>
          <a:p>
            <a:pPr marL="285750" indent="-285750">
              <a:buFont typeface="Arial,Sans-Serif"/>
              <a:buChar char="•"/>
            </a:pPr>
            <a:r>
              <a:rPr lang="en-US">
                <a:solidFill>
                  <a:srgbClr val="000000"/>
                </a:solidFill>
              </a:rPr>
              <a:t>Choose from over 200 </a:t>
            </a:r>
            <a:r>
              <a:rPr lang="en-US" err="1">
                <a:solidFill>
                  <a:srgbClr val="000000"/>
                </a:solidFill>
              </a:rPr>
              <a:t>colours</a:t>
            </a:r>
            <a:r>
              <a:rPr lang="en-US">
                <a:solidFill>
                  <a:srgbClr val="000000"/>
                </a:solidFill>
              </a:rPr>
              <a:t> with tinting</a:t>
            </a:r>
            <a:endParaRPr lang="en-US">
              <a:solidFill>
                <a:srgbClr val="000000"/>
              </a:solidFill>
              <a:cs typeface="Calibri"/>
            </a:endParaRPr>
          </a:p>
          <a:p>
            <a:pPr marL="285750" indent="-285750">
              <a:buFont typeface="Arial,Sans-Serif"/>
              <a:buChar char="•"/>
            </a:pPr>
            <a:r>
              <a:rPr lang="en-US">
                <a:solidFill>
                  <a:srgbClr val="000000"/>
                </a:solidFill>
              </a:rPr>
              <a:t>Available in 2 standard sizes, which are1L, and 5L buckets. </a:t>
            </a:r>
            <a:endParaRPr lang="en-US">
              <a:solidFill>
                <a:srgbClr val="000000"/>
              </a:solidFill>
              <a:cs typeface="Calibri"/>
            </a:endParaRPr>
          </a:p>
          <a:p>
            <a:pPr marL="285750" indent="-285750">
              <a:buFont typeface="Arial,Sans-Serif"/>
              <a:buChar char="•"/>
            </a:pPr>
            <a:r>
              <a:rPr lang="en-US">
                <a:solidFill>
                  <a:srgbClr val="000000"/>
                </a:solidFill>
              </a:rPr>
              <a:t>Provides good protection against weathering, algae and </a:t>
            </a:r>
            <a:r>
              <a:rPr lang="en-US" err="1">
                <a:solidFill>
                  <a:srgbClr val="000000"/>
                </a:solidFill>
              </a:rPr>
              <a:t>fungii</a:t>
            </a:r>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155</a:t>
            </a:fld>
            <a:endParaRPr lang="en-GB"/>
          </a:p>
        </p:txBody>
      </p:sp>
    </p:spTree>
    <p:extLst>
      <p:ext uri="{BB962C8B-B14F-4D97-AF65-F5344CB8AC3E}">
        <p14:creationId xmlns:p14="http://schemas.microsoft.com/office/powerpoint/2010/main" val="1461990084"/>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Alex is very impressed with the way the fence has been transformed. He is sure his grandfather would have been proud looking at it today. All thanks to Dulux Woodcare </a:t>
            </a:r>
            <a:r>
              <a:rPr lang="en-IN" err="1"/>
              <a:t>TimberColour</a:t>
            </a:r>
            <a:r>
              <a:rPr lang="en-IN"/>
              <a:t>. </a:t>
            </a:r>
          </a:p>
          <a:p>
            <a:endParaRPr lang="en-IN"/>
          </a:p>
          <a:p>
            <a:endParaRPr lang="en-IN"/>
          </a:p>
          <a:p>
            <a:r>
              <a:rPr lang="en-IN"/>
              <a:t>Image ref: </a:t>
            </a:r>
            <a:r>
              <a:rPr lang="en-US">
                <a:hlinkClick r:id="rId3"/>
              </a:rPr>
              <a:t>Free Photo | Free photo pine branches and white wooden fence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156</a:t>
            </a:fld>
            <a:endParaRPr lang="en-GB"/>
          </a:p>
        </p:txBody>
      </p:sp>
    </p:spTree>
    <p:extLst>
      <p:ext uri="{BB962C8B-B14F-4D97-AF65-F5344CB8AC3E}">
        <p14:creationId xmlns:p14="http://schemas.microsoft.com/office/powerpoint/2010/main" val="1420690627"/>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157</a:t>
            </a:fld>
            <a:endParaRPr lang="en-GB"/>
          </a:p>
        </p:txBody>
      </p:sp>
    </p:spTree>
    <p:extLst>
      <p:ext uri="{BB962C8B-B14F-4D97-AF65-F5344CB8AC3E}">
        <p14:creationId xmlns:p14="http://schemas.microsoft.com/office/powerpoint/2010/main" val="1884909433"/>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a:t>
            </a:r>
            <a:r>
              <a:rPr lang="en-US" sz="1200"/>
              <a:t>Dulux Woodcare Solarscreen is a durable pigmented varnish specially formulated to provide long-lasting weather protection for all types of wood surfaces. It provides good film clarity and highlights the natural wood grains. It also good adhesion and flexibility protecting outdoor furniture from all weathering.</a:t>
            </a:r>
            <a:r>
              <a:rPr lang="en-US" sz="1200" i="1"/>
              <a:t> </a:t>
            </a:r>
          </a:p>
          <a:p>
            <a:endParaRPr lang="en-US" sz="1200" i="1"/>
          </a:p>
          <a:p>
            <a:r>
              <a:rPr lang="en-US" sz="1200" i="1"/>
              <a:t>Image Ref: </a:t>
            </a:r>
            <a:r>
              <a:rPr lang="en-US">
                <a:hlinkClick r:id="rId3"/>
              </a:rPr>
              <a:t>Free Photo | Free photo pillow green white couch lamp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158</a:t>
            </a:fld>
            <a:endParaRPr lang="en-GB"/>
          </a:p>
        </p:txBody>
      </p:sp>
    </p:spTree>
    <p:extLst>
      <p:ext uri="{BB962C8B-B14F-4D97-AF65-F5344CB8AC3E}">
        <p14:creationId xmlns:p14="http://schemas.microsoft.com/office/powerpoint/2010/main" val="2414933958"/>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Narrator VO: Click on the puzzle icon to view Alex’s fourth requirement</a:t>
            </a:r>
          </a:p>
          <a:p>
            <a:endParaRPr lang="en-IN"/>
          </a:p>
          <a:p>
            <a:r>
              <a:rPr lang="en-IN"/>
              <a:t>Male VO: My garden furniture looks like it has been vandalized! Shall I just replace it, or shall I try another of Dulux’s wonderful paints to restore them?</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Narrator VO: Dulux may have just the solution to Alex’s problem. Let’s take a look.</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159</a:t>
            </a:fld>
            <a:endParaRPr lang="en-GB"/>
          </a:p>
        </p:txBody>
      </p:sp>
    </p:spTree>
    <p:extLst>
      <p:ext uri="{BB962C8B-B14F-4D97-AF65-F5344CB8AC3E}">
        <p14:creationId xmlns:p14="http://schemas.microsoft.com/office/powerpoint/2010/main" val="9376586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 </a:t>
            </a:r>
            <a:r>
              <a:rPr lang="en-SG" sz="1200" b="0">
                <a:latin typeface="Open Sans" panose="020B0606030504020204" pitchFamily="34" charset="0"/>
                <a:ea typeface="Open Sans" panose="020B0606030504020204" pitchFamily="34" charset="0"/>
                <a:cs typeface="Open Sans" panose="020B0606030504020204" pitchFamily="34" charset="0"/>
              </a:rPr>
              <a:t>Dulux Ambiance Pearl Glo has an attractive pearlized mid-sheen finish (icon 1) provides a timeless &amp; elegant look to your room. It has a shimmery texture and gives off a rich look to your walls. Let’s look at Ahmad’s next requirement.</a:t>
            </a:r>
          </a:p>
          <a:p>
            <a:endParaRPr lang="en-US" b="0"/>
          </a:p>
          <a:p>
            <a:endParaRPr lang="en-IN" b="1"/>
          </a:p>
          <a:p>
            <a:r>
              <a:rPr lang="en-IN" b="1"/>
              <a:t>Image: </a:t>
            </a:r>
            <a:r>
              <a:rPr lang="en-IN" b="0"/>
              <a:t>https://www.freepik.com/free-photo/gray-armchair-orange-living-room-with-copy-space_14478716.htm#query=freshly%20painted%20house%20wall&amp;position=0&amp;from_view=search&amp;track=ais&amp;uuid=9fd2e8ce-9a5b-490f-9afc-6c69cb3c9b43</a:t>
            </a:r>
          </a:p>
        </p:txBody>
      </p:sp>
      <p:sp>
        <p:nvSpPr>
          <p:cNvPr id="4" name="Slide Number Placeholder 3"/>
          <p:cNvSpPr>
            <a:spLocks noGrp="1"/>
          </p:cNvSpPr>
          <p:nvPr>
            <p:ph type="sldNum" sz="quarter" idx="5"/>
          </p:nvPr>
        </p:nvSpPr>
        <p:spPr/>
        <p:txBody>
          <a:bodyPr/>
          <a:lstStyle/>
          <a:p>
            <a:fld id="{287ED427-83B0-4210-9E7F-EDD2FDBFC6DC}" type="slidenum">
              <a:rPr lang="en-GB" smtClean="0"/>
              <a:t>15</a:t>
            </a:fld>
            <a:endParaRPr lang="en-GB"/>
          </a:p>
        </p:txBody>
      </p:sp>
    </p:spTree>
    <p:extLst>
      <p:ext uri="{BB962C8B-B14F-4D97-AF65-F5344CB8AC3E}">
        <p14:creationId xmlns:p14="http://schemas.microsoft.com/office/powerpoint/2010/main" val="362690320"/>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a:t>Dulux Woodcare Solarscreen </a:t>
            </a:r>
            <a:r>
              <a:rPr lang="en-US" sz="1200"/>
              <a:t>is a durable pigmented varnish that gives long-lasting weather protection for all types of wooden surfaces. It highlights the wood grains and brings out the natural look that you always cherish. It us UV resistant which prevents flaking, cracking and peeling of paint especially on outdoor furniture. It has great gloss retention and will keep your wooden furniture looking great for years to come.</a:t>
            </a:r>
          </a:p>
          <a:p>
            <a:endParaRPr lang="en-IN"/>
          </a:p>
          <a:p>
            <a:endParaRPr lang="en-IN"/>
          </a:p>
          <a:p>
            <a:endParaRPr lang="en-IN"/>
          </a:p>
          <a:p>
            <a:endParaRPr lang="en-IN"/>
          </a:p>
          <a:p>
            <a:r>
              <a:rPr lang="en-IN"/>
              <a:t>Image ref: </a:t>
            </a:r>
            <a:r>
              <a:rPr lang="en-US">
                <a:hlinkClick r:id="rId3"/>
              </a:rPr>
              <a:t>Free Photo | Free photo wooden brick floor wall structure textured white concept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160</a:t>
            </a:fld>
            <a:endParaRPr lang="en-GB"/>
          </a:p>
        </p:txBody>
      </p:sp>
    </p:spTree>
    <p:extLst>
      <p:ext uri="{BB962C8B-B14F-4D97-AF65-F5344CB8AC3E}">
        <p14:creationId xmlns:p14="http://schemas.microsoft.com/office/powerpoint/2010/main" val="452023645"/>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extraordinary features of </a:t>
            </a:r>
            <a:r>
              <a:rPr lang="en-US">
                <a:solidFill>
                  <a:srgbClr val="000000"/>
                </a:solidFill>
              </a:rPr>
              <a:t>the </a:t>
            </a:r>
            <a:r>
              <a:rPr lang="en-US" b="1">
                <a:solidFill>
                  <a:srgbClr val="000000"/>
                </a:solidFill>
              </a:rPr>
              <a:t>Dulux Woodcare Solarscreen</a:t>
            </a:r>
            <a:endParaRPr lang="en-US" b="0" i="0">
              <a:solidFill>
                <a:schemeClr val="bg1"/>
              </a:solidFill>
              <a:effectLst/>
            </a:endParaRPr>
          </a:p>
          <a:p>
            <a:pPr algn="l" rtl="0" fontAlgn="base"/>
            <a:endParaRPr lang="en-US" sz="1200" b="0" i="0">
              <a:solidFill>
                <a:schemeClr val="bg1"/>
              </a:solidFill>
              <a:effectLst/>
              <a:latin typeface="Calibri" panose="020F0502020204030204" pitchFamily="34" charset="0"/>
            </a:endParaRPr>
          </a:p>
          <a:p>
            <a:pPr marL="171450" indent="-171450" algn="l" rtl="0" fontAlgn="base">
              <a:buFont typeface="Arial" panose="020B0604020202020204" pitchFamily="34" charset="0"/>
              <a:buChar char="•"/>
            </a:pPr>
            <a:r>
              <a:rPr lang="en-US">
                <a:solidFill>
                  <a:srgbClr val="000000"/>
                </a:solidFill>
              </a:rPr>
              <a:t>The Dulux Woodcare Timber gives your wooden surfaces a superior glossy look</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It has excellent coverage with 15 square meters per liter</a:t>
            </a:r>
            <a:endParaRPr lang="en-US">
              <a:solidFill>
                <a:srgbClr val="000000"/>
              </a:solidFill>
              <a:cs typeface="Calibri"/>
            </a:endParaRPr>
          </a:p>
          <a:p>
            <a:pPr marL="285750" indent="-285750">
              <a:buFont typeface="Arial,Sans-Serif"/>
              <a:buChar char="•"/>
              <a:defRPr/>
            </a:pPr>
            <a:r>
              <a:rPr lang="en-US">
                <a:solidFill>
                  <a:srgbClr val="000000"/>
                </a:solidFill>
                <a:ea typeface="Calibri"/>
                <a:cs typeface="Calibri"/>
              </a:rPr>
              <a:t>Just 2 coats give high opacity and conceal all imperfections in the surface </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Solvent  based formula which are simple to apply and give great results</a:t>
            </a:r>
            <a:endParaRPr lang="en-US">
              <a:solidFill>
                <a:srgbClr val="000000"/>
              </a:solidFill>
              <a:cs typeface="Calibri"/>
            </a:endParaRPr>
          </a:p>
          <a:p>
            <a:pPr marL="285750" indent="-285750">
              <a:buFont typeface="Arial,Sans-Serif"/>
              <a:buChar char="•"/>
            </a:pPr>
            <a:r>
              <a:rPr lang="en-US">
                <a:solidFill>
                  <a:srgbClr val="000000"/>
                </a:solidFill>
              </a:rPr>
              <a:t>Choose from over18 ready mix </a:t>
            </a:r>
            <a:r>
              <a:rPr lang="en-US" err="1">
                <a:solidFill>
                  <a:srgbClr val="000000"/>
                </a:solidFill>
              </a:rPr>
              <a:t>colours</a:t>
            </a:r>
            <a:endParaRPr lang="en-US" err="1">
              <a:solidFill>
                <a:srgbClr val="000000"/>
              </a:solidFill>
              <a:cs typeface="Calibri"/>
            </a:endParaRPr>
          </a:p>
          <a:p>
            <a:pPr marL="285750" indent="-285750">
              <a:buFont typeface="Arial,Sans-Serif"/>
              <a:buChar char="•"/>
            </a:pPr>
            <a:r>
              <a:rPr lang="en-US">
                <a:solidFill>
                  <a:srgbClr val="000000"/>
                </a:solidFill>
              </a:rPr>
              <a:t>Available in 2 sizes, which are1L, and 5L buckets. </a:t>
            </a:r>
            <a:endParaRPr lang="en-US">
              <a:solidFill>
                <a:srgbClr val="000000"/>
              </a:solidFill>
              <a:cs typeface="Calibri"/>
            </a:endParaRPr>
          </a:p>
          <a:p>
            <a:pPr marL="285750" indent="-285750">
              <a:buFont typeface="Arial,Sans-Serif"/>
              <a:buChar char="•"/>
            </a:pPr>
            <a:r>
              <a:rPr lang="en-US">
                <a:solidFill>
                  <a:srgbClr val="000000"/>
                </a:solidFill>
              </a:rPr>
              <a:t>Provides good protection against </a:t>
            </a:r>
            <a:r>
              <a:rPr lang="en-IN">
                <a:solidFill>
                  <a:srgbClr val="000000"/>
                </a:solidFill>
              </a:rPr>
              <a:t>cracking, peeling and flaking (Icon ref: </a:t>
            </a:r>
            <a:r>
              <a:rPr lang="en-US">
                <a:hlinkClick r:id="rId3"/>
              </a:rPr>
              <a:t>Search results for Protect – Flaticon</a:t>
            </a:r>
            <a:r>
              <a:rPr lang="en-US"/>
              <a:t>)</a:t>
            </a:r>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161</a:t>
            </a:fld>
            <a:endParaRPr lang="en-GB"/>
          </a:p>
        </p:txBody>
      </p:sp>
    </p:spTree>
    <p:extLst>
      <p:ext uri="{BB962C8B-B14F-4D97-AF65-F5344CB8AC3E}">
        <p14:creationId xmlns:p14="http://schemas.microsoft.com/office/powerpoint/2010/main" val="3797454607"/>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Alex cannot believe this result! Instead of replacing his garden furniture, he has used Dulux Woodcare Timbercolour to breathe new life into his existing furniture. They look glossy, new and ready to take on any conditions in the years to come.</a:t>
            </a:r>
          </a:p>
          <a:p>
            <a:endParaRPr lang="en-IN"/>
          </a:p>
          <a:p>
            <a:endParaRPr lang="en-IN"/>
          </a:p>
          <a:p>
            <a:endParaRPr lang="en-IN"/>
          </a:p>
          <a:p>
            <a:r>
              <a:rPr lang="en-IN"/>
              <a:t>Image Ref: </a:t>
            </a:r>
            <a:r>
              <a:rPr lang="en-US">
                <a:hlinkClick r:id="rId3"/>
              </a:rPr>
              <a:t>Free Photo | Empty colorful wood chair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162</a:t>
            </a:fld>
            <a:endParaRPr lang="en-GB"/>
          </a:p>
        </p:txBody>
      </p:sp>
    </p:spTree>
    <p:extLst>
      <p:ext uri="{BB962C8B-B14F-4D97-AF65-F5344CB8AC3E}">
        <p14:creationId xmlns:p14="http://schemas.microsoft.com/office/powerpoint/2010/main" val="2510990564"/>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Alex is extremely impressed with the Dulux Woodcare range of premium paints. Not only have they given his old house a new look, he is assured that they will last for a long time.</a:t>
            </a:r>
          </a:p>
        </p:txBody>
      </p:sp>
      <p:sp>
        <p:nvSpPr>
          <p:cNvPr id="4" name="Slide Number Placeholder 3"/>
          <p:cNvSpPr>
            <a:spLocks noGrp="1"/>
          </p:cNvSpPr>
          <p:nvPr>
            <p:ph type="sldNum" sz="quarter" idx="5"/>
          </p:nvPr>
        </p:nvSpPr>
        <p:spPr/>
        <p:txBody>
          <a:bodyPr/>
          <a:lstStyle/>
          <a:p>
            <a:fld id="{287ED427-83B0-4210-9E7F-EDD2FDBFC6DC}" type="slidenum">
              <a:rPr lang="en-GB" smtClean="0"/>
              <a:t>164</a:t>
            </a:fld>
            <a:endParaRPr lang="en-GB"/>
          </a:p>
        </p:txBody>
      </p:sp>
    </p:spTree>
    <p:extLst>
      <p:ext uri="{BB962C8B-B14F-4D97-AF65-F5344CB8AC3E}">
        <p14:creationId xmlns:p14="http://schemas.microsoft.com/office/powerpoint/2010/main" val="1092702967"/>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Wingdings" panose="05000000000000000000" pitchFamily="2" charset="2"/>
              <a:buChar char="q"/>
            </a:pPr>
            <a:r>
              <a:rPr lang="en-IN"/>
              <a:t>Developer Notes: Option 2, </a:t>
            </a:r>
            <a:r>
              <a:rPr lang="en-IN" err="1"/>
              <a:t>Timberton</a:t>
            </a:r>
            <a:r>
              <a:rPr lang="en-IN"/>
              <a:t> is the right answer. In addition to this, it provides </a:t>
            </a:r>
            <a:r>
              <a:rPr lang="en-US" sz="1200">
                <a:latin typeface="Calibri" panose="020F0502020204030204" pitchFamily="34" charset="0"/>
                <a:cs typeface="Calibri" panose="020F0502020204030204" pitchFamily="34" charset="0"/>
              </a:rPr>
              <a:t>Resistance to scratches &amp; stains, has Great gloss retention and Great film clarity</a:t>
            </a:r>
            <a:endParaRPr lang="en-SG" sz="1200" b="0">
              <a:latin typeface="Colour Sans" panose="02000503030000020004" pitchFamily="2" charset="0"/>
            </a:endParaRP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165</a:t>
            </a:fld>
            <a:endParaRPr lang="en-GB"/>
          </a:p>
        </p:txBody>
      </p:sp>
    </p:spTree>
    <p:extLst>
      <p:ext uri="{BB962C8B-B14F-4D97-AF65-F5344CB8AC3E}">
        <p14:creationId xmlns:p14="http://schemas.microsoft.com/office/powerpoint/2010/main" val="2045511477"/>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a:t>
            </a:r>
            <a:r>
              <a:rPr lang="en-US" sz="1200"/>
              <a:t>Dulux </a:t>
            </a:r>
            <a:r>
              <a:rPr lang="en-US" sz="1200" err="1"/>
              <a:t>Aquatech</a:t>
            </a:r>
            <a:r>
              <a:rPr lang="en-US" sz="1200"/>
              <a:t> Max waterproofing is a premium water proofing solution both for interiors and exteriors. It contains </a:t>
            </a:r>
            <a:r>
              <a:rPr lang="en-US" sz="1200" b="1" i="1" err="1"/>
              <a:t>Hydroresist</a:t>
            </a:r>
            <a:r>
              <a:rPr lang="en-US" sz="1200" b="1" i="1"/>
              <a:t> Technology</a:t>
            </a:r>
            <a:r>
              <a:rPr lang="en-US" sz="1200" i="1"/>
              <a:t>, </a:t>
            </a:r>
            <a:r>
              <a:rPr lang="en-US" sz="1200" i="0"/>
              <a:t>which forms an impenetrable, tough film over porous walls that is highly flexible which bridges cracks preventing water seepage, carbonation and fungal attacks.</a:t>
            </a:r>
          </a:p>
          <a:p>
            <a:endParaRPr lang="en-US" sz="1200" i="1"/>
          </a:p>
          <a:p>
            <a:r>
              <a:rPr lang="en-US" sz="1200" i="1"/>
              <a:t>Image Ref: Input deck Malaysia slide 34.</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167</a:t>
            </a:fld>
            <a:endParaRPr lang="en-GB"/>
          </a:p>
        </p:txBody>
      </p:sp>
    </p:spTree>
    <p:extLst>
      <p:ext uri="{BB962C8B-B14F-4D97-AF65-F5344CB8AC3E}">
        <p14:creationId xmlns:p14="http://schemas.microsoft.com/office/powerpoint/2010/main" val="8701376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I am Abdalla. I live in the southwestern coastal part of the country which gets a lot of rainfall throughout the year. As a result, my roof is exposed to a lot of water and rain and it has now started to leak into his house. An indirect result of this is, my walls have started showing damp patches. My ceiling is also stained in many places. I am looking for a permanent solution to keep the damp out and the keep my walls and ceiling looking tip-top.</a:t>
            </a:r>
          </a:p>
          <a:p>
            <a:endParaRPr lang="en-IN"/>
          </a:p>
          <a:p>
            <a:r>
              <a:rPr lang="en-IN"/>
              <a:t>Narrator VO: Let’s delve into Dulux’s waterproofing options for him.</a:t>
            </a:r>
          </a:p>
        </p:txBody>
      </p:sp>
      <p:sp>
        <p:nvSpPr>
          <p:cNvPr id="4" name="Slide Number Placeholder 3"/>
          <p:cNvSpPr>
            <a:spLocks noGrp="1"/>
          </p:cNvSpPr>
          <p:nvPr>
            <p:ph type="sldNum" sz="quarter" idx="5"/>
          </p:nvPr>
        </p:nvSpPr>
        <p:spPr/>
        <p:txBody>
          <a:bodyPr/>
          <a:lstStyle/>
          <a:p>
            <a:fld id="{287ED427-83B0-4210-9E7F-EDD2FDBFC6DC}" type="slidenum">
              <a:rPr lang="en-GB" smtClean="0"/>
              <a:t>168</a:t>
            </a:fld>
            <a:endParaRPr lang="en-GB"/>
          </a:p>
        </p:txBody>
      </p:sp>
    </p:spTree>
    <p:extLst>
      <p:ext uri="{BB962C8B-B14F-4D97-AF65-F5344CB8AC3E}">
        <p14:creationId xmlns:p14="http://schemas.microsoft.com/office/powerpoint/2010/main" val="4217565461"/>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a:t>Dulux </a:t>
            </a:r>
            <a:r>
              <a:rPr lang="en-US" sz="1200" b="1" err="1"/>
              <a:t>Aquatech</a:t>
            </a:r>
            <a:r>
              <a:rPr lang="en-US" sz="1200" b="1"/>
              <a:t> Max Waterproofing  </a:t>
            </a:r>
            <a:r>
              <a:rPr lang="en-US" sz="1200" b="0"/>
              <a:t>solution prevents seepage and problems arising out of seepage. It has </a:t>
            </a:r>
            <a:r>
              <a:rPr lang="en-US" sz="1200" b="0" err="1"/>
              <a:t>Hydroresist</a:t>
            </a:r>
            <a:r>
              <a:rPr lang="en-US" sz="1200" b="0"/>
              <a:t> technology which forms a tough and </a:t>
            </a:r>
            <a:r>
              <a:rPr lang="en-US" sz="1200" b="0" err="1"/>
              <a:t>impeneterable</a:t>
            </a:r>
            <a:r>
              <a:rPr lang="en-US" sz="1200" b="0"/>
              <a:t> layer over walls and cracks preventing moisture, water and other damaging elements from getting into pores. It is highly flexible and can cover cracks and defects easily. This prevents seepage, carbonation and fungal attacks on your walls. This can be applied for roofs and walls. </a:t>
            </a:r>
          </a:p>
          <a:p>
            <a:endParaRPr lang="en-IN" b="0"/>
          </a:p>
          <a:p>
            <a:r>
              <a:rPr lang="en-IN" b="0"/>
              <a:t>Icons: seepage: </a:t>
            </a:r>
            <a:r>
              <a:rPr lang="en-US">
                <a:hlinkClick r:id="rId3"/>
              </a:rPr>
              <a:t>Search results for Leakage – </a:t>
            </a:r>
            <a:r>
              <a:rPr lang="en-US" err="1">
                <a:hlinkClick r:id="rId3"/>
              </a:rPr>
              <a:t>Flaticon</a:t>
            </a:r>
            <a:endParaRPr lang="en-US"/>
          </a:p>
          <a:p>
            <a:r>
              <a:rPr lang="en-US" err="1"/>
              <a:t>ToughL</a:t>
            </a:r>
            <a:r>
              <a:rPr lang="en-US"/>
              <a:t> </a:t>
            </a:r>
            <a:r>
              <a:rPr lang="en-US">
                <a:hlinkClick r:id="rId4"/>
              </a:rPr>
              <a:t>Search results for Tough – </a:t>
            </a:r>
            <a:r>
              <a:rPr lang="en-US" err="1">
                <a:hlinkClick r:id="rId4"/>
              </a:rPr>
              <a:t>Flaticon</a:t>
            </a:r>
            <a:endParaRPr lang="en-US"/>
          </a:p>
          <a:p>
            <a:r>
              <a:rPr lang="en-US"/>
              <a:t>Carbonation </a:t>
            </a:r>
            <a:r>
              <a:rPr lang="en-US">
                <a:hlinkClick r:id="rId5"/>
              </a:rPr>
              <a:t>Search results for Carbon - </a:t>
            </a:r>
            <a:r>
              <a:rPr lang="en-US" err="1">
                <a:hlinkClick r:id="rId5"/>
              </a:rPr>
              <a:t>Flaticon</a:t>
            </a:r>
            <a:endParaRPr lang="en-US"/>
          </a:p>
          <a:p>
            <a:endParaRPr lang="en-IN" b="0"/>
          </a:p>
        </p:txBody>
      </p:sp>
      <p:sp>
        <p:nvSpPr>
          <p:cNvPr id="4" name="Slide Number Placeholder 3"/>
          <p:cNvSpPr>
            <a:spLocks noGrp="1"/>
          </p:cNvSpPr>
          <p:nvPr>
            <p:ph type="sldNum" sz="quarter" idx="5"/>
          </p:nvPr>
        </p:nvSpPr>
        <p:spPr/>
        <p:txBody>
          <a:bodyPr/>
          <a:lstStyle/>
          <a:p>
            <a:fld id="{287ED427-83B0-4210-9E7F-EDD2FDBFC6DC}" type="slidenum">
              <a:rPr lang="en-GB" smtClean="0"/>
              <a:t>169</a:t>
            </a:fld>
            <a:endParaRPr lang="en-GB"/>
          </a:p>
        </p:txBody>
      </p:sp>
    </p:spTree>
    <p:extLst>
      <p:ext uri="{BB962C8B-B14F-4D97-AF65-F5344CB8AC3E}">
        <p14:creationId xmlns:p14="http://schemas.microsoft.com/office/powerpoint/2010/main" val="1925809593"/>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extraordinary features of </a:t>
            </a:r>
            <a:r>
              <a:rPr lang="en-US">
                <a:solidFill>
                  <a:srgbClr val="000000"/>
                </a:solidFill>
                <a:latin typeface="Calibri"/>
                <a:cs typeface="Calibri"/>
              </a:rPr>
              <a:t>the </a:t>
            </a:r>
            <a:r>
              <a:rPr lang="en-US" b="1">
                <a:solidFill>
                  <a:srgbClr val="000000"/>
                </a:solidFill>
              </a:rPr>
              <a:t>Dulux Aquatech Max Waterproofin</a:t>
            </a:r>
            <a:endParaRPr lang="en-US">
              <a:solidFill>
                <a:schemeClr val="bg1"/>
              </a:solidFill>
            </a:endParaRPr>
          </a:p>
          <a:p>
            <a:pPr algn="l" rtl="0" fontAlgn="base"/>
            <a:endParaRPr lang="en-US">
              <a:solidFill>
                <a:schemeClr val="bg1"/>
              </a:solidFill>
            </a:endParaRPr>
          </a:p>
          <a:p>
            <a:pPr marL="0" marR="0" lvl="0" indent="0" algn="l" defTabSz="914400" rtl="0" eaLnBrk="1" fontAlgn="auto" latinLnBrk="0" hangingPunct="1">
              <a:lnSpc>
                <a:spcPct val="100000"/>
              </a:lnSpc>
              <a:spcBef>
                <a:spcPts val="0"/>
              </a:spcBef>
              <a:spcAft>
                <a:spcPts val="0"/>
              </a:spcAft>
              <a:buClrTx/>
              <a:buSzTx/>
              <a:buFont typeface="Arial,Sans-Serif"/>
              <a:buNone/>
              <a:tabLst/>
              <a:defRPr/>
            </a:pPr>
            <a:endParaRPr lang="en-US">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This top of the line product requires </a:t>
            </a:r>
            <a:r>
              <a:rPr lang="en-US" sz="1200">
                <a:latin typeface="Colour Sans" panose="02000503030000020004"/>
              </a:rPr>
              <a:t>1.2-1.4 kg of product per square meter of area</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ea typeface="Calibri"/>
                <a:cs typeface="Calibri"/>
              </a:rPr>
              <a:t>3 coats are required to get the optimum results against seepage and leaks</a:t>
            </a:r>
          </a:p>
          <a:p>
            <a:pPr marL="285750" indent="-285750">
              <a:buFont typeface="Arial,Sans-Serif"/>
              <a:buChar char="•"/>
            </a:pPr>
            <a:r>
              <a:rPr lang="en-US">
                <a:solidFill>
                  <a:srgbClr val="000000"/>
                </a:solidFill>
              </a:rPr>
              <a:t>The Dulux </a:t>
            </a:r>
            <a:r>
              <a:rPr lang="en-US" err="1">
                <a:solidFill>
                  <a:srgbClr val="000000"/>
                </a:solidFill>
              </a:rPr>
              <a:t>aquatech</a:t>
            </a:r>
            <a:r>
              <a:rPr lang="en-US">
                <a:solidFill>
                  <a:srgbClr val="000000"/>
                </a:solidFill>
              </a:rPr>
              <a:t> max waterproofing is created with a Water  based formula</a:t>
            </a:r>
            <a:endParaRPr lang="en-US">
              <a:solidFill>
                <a:srgbClr val="000000"/>
              </a:solidFill>
              <a:cs typeface="Calibri"/>
            </a:endParaRPr>
          </a:p>
          <a:p>
            <a:pPr marL="285750" indent="-285750">
              <a:buFont typeface="Arial,Sans-Serif"/>
              <a:buChar char="•"/>
            </a:pPr>
            <a:r>
              <a:rPr lang="en-US">
                <a:solidFill>
                  <a:srgbClr val="000000"/>
                </a:solidFill>
              </a:rPr>
              <a:t>It is available in 2 Ready mix </a:t>
            </a:r>
            <a:r>
              <a:rPr lang="en-US" err="1">
                <a:solidFill>
                  <a:srgbClr val="000000"/>
                </a:solidFill>
              </a:rPr>
              <a:t>colours</a:t>
            </a:r>
            <a:r>
              <a:rPr lang="en-US">
                <a:solidFill>
                  <a:srgbClr val="000000"/>
                </a:solidFill>
              </a:rPr>
              <a:t> – Grey and White</a:t>
            </a:r>
            <a:endParaRPr lang="en-US">
              <a:solidFill>
                <a:srgbClr val="000000"/>
              </a:solidFill>
              <a:cs typeface="Calibri"/>
            </a:endParaRPr>
          </a:p>
          <a:p>
            <a:pPr marL="285750" indent="-285750">
              <a:buFont typeface="Arial,Sans-Serif"/>
              <a:buChar char="•"/>
            </a:pPr>
            <a:r>
              <a:rPr lang="en-US">
                <a:solidFill>
                  <a:srgbClr val="000000"/>
                </a:solidFill>
              </a:rPr>
              <a:t>Available in 2 standard sizes, which are 5kg, and 20kg buckets depending on the size of the area you want to cover</a:t>
            </a:r>
            <a:endParaRPr lang="en-US">
              <a:solidFill>
                <a:srgbClr val="000000"/>
              </a:solidFill>
              <a:cs typeface="Calibri"/>
            </a:endParaRPr>
          </a:p>
          <a:p>
            <a:pPr marL="285750" indent="-285750">
              <a:buFont typeface="Arial,Sans-Serif"/>
              <a:buChar char="•"/>
            </a:pPr>
            <a:r>
              <a:rPr lang="en-IN">
                <a:solidFill>
                  <a:srgbClr val="000000"/>
                </a:solidFill>
              </a:rPr>
              <a:t>Excellent waterproofing protection which is unaffected by people walking over it</a:t>
            </a:r>
            <a:endParaRPr lang="en-IN"/>
          </a:p>
          <a:p>
            <a:endParaRPr lang="en-IN"/>
          </a:p>
          <a:p>
            <a:r>
              <a:rPr lang="en-IN"/>
              <a:t>Icons; Foot traffic: </a:t>
            </a:r>
            <a:r>
              <a:rPr lang="en-US">
                <a:hlinkClick r:id="rId3"/>
              </a:rPr>
              <a:t>Search results for Foot - Flaticon</a:t>
            </a:r>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170</a:t>
            </a:fld>
            <a:endParaRPr lang="en-GB"/>
          </a:p>
        </p:txBody>
      </p:sp>
    </p:spTree>
    <p:extLst>
      <p:ext uri="{BB962C8B-B14F-4D97-AF65-F5344CB8AC3E}">
        <p14:creationId xmlns:p14="http://schemas.microsoft.com/office/powerpoint/2010/main" val="1984402143"/>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With the application of </a:t>
            </a:r>
            <a:r>
              <a:rPr lang="en-US" sz="1200"/>
              <a:t>Dulux </a:t>
            </a:r>
            <a:r>
              <a:rPr lang="en-US" sz="1200" err="1"/>
              <a:t>Aquatech</a:t>
            </a:r>
            <a:r>
              <a:rPr lang="en-US" sz="1200"/>
              <a:t> Max Waterproofing</a:t>
            </a:r>
            <a:r>
              <a:rPr lang="en-IN" sz="1200"/>
              <a:t>, the cracks in Abdalla’s roof have been filled and repaired and a flexible waterproof layer has been added. This will ensure that in future, Abdalla will not get any dampness or stained walls as a result of leaking roof.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latin typeface="Colour Sans" panose="02000503030000020004" pitchFamily="2" charset="0"/>
              </a:rPr>
              <a:t>Image Ref: </a:t>
            </a:r>
            <a:r>
              <a:rPr lang="en-US">
                <a:hlinkClick r:id="rId3"/>
              </a:rPr>
              <a:t>Free Photo | Free photo high angle beautiful roof on wooden house (freepik.com)</a:t>
            </a: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latin typeface="Colour Sans" panose="02000503030000020004" pitchFamily="2" charset="0"/>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171</a:t>
            </a:fld>
            <a:endParaRPr lang="en-GB"/>
          </a:p>
        </p:txBody>
      </p:sp>
    </p:spTree>
    <p:extLst>
      <p:ext uri="{BB962C8B-B14F-4D97-AF65-F5344CB8AC3E}">
        <p14:creationId xmlns:p14="http://schemas.microsoft.com/office/powerpoint/2010/main" val="24504052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VO</a:t>
            </a:r>
            <a:r>
              <a:rPr lang="en-IN"/>
              <a:t>: Now, we will view Ahmad’s second requirement, Click the puzzle icon to know the requirement. (Standard Female Narrator Voice)</a:t>
            </a:r>
          </a:p>
          <a:p>
            <a:endParaRPr lang="en-IN"/>
          </a:p>
          <a:p>
            <a:r>
              <a:rPr lang="en-IN" b="1"/>
              <a:t>(Use male Ahmad voice for below) </a:t>
            </a:r>
          </a:p>
          <a:p>
            <a:r>
              <a:rPr lang="en-IN"/>
              <a:t>I like to stay on top of the current trends. Be it my phone or my home. I want my walls to have a contemporary style with latest trendy colours and an attractive interiors. I want the best paints to be used in his dining area. </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Let’s see how Dulux Ambiance Pearl Glo is the best choice for his needs. (Standard Female Narrator Voice)</a:t>
            </a:r>
          </a:p>
          <a:p>
            <a:endParaRPr lang="en-IN"/>
          </a:p>
          <a:p>
            <a:endParaRPr lang="en-IN"/>
          </a:p>
          <a:p>
            <a:r>
              <a:rPr lang="en-IN"/>
              <a:t>Image ref: https://images.akzonobel.com/akzonobel-flourish/dulux/in/dulux/en/articles/channel-modern-luxury-shades-ivory/channel-modern-luxury-with-shades-of-ivory_2.jpg?impolicy=.auto&amp;imwidth=1366</a:t>
            </a:r>
          </a:p>
          <a:p>
            <a:endParaRPr lang="en-IN"/>
          </a:p>
          <a:p>
            <a:r>
              <a:rPr lang="en-IN"/>
              <a:t>Person Image: https://www.freepik.com/free-photo/expressive-young-guy-posing-studio_16925389.htm#&amp;position=11&amp;from_view=author&amp;uuid=5957b8f4-ad4f-41bc-9352-ea2e062fa5df</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16</a:t>
            </a:fld>
            <a:endParaRPr lang="en-GB"/>
          </a:p>
        </p:txBody>
      </p:sp>
    </p:spTree>
    <p:extLst>
      <p:ext uri="{BB962C8B-B14F-4D97-AF65-F5344CB8AC3E}">
        <p14:creationId xmlns:p14="http://schemas.microsoft.com/office/powerpoint/2010/main" val="514086607"/>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Developer Notes: </a:t>
            </a:r>
          </a:p>
          <a:p>
            <a:r>
              <a:rPr lang="en-IN"/>
              <a:t>Option 3 is correct. The Dulux Aquatech Max Waterproofing is offered in 2 colours - </a:t>
            </a:r>
            <a:r>
              <a:rPr kumimoji="0" lang="en-US" sz="1200" b="0" i="0" u="none" strike="noStrike" kern="1200" cap="none" spc="0" normalizeH="0" baseline="0" noProof="0">
                <a:ln>
                  <a:noFill/>
                </a:ln>
                <a:solidFill>
                  <a:srgbClr val="000000"/>
                </a:solidFill>
                <a:effectLst/>
                <a:uLnTx/>
                <a:uFillTx/>
                <a:latin typeface="Colour Sans" panose="02000503030000020004"/>
                <a:ea typeface="+mn-ea"/>
                <a:cs typeface="+mn-cs"/>
              </a:rPr>
              <a:t>Grey &amp; White.</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172</a:t>
            </a:fld>
            <a:endParaRPr lang="en-GB"/>
          </a:p>
        </p:txBody>
      </p:sp>
    </p:spTree>
    <p:extLst>
      <p:ext uri="{BB962C8B-B14F-4D97-AF65-F5344CB8AC3E}">
        <p14:creationId xmlns:p14="http://schemas.microsoft.com/office/powerpoint/2010/main" val="1855946111"/>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It appears that not only is good quality paint important to keep your walls and trim looking great, but it is equally important to use the right Sealers, primers and putty. Also the painting system should be followed thoroughly to keep paint from peeling, cracking and deteriorating. Dulux has the following Sealers and Primers that should be used before you paint your property. Lets look at each on in greater detail to understand its uses. Click each can to know more.</a:t>
            </a:r>
          </a:p>
        </p:txBody>
      </p:sp>
      <p:sp>
        <p:nvSpPr>
          <p:cNvPr id="4" name="Slide Number Placeholder 3"/>
          <p:cNvSpPr>
            <a:spLocks noGrp="1"/>
          </p:cNvSpPr>
          <p:nvPr>
            <p:ph type="sldNum" sz="quarter" idx="5"/>
          </p:nvPr>
        </p:nvSpPr>
        <p:spPr/>
        <p:txBody>
          <a:bodyPr/>
          <a:lstStyle/>
          <a:p>
            <a:fld id="{287ED427-83B0-4210-9E7F-EDD2FDBFC6DC}" type="slidenum">
              <a:rPr lang="en-GB" smtClean="0"/>
              <a:t>174</a:t>
            </a:fld>
            <a:endParaRPr lang="en-GB"/>
          </a:p>
        </p:txBody>
      </p:sp>
    </p:spTree>
    <p:extLst>
      <p:ext uri="{BB962C8B-B14F-4D97-AF65-F5344CB8AC3E}">
        <p14:creationId xmlns:p14="http://schemas.microsoft.com/office/powerpoint/2010/main" val="4034173213"/>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Dulux Weathershield Sealer is a water based primer which is specifically designed to avoid peeling and cracking of wall paint. It has excellent adhesion properties which ensure that the top coat bonds well and lasts for a long time. This is designed to work in </a:t>
            </a:r>
            <a:r>
              <a:rPr lang="en-US" err="1"/>
              <a:t>conjuction</a:t>
            </a:r>
            <a:r>
              <a:rPr lang="en-US"/>
              <a:t> with the Dulux Weathershield range of topcoats. </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175</a:t>
            </a:fld>
            <a:endParaRPr lang="en-GB"/>
          </a:p>
        </p:txBody>
      </p:sp>
    </p:spTree>
    <p:extLst>
      <p:ext uri="{BB962C8B-B14F-4D97-AF65-F5344CB8AC3E}">
        <p14:creationId xmlns:p14="http://schemas.microsoft.com/office/powerpoint/2010/main" val="2678945042"/>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I am Martha and I had recently repainted my house my fence. However within a couple of years, its all starting to peel away. </a:t>
            </a:r>
          </a:p>
          <a:p>
            <a:endParaRPr lang="en-IN"/>
          </a:p>
          <a:p>
            <a:endParaRPr lang="en-IN"/>
          </a:p>
          <a:p>
            <a:r>
              <a:rPr lang="en-IN"/>
              <a:t>The walls look faded, the roof has completely lost its shine and the fence has blisters all over it. She is not sure why the paint has deteriorated so quickly. On closer inspection it seems that the paint has not lasted because of poor pre-processing. The primer and sealer used was of inferior quality which has made the expensive paint go bad very quickly. Martha wonders how she can </a:t>
            </a:r>
            <a:r>
              <a:rPr lang="en-IN" err="1"/>
              <a:t>avoida</a:t>
            </a:r>
            <a:r>
              <a:rPr lang="en-IN"/>
              <a:t> similar situation this time. Let’s help Martha. Click next to proceed.</a:t>
            </a:r>
          </a:p>
          <a:p>
            <a:endParaRPr lang="en-IN"/>
          </a:p>
          <a:p>
            <a:r>
              <a:rPr lang="en-IN"/>
              <a:t>Image reference: https://www.freepik.com/free-photo/contrasting-outdoor-texture-design_32887698.htm#page=6&amp;query=peeling%20paint%20fence&amp;position=37&amp;from_view=search&amp;track=ais&amp;uuid=90582494-99b1-4e0b-8967-6fc608106c73</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176</a:t>
            </a:fld>
            <a:endParaRPr lang="en-GB"/>
          </a:p>
        </p:txBody>
      </p:sp>
    </p:spTree>
    <p:extLst>
      <p:ext uri="{BB962C8B-B14F-4D97-AF65-F5344CB8AC3E}">
        <p14:creationId xmlns:p14="http://schemas.microsoft.com/office/powerpoint/2010/main" val="3209643225"/>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latin typeface="Open Sans" panose="020B0606030504020204" pitchFamily="34" charset="0"/>
                <a:ea typeface="Open Sans" panose="020B0606030504020204" pitchFamily="34" charset="0"/>
                <a:cs typeface="Open Sans" panose="020B0606030504020204" pitchFamily="34" charset="0"/>
              </a:rPr>
              <a:t>Dulux Weathershield Primer, a premium water based primer that has excellent adhesive properties. This helps the top coat bind perfectly to the surface below it giving it a smooth, uniform look which is devoid of imperfections.</a:t>
            </a:r>
          </a:p>
          <a:p>
            <a:r>
              <a:rPr lang="en-US" sz="1200" b="0">
                <a:latin typeface="Open Sans" panose="020B0606030504020204" pitchFamily="34" charset="0"/>
                <a:ea typeface="Open Sans" panose="020B0606030504020204" pitchFamily="34" charset="0"/>
                <a:cs typeface="Open Sans" panose="020B0606030504020204" pitchFamily="34" charset="0"/>
              </a:rPr>
              <a:t>This also comes with alkali guard technology providing superior benefits in external applications. This is completely safe and does not contain mercury of lead in the paint. To top it all, it has a low </a:t>
            </a:r>
            <a:r>
              <a:rPr lang="en-US" sz="1200" b="0" err="1">
                <a:latin typeface="Open Sans" panose="020B0606030504020204" pitchFamily="34" charset="0"/>
                <a:ea typeface="Open Sans" panose="020B0606030504020204" pitchFamily="34" charset="0"/>
                <a:cs typeface="Open Sans" panose="020B0606030504020204" pitchFamily="34" charset="0"/>
              </a:rPr>
              <a:t>odour</a:t>
            </a:r>
            <a:r>
              <a:rPr lang="en-US" sz="1200" b="0">
                <a:latin typeface="Open Sans" panose="020B0606030504020204" pitchFamily="34" charset="0"/>
                <a:ea typeface="Open Sans" panose="020B0606030504020204" pitchFamily="34" charset="0"/>
                <a:cs typeface="Open Sans" panose="020B0606030504020204" pitchFamily="34" charset="0"/>
              </a:rPr>
              <a:t> and VOC emission rate.</a:t>
            </a:r>
          </a:p>
          <a:p>
            <a:r>
              <a:rPr lang="en-US" sz="1200" b="0">
                <a:latin typeface="Open Sans" panose="020B0606030504020204" pitchFamily="34" charset="0"/>
                <a:ea typeface="Open Sans" panose="020B0606030504020204" pitchFamily="34" charset="0"/>
                <a:cs typeface="Open Sans" panose="020B0606030504020204" pitchFamily="34" charset="0"/>
              </a:rPr>
              <a:t>Lets take a deep dive into its features next.</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177</a:t>
            </a:fld>
            <a:endParaRPr lang="en-GB"/>
          </a:p>
        </p:txBody>
      </p:sp>
    </p:spTree>
    <p:extLst>
      <p:ext uri="{BB962C8B-B14F-4D97-AF65-F5344CB8AC3E}">
        <p14:creationId xmlns:p14="http://schemas.microsoft.com/office/powerpoint/2010/main" val="1045275126"/>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a:latin typeface="Open Sans" panose="020B0606030504020204" pitchFamily="34" charset="0"/>
                <a:ea typeface="Open Sans" panose="020B0606030504020204" pitchFamily="34" charset="0"/>
                <a:cs typeface="Open Sans" panose="020B0606030504020204" pitchFamily="34" charset="0"/>
              </a:rPr>
              <a:t>Dulux Weathershield Primer is a water based product.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Once applied to any surface it gives it a matt finish and creates a perfect surface on which the top coat can be applied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 litre of primer can cover </a:t>
            </a:r>
            <a:r>
              <a:rPr lang="en-IN" err="1"/>
              <a:t>upto</a:t>
            </a:r>
            <a:r>
              <a:rPr lang="en-IN"/>
              <a:t> 10 sq. meters of surface area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is available in a standard white colour only.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has low odour and emits low VOCs making it easy to work with and comfortable for occupants of the home too.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is Singapore Green Label certified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comes in two sizes of 5L and 18L to choose from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comes with a warranty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Icons : Warranty: </a:t>
            </a:r>
            <a:r>
              <a:rPr lang="en-US">
                <a:hlinkClick r:id="rId3"/>
              </a:rPr>
              <a:t>Search results for Warranty - </a:t>
            </a:r>
            <a:r>
              <a:rPr lang="en-US" err="1">
                <a:hlinkClick r:id="rId3"/>
              </a:rPr>
              <a:t>Flaticon</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178</a:t>
            </a:fld>
            <a:endParaRPr lang="en-GB"/>
          </a:p>
        </p:txBody>
      </p:sp>
    </p:spTree>
    <p:extLst>
      <p:ext uri="{BB962C8B-B14F-4D97-AF65-F5344CB8AC3E}">
        <p14:creationId xmlns:p14="http://schemas.microsoft.com/office/powerpoint/2010/main" val="880717789"/>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I am Martha and I had recently repainted my house.. However within a couple of years, the paint on the walls and ceiling has started to peel away. I wonder what I can do about this. </a:t>
            </a:r>
          </a:p>
          <a:p>
            <a:endParaRPr lang="en-IN"/>
          </a:p>
          <a:p>
            <a:r>
              <a:rPr lang="en-IN"/>
              <a:t>Narrator Voice: Pre-treatment of the paint surface is equally important. Let’s check out what can be the solution for Martha.</a:t>
            </a:r>
          </a:p>
          <a:p>
            <a:endParaRPr lang="en-IN"/>
          </a:p>
          <a:p>
            <a:r>
              <a:rPr lang="en-IN"/>
              <a:t>Image reference: https://www.freepik.com/free-photo/contrasting-outdoor-texture-design_32887698.htm#page=6&amp;query=peeling%20paint%20fence&amp;position=37&amp;from_view=search&amp;track=ais&amp;uuid=90582494-99b1-4e0b-8967-6fc608106c73</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179</a:t>
            </a:fld>
            <a:endParaRPr lang="en-GB"/>
          </a:p>
        </p:txBody>
      </p:sp>
    </p:spTree>
    <p:extLst>
      <p:ext uri="{BB962C8B-B14F-4D97-AF65-F5344CB8AC3E}">
        <p14:creationId xmlns:p14="http://schemas.microsoft.com/office/powerpoint/2010/main" val="2559277833"/>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latin typeface="Open Sans" panose="020B0606030504020204" pitchFamily="34" charset="0"/>
                <a:ea typeface="Open Sans" panose="020B0606030504020204" pitchFamily="34" charset="0"/>
                <a:cs typeface="Open Sans" panose="020B0606030504020204" pitchFamily="34" charset="0"/>
              </a:rPr>
              <a:t>Dulux Weathershield roof primer is specially designed to be used on walls in conjunction with the Dulux Weathershield top coats. It guards your roof tiles and interiors against alkaline substance damage. It does not contain lead or mercury in its formulation.</a:t>
            </a:r>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180</a:t>
            </a:fld>
            <a:endParaRPr lang="en-GB"/>
          </a:p>
        </p:txBody>
      </p:sp>
    </p:spTree>
    <p:extLst>
      <p:ext uri="{BB962C8B-B14F-4D97-AF65-F5344CB8AC3E}">
        <p14:creationId xmlns:p14="http://schemas.microsoft.com/office/powerpoint/2010/main" val="100727714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a:latin typeface="Open Sans" panose="020B0606030504020204" pitchFamily="34" charset="0"/>
                <a:ea typeface="Open Sans" panose="020B0606030504020204" pitchFamily="34" charset="0"/>
                <a:cs typeface="Open Sans" panose="020B0606030504020204" pitchFamily="34" charset="0"/>
              </a:rPr>
              <a:t>Dulux Weathershield Primer is a solvent based product.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Once applied to any surface it gives it a matt finish and creates a perfect surface on which the top coat can be applied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 litre of primer can cover </a:t>
            </a:r>
            <a:r>
              <a:rPr lang="en-IN" err="1"/>
              <a:t>upto</a:t>
            </a:r>
            <a:r>
              <a:rPr lang="en-IN"/>
              <a:t> 10 sq. meters of surface area</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is available in a standard white colour only.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has low odour and emits low VOCs making it easy to work with and comfortable for occupants of the home too.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comes in two sizes of 5L and 18L to choose from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comes with a warranty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Icons : Warranty: </a:t>
            </a:r>
            <a:r>
              <a:rPr lang="en-US">
                <a:hlinkClick r:id="rId3"/>
              </a:rPr>
              <a:t>Search results for Warranty - </a:t>
            </a:r>
            <a:r>
              <a:rPr lang="en-US" err="1">
                <a:hlinkClick r:id="rId3"/>
              </a:rPr>
              <a:t>Flaticon</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181</a:t>
            </a:fld>
            <a:endParaRPr lang="en-GB"/>
          </a:p>
        </p:txBody>
      </p:sp>
    </p:spTree>
    <p:extLst>
      <p:ext uri="{BB962C8B-B14F-4D97-AF65-F5344CB8AC3E}">
        <p14:creationId xmlns:p14="http://schemas.microsoft.com/office/powerpoint/2010/main" val="3816234328"/>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I think my roof is leaking. There seems to be a damp patch on my ceiling. I wonder what has caused my waterproofing to fail.</a:t>
            </a:r>
          </a:p>
          <a:p>
            <a:endParaRPr lang="en-IN"/>
          </a:p>
          <a:p>
            <a:r>
              <a:rPr lang="en-IN"/>
              <a:t>Narrator VO: Incorrect pairing of primer and top coat has led to a non-desirable outcome for Martha. Let’s look at the Dulux Weathershield Roof primer and how it can help Martha.</a:t>
            </a:r>
          </a:p>
          <a:p>
            <a:endParaRPr lang="en-IN"/>
          </a:p>
          <a:p>
            <a:r>
              <a:rPr lang="en-IN"/>
              <a:t>Image reference: https://www.freepik.com/free-photo/contrasting-outdoor-texture-design_32887698.htm#page=6&amp;query=peeling%20paint%20fence&amp;position=37&amp;from_view=search&amp;track=ais&amp;uuid=90582494-99b1-4e0b-8967-6fc608106c73</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182</a:t>
            </a:fld>
            <a:endParaRPr lang="en-GB"/>
          </a:p>
        </p:txBody>
      </p:sp>
    </p:spTree>
    <p:extLst>
      <p:ext uri="{BB962C8B-B14F-4D97-AF65-F5344CB8AC3E}">
        <p14:creationId xmlns:p14="http://schemas.microsoft.com/office/powerpoint/2010/main" val="2196371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a:t>
            </a:r>
            <a:r>
              <a:rPr lang="en-IN"/>
              <a:t>: (plays after paint can is shown).</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The Dulux </a:t>
            </a:r>
            <a:r>
              <a:rPr lang="en-US"/>
              <a:t>Ambiance Pearl Glo is a unique offering that has a pearly mid-sheen finish. (Icon 1 and text)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It gives a timeless look and has </a:t>
            </a:r>
            <a:r>
              <a:rPr lang="en-SG" sz="1200" b="0">
                <a:latin typeface="Open Sans"/>
                <a:ea typeface="Open Sans"/>
                <a:cs typeface="Open Sans"/>
              </a:rPr>
              <a:t>long lasting colours that keep your homes looking beautiful for longer time.  </a:t>
            </a:r>
            <a:r>
              <a:rPr lang="en-US"/>
              <a:t>(Color Guard Icon). It is also a low </a:t>
            </a:r>
            <a:r>
              <a:rPr lang="en-US" err="1"/>
              <a:t>odour</a:t>
            </a:r>
            <a:r>
              <a:rPr lang="en-US"/>
              <a:t> and low </a:t>
            </a:r>
            <a:r>
              <a:rPr lang="en-IN"/>
              <a:t>Volatile Organic Compounds (or </a:t>
            </a:r>
            <a:r>
              <a:rPr lang="en-US"/>
              <a:t>VOC ) emitting paint. (Icon 3)</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Lets unlock some extraordinary features of Dulux Ambiance Pearl Glo next. (Show the standard image after this… for reference I have put it in the inset on same page. This will be new page)</a:t>
            </a:r>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b="1"/>
              <a:t>Animation Description</a:t>
            </a:r>
            <a:r>
              <a:rPr lang="en-IN"/>
              <a:t>: Bring an image of the Dulux Ambiance sliding from right side into the frame. The 3 bullet points should be displayed in synchronisation with the spoken audio. Icons to appear in sync with audio and text too.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Character: https://www.freepik.com/free-photo/expressive-young-male-posing-studio_16925419.htm#&amp;position=1&amp;from_view=author&amp;uuid=5957b8f4-ad4f-41bc-9352-ea2e062fa5df</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17</a:t>
            </a:fld>
            <a:endParaRPr lang="en-GB"/>
          </a:p>
        </p:txBody>
      </p:sp>
    </p:spTree>
    <p:extLst>
      <p:ext uri="{BB962C8B-B14F-4D97-AF65-F5344CB8AC3E}">
        <p14:creationId xmlns:p14="http://schemas.microsoft.com/office/powerpoint/2010/main" val="357085212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latin typeface="Open Sans" panose="020B0606030504020204" pitchFamily="34" charset="0"/>
                <a:ea typeface="Open Sans" panose="020B0606030504020204" pitchFamily="34" charset="0"/>
                <a:cs typeface="Open Sans" panose="020B0606030504020204" pitchFamily="34" charset="0"/>
              </a:rPr>
              <a:t>Dulux Weathershield roof primer is specially designed to be used on roofs in conjunction with the Dulux Weathershield top coats. It guards your roof tiles and interiors against alkaline substance damage. It does not contain lead or mercury in its formulation.</a:t>
            </a:r>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183</a:t>
            </a:fld>
            <a:endParaRPr lang="en-GB"/>
          </a:p>
        </p:txBody>
      </p:sp>
    </p:spTree>
    <p:extLst>
      <p:ext uri="{BB962C8B-B14F-4D97-AF65-F5344CB8AC3E}">
        <p14:creationId xmlns:p14="http://schemas.microsoft.com/office/powerpoint/2010/main" val="2558611040"/>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US" sz="1200" b="0">
                <a:latin typeface="Open Sans" panose="020B0606030504020204" pitchFamily="34" charset="0"/>
                <a:ea typeface="Open Sans" panose="020B0606030504020204" pitchFamily="34" charset="0"/>
                <a:cs typeface="Open Sans" panose="020B0606030504020204" pitchFamily="34" charset="0"/>
              </a:rPr>
              <a:t>Dulux Weathershield Roof Primer is a solvent based product.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Once applied to any surface it gives it a matt finish and creates a perfect surface on which the top coat can be applied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 litre of primer can cover </a:t>
            </a:r>
            <a:r>
              <a:rPr lang="en-IN" err="1"/>
              <a:t>upto</a:t>
            </a:r>
            <a:r>
              <a:rPr lang="en-IN"/>
              <a:t> 20 sq. meters of surface area making it one of the most economical products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is available in a standard grey colour only.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comes in two sizes of 5L and 18L to choose from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comes with a warranty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Icons : Warranty: </a:t>
            </a:r>
            <a:r>
              <a:rPr lang="en-US">
                <a:hlinkClick r:id="rId3"/>
              </a:rPr>
              <a:t>Search results for Warranty - </a:t>
            </a:r>
            <a:r>
              <a:rPr lang="en-US" err="1">
                <a:hlinkClick r:id="rId3"/>
              </a:rPr>
              <a:t>Flaticon</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184</a:t>
            </a:fld>
            <a:endParaRPr lang="en-GB"/>
          </a:p>
        </p:txBody>
      </p:sp>
    </p:spTree>
    <p:extLst>
      <p:ext uri="{BB962C8B-B14F-4D97-AF65-F5344CB8AC3E}">
        <p14:creationId xmlns:p14="http://schemas.microsoft.com/office/powerpoint/2010/main" val="1643189009"/>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The walls in my bedroom have become powdery and chalky and seem like they were painted many years ago. However they were only painted a couple of years ago. Did I use substandard products or was the workmanship poor? I will never know. Can someone help me?</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Narrator VO: Martha thinks it was substandard product or poor workmanship to be the cause of her issue. However, in reality it was the use of poor quality primers that have got her in this situation. Let’s see how the </a:t>
            </a:r>
            <a:r>
              <a:rPr lang="en-SG">
                <a:latin typeface="Colour Sans" panose="02000503030000020004" pitchFamily="2" charset="0"/>
              </a:rPr>
              <a:t>Dulux </a:t>
            </a:r>
            <a:r>
              <a:rPr lang="en-US">
                <a:solidFill>
                  <a:srgbClr val="00467A"/>
                </a:solidFill>
              </a:rPr>
              <a:t>Exterior &amp; Interior Sealer </a:t>
            </a:r>
            <a:r>
              <a:rPr lang="en-SG">
                <a:latin typeface="Colour Sans" panose="02000503030000020004" pitchFamily="2" charset="0"/>
              </a:rPr>
              <a:t>(Water-based) can help her. </a:t>
            </a:r>
            <a:endParaRPr lang="en-IN"/>
          </a:p>
          <a:p>
            <a:endParaRPr lang="en-IN"/>
          </a:p>
          <a:p>
            <a:r>
              <a:rPr lang="en-IN"/>
              <a:t>Image reference: https://www.freepik.com/free-photo/contrasting-outdoor-texture-design_32887698.htm#page=6&amp;query=peeling%20paint%20fence&amp;position=37&amp;from_view=search&amp;track=ais&amp;uuid=90582494-99b1-4e0b-8967-6fc608106c73</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185</a:t>
            </a:fld>
            <a:endParaRPr lang="en-GB"/>
          </a:p>
        </p:txBody>
      </p:sp>
    </p:spTree>
    <p:extLst>
      <p:ext uri="{BB962C8B-B14F-4D97-AF65-F5344CB8AC3E}">
        <p14:creationId xmlns:p14="http://schemas.microsoft.com/office/powerpoint/2010/main" val="263153228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t>Dulux Exterior and Interior Water based sealer promotes adhesion of new paints onto painted substrate. It is specially developed to work as a system with Dulux interior and exterior topcoats to deliver a better finish that lasts longer. It has excellent Alkali protection. Also the formula does not contain any mercury or lead making it optimum for use anywhere around the house. Lets delve into its features now.</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186</a:t>
            </a:fld>
            <a:endParaRPr lang="en-GB"/>
          </a:p>
        </p:txBody>
      </p:sp>
    </p:spTree>
    <p:extLst>
      <p:ext uri="{BB962C8B-B14F-4D97-AF65-F5344CB8AC3E}">
        <p14:creationId xmlns:p14="http://schemas.microsoft.com/office/powerpoint/2010/main" val="3523491744"/>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SG">
                <a:latin typeface="Colour Sans" panose="02000503030000020004" pitchFamily="2" charset="0"/>
              </a:rPr>
              <a:t>Dulux </a:t>
            </a:r>
            <a:r>
              <a:rPr lang="en-US">
                <a:solidFill>
                  <a:srgbClr val="00467A"/>
                </a:solidFill>
              </a:rPr>
              <a:t>Exterior &amp; Interior Sealer </a:t>
            </a:r>
            <a:r>
              <a:rPr lang="en-SG">
                <a:latin typeface="Colour Sans" panose="02000503030000020004" pitchFamily="2" charset="0"/>
              </a:rPr>
              <a:t>(Water-based) </a:t>
            </a:r>
            <a:r>
              <a:rPr lang="en-US" sz="1200" b="0">
                <a:latin typeface="Open Sans" panose="020B0606030504020204" pitchFamily="34" charset="0"/>
                <a:ea typeface="Open Sans" panose="020B0606030504020204" pitchFamily="34" charset="0"/>
                <a:cs typeface="Open Sans" panose="020B0606030504020204" pitchFamily="34" charset="0"/>
              </a:rPr>
              <a:t>is a water based product.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Once applied to any surface it gives it a matt finish and creates a perfect surface on which the top coat can be applied</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A litre of primer can cover </a:t>
            </a:r>
            <a:r>
              <a:rPr lang="en-IN" err="1"/>
              <a:t>upto</a:t>
            </a:r>
            <a:r>
              <a:rPr lang="en-IN"/>
              <a:t> 11 sq. meters of surface area making it one of the most economical products</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is available in a standard white colour only. </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has a low odour and low VOC emission and is Singapore green label certified too</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comes in two sizes of 5L and 18L to choose from</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r>
              <a:rPr lang="en-IN"/>
              <a:t>It comes with a warranty</a:t>
            </a:r>
          </a:p>
          <a:p>
            <a:pPr marL="228600" marR="0" lvl="0" indent="-228600" algn="l" defTabSz="914400" rtl="0" eaLnBrk="1" fontAlgn="auto" latinLnBrk="0" hangingPunct="1">
              <a:lnSpc>
                <a:spcPct val="100000"/>
              </a:lnSpc>
              <a:spcBef>
                <a:spcPts val="0"/>
              </a:spcBef>
              <a:spcAft>
                <a:spcPts val="0"/>
              </a:spcAft>
              <a:buClrTx/>
              <a:buSzTx/>
              <a:buFontTx/>
              <a:buAutoNum type="arabicPeriod"/>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Icons : Warranty: </a:t>
            </a:r>
            <a:r>
              <a:rPr lang="en-US">
                <a:hlinkClick r:id="rId3"/>
              </a:rPr>
              <a:t>Search results for Warranty - </a:t>
            </a:r>
            <a:r>
              <a:rPr lang="en-US" err="1">
                <a:hlinkClick r:id="rId3"/>
              </a:rPr>
              <a:t>Flaticon</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187</a:t>
            </a:fld>
            <a:endParaRPr lang="en-GB"/>
          </a:p>
        </p:txBody>
      </p:sp>
    </p:spTree>
    <p:extLst>
      <p:ext uri="{BB962C8B-B14F-4D97-AF65-F5344CB8AC3E}">
        <p14:creationId xmlns:p14="http://schemas.microsoft.com/office/powerpoint/2010/main" val="953143174"/>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Martha has used the appropriate primers and top coats combinations and her home is now protected against the elements for many years to come. This will be an excellent investment and she will not have to worry about seepage, paint peeling off or her home appearing dull. She thinks that the Dulux range of paints is the best for her home.</a:t>
            </a:r>
          </a:p>
          <a:p>
            <a:endParaRPr lang="en-IN"/>
          </a:p>
          <a:p>
            <a:endParaRPr lang="en-IN"/>
          </a:p>
          <a:p>
            <a:endParaRPr lang="en-IN"/>
          </a:p>
          <a:p>
            <a:r>
              <a:rPr lang="en-IN"/>
              <a:t>Image Ref: https://www.freepik.com/free-photo/red-vertical-striped-wood-background-texture_1137359.htm#query=fresh%20red%20fence&amp;position=20&amp;from_view=search&amp;track=ais&amp;uuid=8a1c3db0-0c75-4ee5-8d3f-febd6c7cd019</a:t>
            </a:r>
          </a:p>
          <a:p>
            <a:r>
              <a:rPr lang="en-IN"/>
              <a:t>Image Ref 2: Character: https://www.freepik.com/free-photo/horizontal-shot-good-looking-confident-happy-female-entrepreneur-standing-self-assured-feminine-pose-gray-wall-stylish-outfit-pointing-right-folding-lips-cute_10401832.htm?query=asian%20woman%20frustrated#from_view=detail_alsolike#position=2&amp;query=asian%20woman%20frustrated</a:t>
            </a:r>
          </a:p>
        </p:txBody>
      </p:sp>
      <p:sp>
        <p:nvSpPr>
          <p:cNvPr id="4" name="Slide Number Placeholder 3"/>
          <p:cNvSpPr>
            <a:spLocks noGrp="1"/>
          </p:cNvSpPr>
          <p:nvPr>
            <p:ph type="sldNum" sz="quarter" idx="5"/>
          </p:nvPr>
        </p:nvSpPr>
        <p:spPr/>
        <p:txBody>
          <a:bodyPr/>
          <a:lstStyle/>
          <a:p>
            <a:fld id="{287ED427-83B0-4210-9E7F-EDD2FDBFC6DC}" type="slidenum">
              <a:rPr lang="en-GB" smtClean="0"/>
              <a:t>189</a:t>
            </a:fld>
            <a:endParaRPr lang="en-GB"/>
          </a:p>
        </p:txBody>
      </p:sp>
    </p:spTree>
    <p:extLst>
      <p:ext uri="{BB962C8B-B14F-4D97-AF65-F5344CB8AC3E}">
        <p14:creationId xmlns:p14="http://schemas.microsoft.com/office/powerpoint/2010/main" val="360211824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Its time to assess your knowledge on the Dulux Products we covered in this training. </a:t>
            </a:r>
          </a:p>
        </p:txBody>
      </p:sp>
      <p:sp>
        <p:nvSpPr>
          <p:cNvPr id="4" name="Slide Number Placeholder 3"/>
          <p:cNvSpPr>
            <a:spLocks noGrp="1"/>
          </p:cNvSpPr>
          <p:nvPr>
            <p:ph type="sldNum" sz="quarter" idx="5"/>
          </p:nvPr>
        </p:nvSpPr>
        <p:spPr/>
        <p:txBody>
          <a:bodyPr/>
          <a:lstStyle/>
          <a:p>
            <a:fld id="{287ED427-83B0-4210-9E7F-EDD2FDBFC6DC}" type="slidenum">
              <a:rPr lang="en-GB" smtClean="0"/>
              <a:t>190</a:t>
            </a:fld>
            <a:endParaRPr lang="en-GB"/>
          </a:p>
        </p:txBody>
      </p:sp>
    </p:spTree>
    <p:extLst>
      <p:ext uri="{BB962C8B-B14F-4D97-AF65-F5344CB8AC3E}">
        <p14:creationId xmlns:p14="http://schemas.microsoft.com/office/powerpoint/2010/main" val="3508189822"/>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Please read the instructions carefully before starting. All the best. Click Start to begin.</a:t>
            </a:r>
          </a:p>
        </p:txBody>
      </p:sp>
      <p:sp>
        <p:nvSpPr>
          <p:cNvPr id="4" name="Slide Number Placeholder 3"/>
          <p:cNvSpPr>
            <a:spLocks noGrp="1"/>
          </p:cNvSpPr>
          <p:nvPr>
            <p:ph type="sldNum" sz="quarter" idx="5"/>
          </p:nvPr>
        </p:nvSpPr>
        <p:spPr/>
        <p:txBody>
          <a:bodyPr/>
          <a:lstStyle/>
          <a:p>
            <a:fld id="{287ED427-83B0-4210-9E7F-EDD2FDBFC6DC}" type="slidenum">
              <a:rPr lang="en-GB" smtClean="0"/>
              <a:t>191</a:t>
            </a:fld>
            <a:endParaRPr lang="en-GB"/>
          </a:p>
        </p:txBody>
      </p:sp>
    </p:spTree>
    <p:extLst>
      <p:ext uri="{BB962C8B-B14F-4D97-AF65-F5344CB8AC3E}">
        <p14:creationId xmlns:p14="http://schemas.microsoft.com/office/powerpoint/2010/main" val="2761833948"/>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What does the Chroma Brite technology do? </a:t>
            </a:r>
          </a:p>
          <a:p>
            <a:r>
              <a:rPr lang="en-IN"/>
              <a:t>Answer: It keeps walls looking brighter for longer</a:t>
            </a:r>
          </a:p>
          <a:p>
            <a:r>
              <a:rPr lang="en-IN"/>
              <a:t>Incorrect options: It gives walls a dull appearance</a:t>
            </a:r>
          </a:p>
          <a:p>
            <a:r>
              <a:rPr lang="en-IN"/>
              <a:t>It makes wall defects clearly visible</a:t>
            </a:r>
          </a:p>
          <a:p>
            <a:r>
              <a:rPr lang="en-IN"/>
              <a:t>It helps make the room bright</a:t>
            </a:r>
          </a:p>
        </p:txBody>
      </p:sp>
      <p:sp>
        <p:nvSpPr>
          <p:cNvPr id="4" name="Slide Number Placeholder 3"/>
          <p:cNvSpPr>
            <a:spLocks noGrp="1"/>
          </p:cNvSpPr>
          <p:nvPr>
            <p:ph type="sldNum" sz="quarter" idx="5"/>
          </p:nvPr>
        </p:nvSpPr>
        <p:spPr/>
        <p:txBody>
          <a:bodyPr/>
          <a:lstStyle/>
          <a:p>
            <a:fld id="{287ED427-83B0-4210-9E7F-EDD2FDBFC6DC}" type="slidenum">
              <a:rPr lang="en-GB" smtClean="0"/>
              <a:t>192</a:t>
            </a:fld>
            <a:endParaRPr lang="en-GB"/>
          </a:p>
        </p:txBody>
      </p:sp>
    </p:spTree>
    <p:extLst>
      <p:ext uri="{BB962C8B-B14F-4D97-AF65-F5344CB8AC3E}">
        <p14:creationId xmlns:p14="http://schemas.microsoft.com/office/powerpoint/2010/main" val="556126867"/>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193</a:t>
            </a:fld>
            <a:endParaRPr lang="en-GB"/>
          </a:p>
        </p:txBody>
      </p:sp>
    </p:spTree>
    <p:extLst>
      <p:ext uri="{BB962C8B-B14F-4D97-AF65-F5344CB8AC3E}">
        <p14:creationId xmlns:p14="http://schemas.microsoft.com/office/powerpoint/2010/main" val="28081688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Dulux </a:t>
            </a:r>
            <a:r>
              <a:rPr lang="en-US">
                <a:solidFill>
                  <a:schemeClr val="bg1"/>
                </a:solidFill>
              </a:rPr>
              <a:t>Ambiance Pearl Glo. Click the paint icon to learn more. </a:t>
            </a:r>
            <a:endParaRPr lang="en-US">
              <a:solidFill>
                <a:schemeClr val="bg1"/>
              </a:solidFill>
              <a:cs typeface="Calibri"/>
            </a:endParaRPr>
          </a:p>
          <a:p>
            <a:pPr algn="l" rtl="0" fontAlgn="base"/>
            <a:endParaRPr lang="en-US">
              <a:solidFill>
                <a:schemeClr val="bg1"/>
              </a:solidFill>
            </a:endParaRPr>
          </a:p>
          <a:p>
            <a:pPr marL="285750" indent="-285750">
              <a:buFont typeface="Arial,Sans-Serif"/>
              <a:buChar char="•"/>
            </a:pPr>
            <a:r>
              <a:rPr lang="en-US" sz="1200" b="0" i="0">
                <a:solidFill>
                  <a:srgbClr val="000000"/>
                </a:solidFill>
                <a:effectLst/>
                <a:latin typeface="Calibri"/>
                <a:cs typeface="Calibri"/>
              </a:rPr>
              <a:t>Dulux </a:t>
            </a:r>
            <a:r>
              <a:rPr lang="en-US">
                <a:solidFill>
                  <a:schemeClr val="bg1"/>
                </a:solidFill>
              </a:rPr>
              <a:t>Ambiance Pearl Glo is a </a:t>
            </a:r>
            <a:r>
              <a:rPr lang="en-US">
                <a:solidFill>
                  <a:srgbClr val="000000"/>
                </a:solidFill>
              </a:rPr>
              <a:t>Water based environmentally friendly paint that gives your walls an attractive pearly texture. </a:t>
            </a:r>
            <a:endParaRPr lang="en-US">
              <a:solidFill>
                <a:srgbClr val="000000"/>
              </a:solidFill>
              <a:cs typeface="Calibri"/>
            </a:endParaRPr>
          </a:p>
          <a:p>
            <a:pPr marL="285750" indent="-285750">
              <a:buFont typeface="Arial,Sans-Serif"/>
              <a:buChar char="•"/>
            </a:pPr>
            <a:r>
              <a:rPr lang="en-US">
                <a:solidFill>
                  <a:srgbClr val="000000"/>
                </a:solidFill>
              </a:rPr>
              <a:t>It has a pearly mid-sheen finish that will make walls look attractive and timeless</a:t>
            </a:r>
            <a:endParaRPr lang="en-US">
              <a:solidFill>
                <a:srgbClr val="000000"/>
              </a:solidFill>
              <a:cs typeface="Calibri"/>
            </a:endParaRPr>
          </a:p>
          <a:p>
            <a:pPr marL="285750" indent="-285750">
              <a:buFont typeface="Arial,Sans-Serif"/>
              <a:buChar char="•"/>
            </a:pPr>
            <a:r>
              <a:rPr lang="en-US">
                <a:solidFill>
                  <a:srgbClr val="000000"/>
                </a:solidFill>
              </a:rPr>
              <a:t>It has excellent paint coverage. It usually covers with 11-12 square meters per liter. </a:t>
            </a:r>
            <a:endParaRPr lang="en-US">
              <a:solidFill>
                <a:srgbClr val="000000"/>
              </a:solidFill>
              <a:ea typeface="Calibri"/>
              <a:cs typeface="Calibri"/>
            </a:endParaRPr>
          </a:p>
          <a:p>
            <a:pPr marL="285750" indent="-285750">
              <a:buFont typeface="Arial,Sans-Serif"/>
              <a:buChar char="•"/>
            </a:pPr>
            <a:r>
              <a:rPr lang="en-US">
                <a:solidFill>
                  <a:srgbClr val="000000"/>
                </a:solidFill>
              </a:rPr>
              <a:t>This paint has Quick drying time of 2-3 hours.</a:t>
            </a:r>
            <a:r>
              <a:rPr lang="en-US" b="0" i="0">
                <a:solidFill>
                  <a:srgbClr val="000000"/>
                </a:solidFill>
                <a:effectLst/>
              </a:rPr>
              <a:t> </a:t>
            </a:r>
            <a:endParaRPr lang="en-US">
              <a:solidFill>
                <a:srgbClr val="000000"/>
              </a:solidFill>
              <a:ea typeface="Calibri"/>
              <a:cs typeface="Calibri"/>
            </a:endParaRPr>
          </a:p>
          <a:p>
            <a:pPr marL="285750" indent="-285750">
              <a:buFont typeface="Arial,Sans-Serif"/>
              <a:buChar char="•"/>
            </a:pPr>
            <a:r>
              <a:rPr lang="en-US">
                <a:solidFill>
                  <a:srgbClr val="000000"/>
                </a:solidFill>
              </a:rPr>
              <a:t>It has over 2500 colors to choose from. </a:t>
            </a:r>
            <a:endParaRPr lang="en-US">
              <a:solidFill>
                <a:srgbClr val="000000"/>
              </a:solidFill>
              <a:ea typeface="Calibri"/>
              <a:cs typeface="Calibri"/>
            </a:endParaRPr>
          </a:p>
          <a:p>
            <a:pPr marL="285750" indent="-285750">
              <a:buFont typeface="Arial,Sans-Serif"/>
              <a:buChar char="•"/>
            </a:pPr>
            <a:r>
              <a:rPr lang="en-US">
                <a:solidFill>
                  <a:srgbClr val="000000"/>
                </a:solidFill>
              </a:rPr>
              <a:t>This product is Available in 3 sizes depending upon requirement. The sizes available are1L, 5L &amp; 18L buckets.</a:t>
            </a:r>
            <a:endParaRPr lang="en-US">
              <a:solidFill>
                <a:srgbClr val="000000"/>
              </a:solidFill>
              <a:cs typeface="Calibri"/>
            </a:endParaRP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18</a:t>
            </a:fld>
            <a:endParaRPr lang="en-GB"/>
          </a:p>
        </p:txBody>
      </p:sp>
    </p:spTree>
    <p:extLst>
      <p:ext uri="{BB962C8B-B14F-4D97-AF65-F5344CB8AC3E}">
        <p14:creationId xmlns:p14="http://schemas.microsoft.com/office/powerpoint/2010/main" val="3947740376"/>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195</a:t>
            </a:fld>
            <a:endParaRPr lang="en-GB"/>
          </a:p>
        </p:txBody>
      </p:sp>
    </p:spTree>
    <p:extLst>
      <p:ext uri="{BB962C8B-B14F-4D97-AF65-F5344CB8AC3E}">
        <p14:creationId xmlns:p14="http://schemas.microsoft.com/office/powerpoint/2010/main" val="1734654230"/>
      </p:ext>
    </p:extLst>
  </p:cSld>
  <p:clrMapOvr>
    <a:masterClrMapping/>
  </p:clrMapOvr>
</p:notes>
</file>

<file path=ppt/notesSlides/notesSlide1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(Lee) Image 1: https://www.freepik.com/free-photo/calm-student-with-downtown-background_909198.htm#query=young%20adults%20indonesia&amp;position=26&amp;from_view=search&amp;track=ais&amp;uuid=4afd17de-a69a-4620-8b9d-bddb181389e7</a:t>
            </a:r>
          </a:p>
          <a:p>
            <a:r>
              <a:rPr lang="en-IN"/>
              <a:t>(Melur) Image 2: https://www.freepik.com/free-photo/medium-shot-smiley-woman-outdoors_21745176.htm#query=adults%20indonesia&amp;position=25&amp;from_view=search&amp;track=ais&amp;uuid=586a4601-c487-453e-b4ad-4413adc99503</a:t>
            </a:r>
          </a:p>
          <a:p>
            <a:r>
              <a:rPr lang="en-IN"/>
              <a:t>(Tipah) Image 3: https://www.freepik.com/free-photo/woman-standing-outdoors_6803717.htm#query=adults%20indonesia&amp;position=33&amp;from_view=search&amp;track=ais&amp;uuid=586a4601-c487-453e-b4ad-4413adc99503</a:t>
            </a:r>
          </a:p>
          <a:p>
            <a:endParaRPr lang="en-IN"/>
          </a:p>
          <a:p>
            <a:r>
              <a:rPr lang="en-IN"/>
              <a:t>(Abdalla) Image 4: https://www.freepik.com/free-photo/young-latin-man-wearing-casual-clothes-with-happy-cool-smile-face-lucky-person_45186510.htm#query=adults%20malay&amp;position=10&amp;from_view=search&amp;track=ais&amp;uuid=83a2de5c-9804-48e1-a3ab-efb2da5d7d83</a:t>
            </a:r>
          </a:p>
          <a:p>
            <a:r>
              <a:rPr lang="en-IN"/>
              <a:t>(Shanzey) Image 5: https://www.freepik.com/free-photo/young-beautiful-girl-wearing-muslim-hijab-standing-isolated-pink-background-happy-face-smiling-with-crossed-arms-looking-camera-positive-person_39512472.htm#query=adults%20malay&amp;position=49&amp;from_view=search&amp;track=ais&amp;uuid=83a2de5c-9804-48e1-a3ab-efb2da5d7d83</a:t>
            </a:r>
          </a:p>
          <a:p>
            <a:r>
              <a:rPr lang="en-IN"/>
              <a:t>(Ramanan) Image 6:https://www.freepik.com/free-photo/confident-businessman_6765821.htm#page=3&amp;query=adults%20malay&amp;position=33&amp;from_view=search&amp;track=ais&amp;uuid=83a2de5c-9804-48e1-a3ab-efb2da5d7d83</a:t>
            </a:r>
          </a:p>
        </p:txBody>
      </p:sp>
      <p:sp>
        <p:nvSpPr>
          <p:cNvPr id="4" name="Slide Number Placeholder 3"/>
          <p:cNvSpPr>
            <a:spLocks noGrp="1"/>
          </p:cNvSpPr>
          <p:nvPr>
            <p:ph type="sldNum" sz="quarter" idx="5"/>
          </p:nvPr>
        </p:nvSpPr>
        <p:spPr/>
        <p:txBody>
          <a:bodyPr/>
          <a:lstStyle/>
          <a:p>
            <a:fld id="{287ED427-83B0-4210-9E7F-EDD2FDBFC6DC}" type="slidenum">
              <a:rPr lang="en-GB" smtClean="0"/>
              <a:t>196</a:t>
            </a:fld>
            <a:endParaRPr lang="en-GB"/>
          </a:p>
        </p:txBody>
      </p:sp>
    </p:spTree>
    <p:extLst>
      <p:ext uri="{BB962C8B-B14F-4D97-AF65-F5344CB8AC3E}">
        <p14:creationId xmlns:p14="http://schemas.microsoft.com/office/powerpoint/2010/main" val="2674182112"/>
      </p:ext>
    </p:extLst>
  </p:cSld>
  <p:clrMapOvr>
    <a:masterClrMapping/>
  </p:clrMapOvr>
</p:notes>
</file>

<file path=ppt/notesSlides/notesSlide1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hlinkClick r:id="rId3"/>
              </a:rPr>
              <a:t>Malaysian Man Poses Vectors, Photos and PSD files | Free Download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197</a:t>
            </a:fld>
            <a:endParaRPr lang="en-GB"/>
          </a:p>
        </p:txBody>
      </p:sp>
    </p:spTree>
    <p:extLst>
      <p:ext uri="{BB962C8B-B14F-4D97-AF65-F5344CB8AC3E}">
        <p14:creationId xmlns:p14="http://schemas.microsoft.com/office/powerpoint/2010/main" val="1770436775"/>
      </p:ext>
    </p:extLst>
  </p:cSld>
  <p:clrMapOvr>
    <a:masterClrMapping/>
  </p:clrMapOvr>
</p:notes>
</file>

<file path=ppt/notesSlides/notesSlide1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BG for slide 2.8 Ambiance Pearl Glo : https://www.freepik.com/free-photo/3d-contemporary-empty-room_36566081.htm#query=new%20home%20empty&amp;position=15&amp;from_view=search&amp;track=ais&amp;uuid=716cdbb7-1057-4e62-880d-59c5fb17bcd7</a:t>
            </a:r>
          </a:p>
          <a:p>
            <a:endParaRPr lang="en-IN"/>
          </a:p>
          <a:p>
            <a:r>
              <a:rPr lang="en-IN"/>
              <a:t>https://www.freepik.com/free-photo/wall-texture-with-scratches-rust_1014338.htm#query=wall%20paint%20damaged&amp;position=44&amp;from_view=search&amp;track=ais&amp;uuid=a3e4f0ea-8450-4bf2-a493-8a58387b58f3</a:t>
            </a:r>
          </a:p>
          <a:p>
            <a:endParaRPr lang="en-IN"/>
          </a:p>
          <a:p>
            <a:r>
              <a:rPr lang="en-IN"/>
              <a:t>I have created a composite image which dull looking walls as per feedback for 2.9</a:t>
            </a:r>
          </a:p>
          <a:p>
            <a:endParaRPr lang="en-IN"/>
          </a:p>
          <a:p>
            <a:r>
              <a:rPr lang="en-IN"/>
              <a:t>(change the green scribbled background)</a:t>
            </a:r>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199</a:t>
            </a:fld>
            <a:endParaRPr lang="en-GB"/>
          </a:p>
        </p:txBody>
      </p:sp>
    </p:spTree>
    <p:extLst>
      <p:ext uri="{BB962C8B-B14F-4D97-AF65-F5344CB8AC3E}">
        <p14:creationId xmlns:p14="http://schemas.microsoft.com/office/powerpoint/2010/main" val="481851913"/>
      </p:ext>
    </p:extLst>
  </p:cSld>
  <p:clrMapOvr>
    <a:masterClrMapping/>
  </p:clrMapOvr>
</p:notes>
</file>

<file path=ppt/notesSlides/notesSlide1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Mould and Fungus on wall: (Image for 2.19 problem statement)</a:t>
            </a:r>
          </a:p>
          <a:p>
            <a:endParaRPr lang="en-IN"/>
          </a:p>
          <a:p>
            <a:endParaRPr lang="en-IN"/>
          </a:p>
          <a:p>
            <a:r>
              <a:rPr lang="en-IN"/>
              <a:t>https://www.freepik.com/free-photo/wet-moss-covered-house-wall_59655816.htm#query=mould%20on%20wall&amp;position=41&amp;from_view=search&amp;track=ais&amp;uuid=a3717970-c402-40fa-9c49-b3f8a7f76ec3</a:t>
            </a:r>
          </a:p>
          <a:p>
            <a:endParaRPr lang="en-IN"/>
          </a:p>
          <a:p>
            <a:r>
              <a:rPr lang="en-IN"/>
              <a:t>https://www.freepik.com/free-photo/empty-room-gray-wall-room-with-wooden-floor_17598847.htm#query=empty%20room&amp;position=15&amp;from_view=search&amp;track=ais&amp;uuid=323fd17e-7689-4e00-8519-7a492281be6a</a:t>
            </a:r>
          </a:p>
        </p:txBody>
      </p:sp>
      <p:sp>
        <p:nvSpPr>
          <p:cNvPr id="4" name="Slide Number Placeholder 3"/>
          <p:cNvSpPr>
            <a:spLocks noGrp="1"/>
          </p:cNvSpPr>
          <p:nvPr>
            <p:ph type="sldNum" sz="quarter" idx="5"/>
          </p:nvPr>
        </p:nvSpPr>
        <p:spPr/>
        <p:txBody>
          <a:bodyPr/>
          <a:lstStyle/>
          <a:p>
            <a:fld id="{287ED427-83B0-4210-9E7F-EDD2FDBFC6DC}" type="slidenum">
              <a:rPr lang="en-GB" smtClean="0"/>
              <a:t>201</a:t>
            </a:fld>
            <a:endParaRPr lang="en-GB"/>
          </a:p>
        </p:txBody>
      </p:sp>
    </p:spTree>
    <p:extLst>
      <p:ext uri="{BB962C8B-B14F-4D97-AF65-F5344CB8AC3E}">
        <p14:creationId xmlns:p14="http://schemas.microsoft.com/office/powerpoint/2010/main" val="4269515718"/>
      </p:ext>
    </p:extLst>
  </p:cSld>
  <p:clrMapOvr>
    <a:masterClrMapping/>
  </p:clrMapOvr>
</p:notes>
</file>

<file path=ppt/notesSlides/notesSlide1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Replacement image for 2.18 </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202</a:t>
            </a:fld>
            <a:endParaRPr lang="en-GB"/>
          </a:p>
        </p:txBody>
      </p:sp>
    </p:spTree>
    <p:extLst>
      <p:ext uri="{BB962C8B-B14F-4D97-AF65-F5344CB8AC3E}">
        <p14:creationId xmlns:p14="http://schemas.microsoft.com/office/powerpoint/2010/main" val="39970492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0" i="0">
                <a:solidFill>
                  <a:srgbClr val="000000"/>
                </a:solidFill>
                <a:effectLst/>
                <a:latin typeface="Calibri" panose="020F0502020204030204" pitchFamily="34" charset="0"/>
              </a:rPr>
              <a:t>As a result, Ahmad has his living room painted in an attractive and long lasting paint coating with a timeless look.</a:t>
            </a:r>
          </a:p>
          <a:p>
            <a:pPr algn="l" rtl="0" fontAlgn="base"/>
            <a:endParaRPr lang="en-US" sz="1200" b="0" i="0">
              <a:solidFill>
                <a:srgbClr val="000000"/>
              </a:solidFill>
              <a:effectLst/>
              <a:latin typeface="Calibri" panose="020F0502020204030204" pitchFamily="34" charset="0"/>
            </a:endParaRPr>
          </a:p>
          <a:p>
            <a:pPr algn="l" rtl="0" fontAlgn="base"/>
            <a:r>
              <a:rPr lang="en-GB"/>
              <a:t>Developer Notes</a:t>
            </a:r>
            <a:endParaRPr lang="en-US">
              <a:ea typeface="Calibri"/>
              <a:cs typeface="Calibri"/>
            </a:endParaRPr>
          </a:p>
          <a:p>
            <a:pPr marL="228600" indent="-228600">
              <a:buFont typeface="+mj-lt"/>
              <a:buAutoNum type="arabicPeriod"/>
            </a:pPr>
            <a:r>
              <a:rPr lang="en-US"/>
              <a:t>Show Ahmad looking happy. His living room looks timeless and elegant.</a:t>
            </a: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US"/>
              <a:t>2    Navigate to Slide 6 again once this slide is over so that user can select next/different paint bucket</a:t>
            </a:r>
          </a:p>
          <a:p>
            <a:r>
              <a:rPr lang="en-IN"/>
              <a:t> </a:t>
            </a:r>
          </a:p>
          <a:p>
            <a:endParaRPr lang="en-IN"/>
          </a:p>
          <a:p>
            <a:r>
              <a:rPr lang="en-IN"/>
              <a:t>Image Ref: https://www.freepik.com/free-photo/expressive-young-guy-posing-studio_16925350.htm#&amp;position=3&amp;from_view=author&amp;uuid=5957b8f4-ad4f-41bc-9352-ea2e062fa5df#position=3</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19</a:t>
            </a:fld>
            <a:endParaRPr lang="en-GB"/>
          </a:p>
        </p:txBody>
      </p:sp>
    </p:spTree>
    <p:extLst>
      <p:ext uri="{BB962C8B-B14F-4D97-AF65-F5344CB8AC3E}">
        <p14:creationId xmlns:p14="http://schemas.microsoft.com/office/powerpoint/2010/main" val="3390361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We offer a spectrum of paint solutions each catering to specific needs and aesthetics. </a:t>
            </a:r>
          </a:p>
        </p:txBody>
      </p:sp>
      <p:sp>
        <p:nvSpPr>
          <p:cNvPr id="4" name="Slide Number Placeholder 3"/>
          <p:cNvSpPr>
            <a:spLocks noGrp="1"/>
          </p:cNvSpPr>
          <p:nvPr>
            <p:ph type="sldNum" sz="quarter" idx="5"/>
          </p:nvPr>
        </p:nvSpPr>
        <p:spPr/>
        <p:txBody>
          <a:bodyPr/>
          <a:lstStyle/>
          <a:p>
            <a:fld id="{287ED427-83B0-4210-9E7F-EDD2FDBFC6DC}" type="slidenum">
              <a:rPr lang="en-GB" smtClean="0"/>
              <a:t>2</a:t>
            </a:fld>
            <a:endParaRPr lang="en-GB"/>
          </a:p>
        </p:txBody>
      </p:sp>
    </p:spTree>
    <p:extLst>
      <p:ext uri="{BB962C8B-B14F-4D97-AF65-F5344CB8AC3E}">
        <p14:creationId xmlns:p14="http://schemas.microsoft.com/office/powerpoint/2010/main" val="164178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20</a:t>
            </a:fld>
            <a:endParaRPr lang="en-GB"/>
          </a:p>
        </p:txBody>
      </p:sp>
    </p:spTree>
    <p:extLst>
      <p:ext uri="{BB962C8B-B14F-4D97-AF65-F5344CB8AC3E}">
        <p14:creationId xmlns:p14="http://schemas.microsoft.com/office/powerpoint/2010/main" val="40952037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 </a:t>
            </a:r>
            <a:r>
              <a:rPr lang="en-US" b="0"/>
              <a:t>Dulux Easy Clean and Easy Clean Plus are two products which </a:t>
            </a:r>
            <a:r>
              <a:rPr lang="en-SG" sz="1200" b="0">
                <a:latin typeface="Open Sans"/>
                <a:ea typeface="Open Sans"/>
                <a:cs typeface="Open Sans"/>
              </a:rPr>
              <a:t>are don’t allow common household stains from penetrating into the paint. They can be easily wiped away, leaving walls looking fresh and clean. They have colour guard technology and Kidproof+ technology (EasyClean Plus) which keep walls looking clean and fresh for years. The difference between these two are the types of finish it provides. One has a sheen finish(EasyClean Plus), while the other has a matt finish (EasyClean)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b="0">
              <a:latin typeface="Open Sans"/>
              <a:ea typeface="Open Sans"/>
              <a:cs typeface="Open San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a:p>
          <a:p>
            <a:r>
              <a:rPr lang="en-IN" b="1"/>
              <a:t>Image: </a:t>
            </a:r>
            <a:r>
              <a:rPr lang="en-IN" b="0"/>
              <a:t>https://www.freepik.com/free-photo/creative-inspirational-resource_19869962.htm#query=blank%20brick%20wall%20with%20a%20table&amp;position=27&amp;from_view=search&amp;track=ais&amp;uuid=c123f59f-07f7-45ad-ae22-655b8ebea06e</a:t>
            </a:r>
          </a:p>
        </p:txBody>
      </p:sp>
      <p:sp>
        <p:nvSpPr>
          <p:cNvPr id="4" name="Slide Number Placeholder 3"/>
          <p:cNvSpPr>
            <a:spLocks noGrp="1"/>
          </p:cNvSpPr>
          <p:nvPr>
            <p:ph type="sldNum" sz="quarter" idx="5"/>
          </p:nvPr>
        </p:nvSpPr>
        <p:spPr/>
        <p:txBody>
          <a:bodyPr/>
          <a:lstStyle/>
          <a:p>
            <a:fld id="{287ED427-83B0-4210-9E7F-EDD2FDBFC6DC}" type="slidenum">
              <a:rPr lang="en-GB" smtClean="0"/>
              <a:t>21</a:t>
            </a:fld>
            <a:endParaRPr lang="en-GB"/>
          </a:p>
        </p:txBody>
      </p:sp>
    </p:spTree>
    <p:extLst>
      <p:ext uri="{BB962C8B-B14F-4D97-AF65-F5344CB8AC3E}">
        <p14:creationId xmlns:p14="http://schemas.microsoft.com/office/powerpoint/2010/main" val="168195320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 </a:t>
            </a:r>
            <a:r>
              <a:rPr lang="en-IN" b="1" i="1"/>
              <a:t>Click the puzzle icon to understand Ahmad’s requirement for his kids room.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r>
              <a:rPr lang="en-IN" b="0"/>
              <a:t>VO: I have two children aged 6 and 3. My little artists are fond of creating artwork everywhere including the walls in the house.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a:t>I am looking for a solution where my walls look beautiful and yet are washable and easy to clean.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a:p>
          <a:p>
            <a:pPr marL="0" marR="0" lvl="0" indent="0" algn="l" defTabSz="914400" rtl="0" eaLnBrk="1" fontAlgn="auto" latinLnBrk="0" hangingPunct="1">
              <a:lnSpc>
                <a:spcPct val="100000"/>
              </a:lnSpc>
              <a:spcBef>
                <a:spcPts val="0"/>
              </a:spcBef>
              <a:spcAft>
                <a:spcPts val="0"/>
              </a:spcAft>
              <a:buClrTx/>
              <a:buSzTx/>
              <a:buFontTx/>
              <a:buNone/>
              <a:tabLst/>
              <a:defRPr/>
            </a:pPr>
            <a:r>
              <a:rPr lang="en-IN" b="0"/>
              <a:t>Narrator VO: Let’s check what Dulux has to offer them in this situation. Click next to proceed.</a:t>
            </a:r>
          </a:p>
          <a:p>
            <a:endParaRPr lang="en-IN"/>
          </a:p>
          <a:p>
            <a:endParaRPr lang="en-IN"/>
          </a:p>
          <a:p>
            <a:endParaRPr lang="en-IN"/>
          </a:p>
          <a:p>
            <a:r>
              <a:rPr lang="en-IN"/>
              <a:t>Image Ref: https://www.dulux.com.my/en/colour-inspiration/farawayplaces</a:t>
            </a:r>
          </a:p>
        </p:txBody>
      </p:sp>
      <p:sp>
        <p:nvSpPr>
          <p:cNvPr id="4" name="Slide Number Placeholder 3"/>
          <p:cNvSpPr>
            <a:spLocks noGrp="1"/>
          </p:cNvSpPr>
          <p:nvPr>
            <p:ph type="sldNum" sz="quarter" idx="5"/>
          </p:nvPr>
        </p:nvSpPr>
        <p:spPr/>
        <p:txBody>
          <a:bodyPr/>
          <a:lstStyle/>
          <a:p>
            <a:fld id="{287ED427-83B0-4210-9E7F-EDD2FDBFC6DC}" type="slidenum">
              <a:rPr lang="en-GB" smtClean="0"/>
              <a:t>22</a:t>
            </a:fld>
            <a:endParaRPr lang="en-GB"/>
          </a:p>
        </p:txBody>
      </p:sp>
    </p:spTree>
    <p:extLst>
      <p:ext uri="{BB962C8B-B14F-4D97-AF65-F5344CB8AC3E}">
        <p14:creationId xmlns:p14="http://schemas.microsoft.com/office/powerpoint/2010/main" val="36957752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a:t>
            </a:r>
            <a:r>
              <a:rPr lang="en-IN"/>
              <a:t>: (plays after paint can is shown). The Easy Clean Plus range </a:t>
            </a:r>
            <a:r>
              <a:rPr lang="en-US"/>
              <a:t>comes in either a Sheen finish  and has advanced Kidproof+ technology in it. It allows for easy cleaning of stains, and also protects against bacteria and viruses. While the EasyClean range comes with ColourGuard Technology. This makes walls resistant to permanent stains by having easy to clean properties. This ensures that walls remain looking fresh and clean for longer periods as compared to traditional paint finished.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t>It ensures your walls remain clean and can withstand tough stains, making them easy to wash and spotlessly clean walls.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p>
          <a:p>
            <a:pPr marL="0" marR="0" lvl="0" indent="0" algn="l" defTabSz="914400" rtl="0" eaLnBrk="1" fontAlgn="auto" latinLnBrk="0" hangingPunct="1">
              <a:lnSpc>
                <a:spcPct val="100000"/>
              </a:lnSpc>
              <a:spcBef>
                <a:spcPts val="0"/>
              </a:spcBef>
              <a:spcAft>
                <a:spcPts val="0"/>
              </a:spcAft>
              <a:buClrTx/>
              <a:buSzTx/>
              <a:buFontTx/>
              <a:buNone/>
              <a:tabLst/>
              <a:defRPr/>
            </a:pPr>
            <a:r>
              <a:rPr lang="en-US"/>
              <a:t>Click next to view the detailed features.</a:t>
            </a:r>
            <a:endParaRPr lang="en-IN" b="1"/>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b="1"/>
              <a:t>Animation Description</a:t>
            </a:r>
            <a:r>
              <a:rPr lang="en-IN"/>
              <a:t>: Bring an image of the Dulux Ambiance sliding from left side into the frame. The  two sets of 3 bullet points should be displayed in synchronisation with the spoken audio.  Icons can appear and disappear along with audio.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23</a:t>
            </a:fld>
            <a:endParaRPr lang="en-GB"/>
          </a:p>
        </p:txBody>
      </p:sp>
    </p:spTree>
    <p:extLst>
      <p:ext uri="{BB962C8B-B14F-4D97-AF65-F5344CB8AC3E}">
        <p14:creationId xmlns:p14="http://schemas.microsoft.com/office/powerpoint/2010/main" val="12954542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a:solidFill>
                  <a:srgbClr val="000000"/>
                </a:solidFill>
                <a:effectLst/>
                <a:latin typeface="Calibri" panose="020F0502020204030204" pitchFamily="34" charset="0"/>
              </a:rPr>
              <a:t>VO: </a:t>
            </a:r>
            <a:r>
              <a:rPr lang="en-US" sz="1200" b="0" i="0">
                <a:solidFill>
                  <a:srgbClr val="000000"/>
                </a:solidFill>
                <a:effectLst/>
                <a:latin typeface="Calibri" panose="020F0502020204030204" pitchFamily="34" charset="0"/>
              </a:rPr>
              <a:t>Let's now unlock some extraordinary features that set Dulux </a:t>
            </a:r>
            <a:r>
              <a:rPr lang="en-US">
                <a:solidFill>
                  <a:schemeClr val="bg1"/>
                </a:solidFill>
              </a:rPr>
              <a:t>Easy Clean and EasyClean Plus. Click each icon to learn more. </a:t>
            </a:r>
          </a:p>
          <a:p>
            <a:pPr algn="l" rtl="0" fontAlgn="base"/>
            <a:endParaRPr lang="en-US">
              <a:solidFill>
                <a:schemeClr val="bg1"/>
              </a:solidFill>
            </a:endParaRPr>
          </a:p>
          <a:p>
            <a:pPr marL="285750" indent="-285750">
              <a:buFont typeface="Arial,Sans-Serif"/>
              <a:buChar char="•"/>
            </a:pPr>
            <a:r>
              <a:rPr lang="en-US">
                <a:solidFill>
                  <a:srgbClr val="000000"/>
                </a:solidFill>
              </a:rPr>
              <a:t>The Dulux </a:t>
            </a:r>
            <a:r>
              <a:rPr lang="en-US" err="1">
                <a:solidFill>
                  <a:srgbClr val="000000"/>
                </a:solidFill>
              </a:rPr>
              <a:t>Easyclean</a:t>
            </a:r>
            <a:r>
              <a:rPr lang="en-US">
                <a:solidFill>
                  <a:srgbClr val="000000"/>
                </a:solidFill>
              </a:rPr>
              <a:t> paints Water based environmentally friendly. </a:t>
            </a:r>
          </a:p>
          <a:p>
            <a:pPr marL="285750" indent="-285750">
              <a:buFont typeface="Arial,Sans-Serif"/>
              <a:buChar char="•"/>
            </a:pPr>
            <a:r>
              <a:rPr lang="en-US">
                <a:solidFill>
                  <a:srgbClr val="000000"/>
                </a:solidFill>
              </a:rPr>
              <a:t>They are Anti bacterial and anti fungal properties </a:t>
            </a:r>
            <a:r>
              <a:rPr lang="en-US"/>
              <a:t>which offers an added layer of protection to your walls </a:t>
            </a:r>
            <a:endParaRPr lang="en-US">
              <a:solidFill>
                <a:srgbClr val="000000"/>
              </a:solidFill>
            </a:endParaRPr>
          </a:p>
          <a:p>
            <a:pPr marL="285750" indent="-285750">
              <a:buFont typeface="Arial,Sans-Serif"/>
              <a:buChar char="•"/>
            </a:pPr>
            <a:r>
              <a:rPr lang="en-US">
                <a:solidFill>
                  <a:srgbClr val="000000"/>
                </a:solidFill>
              </a:rPr>
              <a:t>Finishes with a sheen for Dulux EasyClean Plus and a matt finish for the Dulux Easy Clean.</a:t>
            </a:r>
          </a:p>
          <a:p>
            <a:pPr marL="285750" indent="-285750">
              <a:buFont typeface="Arial,Sans-Serif"/>
              <a:buChar char="•"/>
            </a:pPr>
            <a:r>
              <a:rPr lang="en-US">
                <a:solidFill>
                  <a:srgbClr val="000000"/>
                </a:solidFill>
              </a:rPr>
              <a:t>Cover more space with less paint, with 11-12 square meters per liter. </a:t>
            </a:r>
            <a:endParaRPr lang="en-US">
              <a:solidFill>
                <a:srgbClr val="000000"/>
              </a:solidFill>
              <a:ea typeface="Calibri"/>
              <a:cs typeface="Calibri"/>
            </a:endParaRPr>
          </a:p>
          <a:p>
            <a:pPr marL="285750" indent="-285750">
              <a:buFont typeface="Arial,Sans-Serif"/>
              <a:buChar char="•"/>
            </a:pPr>
            <a:r>
              <a:rPr lang="en-US">
                <a:solidFill>
                  <a:srgbClr val="000000"/>
                </a:solidFill>
              </a:rPr>
              <a:t>Quick drying time of 2-3 hours.</a:t>
            </a:r>
            <a:r>
              <a:rPr lang="en-US" b="0" i="0">
                <a:solidFill>
                  <a:srgbClr val="000000"/>
                </a:solidFill>
                <a:effectLst/>
              </a:rPr>
              <a:t> </a:t>
            </a:r>
            <a:endParaRPr lang="en-US">
              <a:solidFill>
                <a:srgbClr val="000000"/>
              </a:solidFill>
              <a:ea typeface="Calibri"/>
              <a:cs typeface="Calibri"/>
            </a:endParaRPr>
          </a:p>
          <a:p>
            <a:pPr marL="285750" indent="-285750">
              <a:buFont typeface="Arial,Sans-Serif"/>
              <a:buChar char="•"/>
            </a:pPr>
            <a:r>
              <a:rPr lang="en-US">
                <a:solidFill>
                  <a:srgbClr val="000000"/>
                </a:solidFill>
              </a:rPr>
              <a:t>Choose from over 1200 soft pastel colors to personalize your space. </a:t>
            </a:r>
            <a:endParaRPr lang="en-US">
              <a:solidFill>
                <a:srgbClr val="000000"/>
              </a:solidFill>
              <a:ea typeface="Calibri"/>
              <a:cs typeface="Calibri"/>
            </a:endParaRPr>
          </a:p>
          <a:p>
            <a:pPr marL="285750" indent="-285750">
              <a:buFont typeface="Arial,Sans-Serif"/>
              <a:buChar char="•"/>
            </a:pPr>
            <a:r>
              <a:rPr lang="en-US">
                <a:solidFill>
                  <a:srgbClr val="000000"/>
                </a:solidFill>
              </a:rPr>
              <a:t>Available in 2 sizes, which are1L and 5L buckets.</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24</a:t>
            </a:fld>
            <a:endParaRPr lang="en-GB"/>
          </a:p>
        </p:txBody>
      </p:sp>
    </p:spTree>
    <p:extLst>
      <p:ext uri="{BB962C8B-B14F-4D97-AF65-F5344CB8AC3E}">
        <p14:creationId xmlns:p14="http://schemas.microsoft.com/office/powerpoint/2010/main" val="29776911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Wingdings"/>
              <a:buNone/>
            </a:pPr>
            <a:r>
              <a:rPr lang="en-IN"/>
              <a:t>VO: Thanks to Dulux’s </a:t>
            </a:r>
            <a:r>
              <a:rPr lang="en-US" sz="1200" b="0"/>
              <a:t>Dulux EasyClean Plus and Dulux EasyClean products, Ahmad can be assured that his children have the freedom to have fun, and their walls will also stay fresh and clean. </a:t>
            </a:r>
          </a:p>
          <a:p>
            <a:pPr marL="0" indent="0">
              <a:buFont typeface="Wingdings"/>
              <a:buNone/>
            </a:pPr>
            <a:r>
              <a:rPr lang="en-US" sz="1200" b="0"/>
              <a:t>Their walls are now: </a:t>
            </a:r>
          </a:p>
          <a:p>
            <a:pPr marL="0" indent="0">
              <a:buFont typeface="Wingdings"/>
              <a:buNone/>
            </a:pPr>
            <a:r>
              <a:rPr lang="en-US" sz="1200" b="0" kern="1200">
                <a:solidFill>
                  <a:srgbClr val="FFFFFF"/>
                </a:solidFill>
                <a:latin typeface="+mn-lt"/>
                <a:ea typeface="+mn-ea"/>
                <a:cs typeface="Arial"/>
              </a:rPr>
              <a:t>        </a:t>
            </a:r>
            <a:r>
              <a:rPr lang="en-US" sz="1200" kern="1200">
                <a:solidFill>
                  <a:srgbClr val="FFFFFF"/>
                </a:solidFill>
                <a:latin typeface="+mn-lt"/>
                <a:ea typeface="+mn-ea"/>
                <a:cs typeface="Arial"/>
              </a:rPr>
              <a:t>Easy to Clean</a:t>
            </a:r>
          </a:p>
          <a:p>
            <a:pPr marL="285750" indent="-285750">
              <a:buFont typeface="Wingdings"/>
              <a:buChar char="ü"/>
            </a:pPr>
            <a:r>
              <a:rPr lang="en-US" sz="1200">
                <a:solidFill>
                  <a:srgbClr val="FFFFFF"/>
                </a:solidFill>
                <a:cs typeface="Arial"/>
              </a:rPr>
              <a:t>Contributing to a Healthier Home</a:t>
            </a:r>
          </a:p>
          <a:p>
            <a:pPr marL="285750" indent="-285750">
              <a:buFont typeface="Wingdings"/>
              <a:buChar char="ü"/>
            </a:pPr>
            <a:r>
              <a:rPr lang="en-US" sz="1200">
                <a:solidFill>
                  <a:srgbClr val="FFFFFF"/>
                </a:solidFill>
                <a:cs typeface="Arial"/>
              </a:rPr>
              <a:t>Great looking walls for longer</a:t>
            </a:r>
          </a:p>
          <a:p>
            <a:endParaRPr lang="en-IN" sz="1200" b="0"/>
          </a:p>
          <a:p>
            <a:endParaRPr lang="en-IN"/>
          </a:p>
          <a:p>
            <a:r>
              <a:rPr lang="en-IN"/>
              <a:t>Image Reference: https://www.freepik.com/free-photo/smiling-portrait-girl-standing-against-white-brick-wall-holding-paintbrush-colorful-palette_4142123.htm#page=4&amp;query=asian%20kid%20painting%20walls&amp;position=13&amp;from_view=search&amp;track=ais&amp;uuid=612b4766-1cba-4e6f-978c-f674f0fb95f3</a:t>
            </a:r>
          </a:p>
          <a:p>
            <a:endParaRPr lang="en-IN"/>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US"/>
              <a:t>Navigate to Slide 6 again once this slide is over so that user can select next/different paint bucket</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25</a:t>
            </a:fld>
            <a:endParaRPr lang="en-GB"/>
          </a:p>
        </p:txBody>
      </p:sp>
    </p:spTree>
    <p:extLst>
      <p:ext uri="{BB962C8B-B14F-4D97-AF65-F5344CB8AC3E}">
        <p14:creationId xmlns:p14="http://schemas.microsoft.com/office/powerpoint/2010/main" val="370144333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b="0">
                <a:latin typeface="Open Sans" panose="020B0606030504020204" pitchFamily="34" charset="0"/>
                <a:ea typeface="Open Sans" panose="020B0606030504020204" pitchFamily="34" charset="0"/>
                <a:cs typeface="Open Sans" panose="020B0606030504020204" pitchFamily="34" charset="0"/>
              </a:rPr>
              <a:t>VO: We have the Dulux Pentalite that contains unique ProCover+ &amp; Hygiene+ ingredients that give it ability to combat disease causing mould &amp; fungus. Along with this, it comes with Colour Guard technology that keeps walls looking fresh for longer. Dulux Pentalite helps keep your homes protected, looking good while also ensuring your family’s health and well being.</a:t>
            </a:r>
          </a:p>
          <a:p>
            <a:endParaRPr lang="en-SG" sz="1200" b="0">
              <a:latin typeface="Open Sans" panose="020B0606030504020204" pitchFamily="34" charset="0"/>
              <a:ea typeface="Open Sans" panose="020B0606030504020204" pitchFamily="34" charset="0"/>
              <a:cs typeface="Open Sans" panose="020B0606030504020204" pitchFamily="34" charset="0"/>
            </a:endParaRPr>
          </a:p>
          <a:p>
            <a:r>
              <a:rPr lang="en-SG" sz="1200" b="0">
                <a:latin typeface="Open Sans" panose="020B0606030504020204" pitchFamily="34" charset="0"/>
                <a:ea typeface="Open Sans" panose="020B0606030504020204" pitchFamily="34" charset="0"/>
                <a:cs typeface="Open Sans" panose="020B0606030504020204" pitchFamily="34" charset="0"/>
              </a:rPr>
              <a:t>Notes: Bring in the icons one by one, finally all of them must be shown in a single line. User to click Next to proceed.</a:t>
            </a:r>
          </a:p>
          <a:p>
            <a:endParaRPr lang="en-SG" sz="1200" b="0">
              <a:latin typeface="Open Sans" panose="020B0606030504020204" pitchFamily="34" charset="0"/>
              <a:ea typeface="Open Sans" panose="020B0606030504020204" pitchFamily="34" charset="0"/>
              <a:cs typeface="Open Sans" panose="020B0606030504020204" pitchFamily="34" charset="0"/>
            </a:endParaRPr>
          </a:p>
        </p:txBody>
      </p:sp>
      <p:sp>
        <p:nvSpPr>
          <p:cNvPr id="4" name="Slide Number Placeholder 3"/>
          <p:cNvSpPr>
            <a:spLocks noGrp="1"/>
          </p:cNvSpPr>
          <p:nvPr>
            <p:ph type="sldNum" sz="quarter" idx="5"/>
          </p:nvPr>
        </p:nvSpPr>
        <p:spPr/>
        <p:txBody>
          <a:bodyPr/>
          <a:lstStyle/>
          <a:p>
            <a:fld id="{287ED427-83B0-4210-9E7F-EDD2FDBFC6DC}" type="slidenum">
              <a:rPr lang="en-GB" smtClean="0"/>
              <a:t>27</a:t>
            </a:fld>
            <a:endParaRPr lang="en-GB"/>
          </a:p>
        </p:txBody>
      </p:sp>
    </p:spTree>
    <p:extLst>
      <p:ext uri="{BB962C8B-B14F-4D97-AF65-F5344CB8AC3E}">
        <p14:creationId xmlns:p14="http://schemas.microsoft.com/office/powerpoint/2010/main" val="92391124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OST: </a:t>
            </a:r>
            <a:r>
              <a:rPr lang="en-IN" b="0" i="1"/>
              <a:t>Click the puzzle icon to learn about Ahmad’s next requirement.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r>
              <a:rPr lang="en-IN" b="1"/>
              <a:t>Note: We need male voice if available In this slide**** (Ahmad is different character)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r>
              <a:rPr lang="en-IN" b="1"/>
              <a:t>VO: </a:t>
            </a:r>
            <a:r>
              <a:rPr lang="en-IN"/>
              <a:t>Due to the Prescence of dampness in walls and ceilings, </a:t>
            </a:r>
            <a:r>
              <a:rPr lang="en-SG" sz="1200" b="0">
                <a:latin typeface="Open Sans" panose="020B0606030504020204" pitchFamily="34" charset="0"/>
                <a:ea typeface="Open Sans" panose="020B0606030504020204" pitchFamily="34" charset="0"/>
                <a:cs typeface="Open Sans" panose="020B0606030504020204" pitchFamily="34" charset="0"/>
              </a:rPr>
              <a:t>mould and fungus may appear that not only spoils the look of the house but also is harmful to health.  I am worried about the health and wellbeing of my children and my family and want to safeguard them against any infections that may occur due to dampness and fungi. </a:t>
            </a:r>
            <a:endParaRPr lang="en-IN"/>
          </a:p>
          <a:p>
            <a:endParaRPr lang="en-IN"/>
          </a:p>
          <a:p>
            <a:r>
              <a:rPr lang="en-IN"/>
              <a:t>Visual Description: Worried looking </a:t>
            </a:r>
            <a:r>
              <a:rPr lang="en-IN" err="1"/>
              <a:t>ahmad</a:t>
            </a:r>
            <a:r>
              <a:rPr lang="en-IN"/>
              <a:t> is thinking about potential damage being caused by dampness and other bacterial infections.</a:t>
            </a:r>
          </a:p>
          <a:p>
            <a:endParaRPr lang="en-IN"/>
          </a:p>
          <a:p>
            <a:endParaRPr lang="en-IN"/>
          </a:p>
          <a:p>
            <a:endParaRPr lang="en-IN"/>
          </a:p>
          <a:p>
            <a:r>
              <a:rPr lang="en-US"/>
              <a:t>Image links:</a:t>
            </a:r>
            <a:endParaRPr lang="en-US">
              <a:ea typeface="Calibri" panose="020F0502020204030204"/>
              <a:cs typeface="Calibri" panose="020F0502020204030204"/>
            </a:endParaRPr>
          </a:p>
          <a:p>
            <a:pPr marL="171450" indent="-171450">
              <a:buFont typeface="Arial" panose="020B0604020202020204" pitchFamily="34" charset="0"/>
              <a:buChar char="•"/>
            </a:pPr>
            <a:r>
              <a:rPr lang="en-GB"/>
              <a:t>https://www.freepik.com/free-photo/clean-windows-empty-white-house-blank_3012151.htm#query=dull%20and%20damaged%20interior%20walls&amp;position=36&amp;from_view=search&amp;track=ais</a:t>
            </a:r>
            <a:endParaRPr lang="en-US"/>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28</a:t>
            </a:fld>
            <a:endParaRPr lang="en-GB"/>
          </a:p>
        </p:txBody>
      </p:sp>
    </p:spTree>
    <p:extLst>
      <p:ext uri="{BB962C8B-B14F-4D97-AF65-F5344CB8AC3E}">
        <p14:creationId xmlns:p14="http://schemas.microsoft.com/office/powerpoint/2010/main" val="21423418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a:t>
            </a:r>
            <a:r>
              <a:rPr lang="en-IN"/>
              <a:t>: (plays after paint can is shown). The Dulux Pentalite has Hygiene+ properties and ProCover+ Protection in it. The </a:t>
            </a:r>
            <a:r>
              <a:rPr lang="en-SG" sz="1200" b="0">
                <a:latin typeface="Open Sans" panose="020B0606030504020204" pitchFamily="34" charset="0"/>
                <a:ea typeface="Open Sans" panose="020B0606030504020204" pitchFamily="34" charset="0"/>
                <a:cs typeface="Open Sans" panose="020B0606030504020204" pitchFamily="34" charset="0"/>
              </a:rPr>
              <a:t>anti-mould &amp; fungal </a:t>
            </a:r>
            <a:r>
              <a:rPr lang="en-IN" sz="1200" b="0">
                <a:latin typeface="Open Sans" panose="020B0606030504020204" pitchFamily="34" charset="0"/>
                <a:ea typeface="Open Sans" panose="020B0606030504020204" pitchFamily="34" charset="0"/>
                <a:cs typeface="Open Sans" panose="020B0606030504020204" pitchFamily="34" charset="0"/>
              </a:rPr>
              <a:t>protect your loved ones from pathogens and also keep your walls from showing damp patches which spoil the look of your home. You get a happy healthy and good looking home with Dulux Pentalite. </a:t>
            </a:r>
            <a:r>
              <a:rPr lang="en-US"/>
              <a:t>Click next to view the detailed features.</a:t>
            </a:r>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b="0">
              <a:latin typeface="Open Sans" panose="020B0606030504020204" pitchFamily="34" charset="0"/>
              <a:ea typeface="Open Sans" panose="020B0606030504020204" pitchFamily="34" charset="0"/>
              <a:cs typeface="Open Sans" panose="020B0606030504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r>
              <a:rPr lang="en-IN" b="1"/>
              <a:t>Animation Description</a:t>
            </a:r>
            <a:r>
              <a:rPr lang="en-IN"/>
              <a:t>: Bring an image of the Dulux Pentalite sliding from left side into the frame. The  two sets of 3 bullet points should be displayed in synchronisation with the spoken audio.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Image Ref: https://www.dulux.in/en/colour-inspiration/inject-shot-glamour-deep-teal</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29</a:t>
            </a:fld>
            <a:endParaRPr lang="en-GB"/>
          </a:p>
        </p:txBody>
      </p:sp>
    </p:spTree>
    <p:extLst>
      <p:ext uri="{BB962C8B-B14F-4D97-AF65-F5344CB8AC3E}">
        <p14:creationId xmlns:p14="http://schemas.microsoft.com/office/powerpoint/2010/main" val="421383265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a:solidFill>
                  <a:srgbClr val="000000"/>
                </a:solidFill>
                <a:effectLst/>
                <a:latin typeface="Calibri" panose="020F0502020204030204" pitchFamily="34" charset="0"/>
              </a:rPr>
              <a:t>VO: </a:t>
            </a:r>
            <a:r>
              <a:rPr lang="en-US" sz="1200" b="0" i="0">
                <a:solidFill>
                  <a:srgbClr val="000000"/>
                </a:solidFill>
                <a:effectLst/>
                <a:latin typeface="Calibri" panose="020F0502020204030204" pitchFamily="34" charset="0"/>
              </a:rPr>
              <a:t>Let's now check some extraordinary features of this product.</a:t>
            </a:r>
            <a:endParaRPr lang="en-US">
              <a:solidFill>
                <a:schemeClr val="bg1"/>
              </a:solidFill>
            </a:endParaRPr>
          </a:p>
          <a:p>
            <a:pPr algn="l" rtl="0" fontAlgn="base"/>
            <a:endParaRPr lang="en-US">
              <a:solidFill>
                <a:schemeClr val="bg1"/>
              </a:solidFill>
            </a:endParaRPr>
          </a:p>
          <a:p>
            <a:pPr marL="285750" indent="-285750">
              <a:buFont typeface="Arial,Sans-Serif"/>
              <a:buChar char="•"/>
            </a:pPr>
            <a:r>
              <a:rPr lang="en-US" b="1">
                <a:solidFill>
                  <a:srgbClr val="000000"/>
                </a:solidFill>
              </a:rPr>
              <a:t>Dulux Pentalite is a Water based and environmentally friendly paint. </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b="1">
                <a:solidFill>
                  <a:srgbClr val="000000"/>
                </a:solidFill>
              </a:rPr>
              <a:t>Finishes with a Smooth matt texture which gives walls a beautiful look.</a:t>
            </a:r>
          </a:p>
          <a:p>
            <a:pPr marL="285750" indent="-285750">
              <a:buFont typeface="Arial,Sans-Serif"/>
              <a:buChar char="•"/>
            </a:pPr>
            <a:r>
              <a:rPr lang="en-US" b="1">
                <a:solidFill>
                  <a:srgbClr val="000000"/>
                </a:solidFill>
              </a:rPr>
              <a:t>It is efficient at Covering more space with less paint, and covers 11-12 square meters per liter of paint. </a:t>
            </a:r>
            <a:endParaRPr lang="en-US" b="1">
              <a:solidFill>
                <a:srgbClr val="000000"/>
              </a:solidFill>
              <a:ea typeface="Calibri"/>
              <a:cs typeface="Calibri"/>
            </a:endParaRPr>
          </a:p>
          <a:p>
            <a:pPr marL="285750" indent="-285750">
              <a:buFont typeface="Arial,Sans-Serif"/>
              <a:buChar char="•"/>
            </a:pPr>
            <a:r>
              <a:rPr lang="en-US" b="1">
                <a:solidFill>
                  <a:srgbClr val="000000"/>
                </a:solidFill>
              </a:rPr>
              <a:t>Dulux Pentalite has a Quick drying time of 2-3 hours.</a:t>
            </a:r>
            <a:r>
              <a:rPr lang="en-US" b="1" i="0">
                <a:solidFill>
                  <a:srgbClr val="000000"/>
                </a:solidFill>
                <a:effectLst/>
              </a:rPr>
              <a:t> </a:t>
            </a:r>
            <a:endParaRPr lang="en-US" b="1">
              <a:solidFill>
                <a:srgbClr val="000000"/>
              </a:solidFill>
              <a:ea typeface="Calibri"/>
              <a:cs typeface="Calibri"/>
            </a:endParaRPr>
          </a:p>
          <a:p>
            <a:pPr marL="285750" indent="-285750">
              <a:buFont typeface="Arial,Sans-Serif"/>
              <a:buChar char="•"/>
            </a:pPr>
            <a:r>
              <a:rPr lang="en-US" b="1">
                <a:solidFill>
                  <a:srgbClr val="000000"/>
                </a:solidFill>
              </a:rPr>
              <a:t>Choose from over 2500 shades to find the perfect shade for your home</a:t>
            </a:r>
            <a:endParaRPr lang="en-US" b="1">
              <a:solidFill>
                <a:srgbClr val="000000"/>
              </a:solidFill>
              <a:ea typeface="Calibri"/>
              <a:cs typeface="Calibri"/>
            </a:endParaRPr>
          </a:p>
          <a:p>
            <a:pPr marL="285750" indent="-285750">
              <a:buFont typeface="Arial,Sans-Serif"/>
              <a:buChar char="•"/>
            </a:pPr>
            <a:r>
              <a:rPr lang="en-US" b="1">
                <a:solidFill>
                  <a:srgbClr val="000000"/>
                </a:solidFill>
              </a:rPr>
              <a:t>It is Available in 3 standard sizes, which are1L, 5L and 18 Ltr buckets. </a:t>
            </a:r>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30</a:t>
            </a:fld>
            <a:endParaRPr lang="en-GB"/>
          </a:p>
        </p:txBody>
      </p:sp>
    </p:spTree>
    <p:extLst>
      <p:ext uri="{BB962C8B-B14F-4D97-AF65-F5344CB8AC3E}">
        <p14:creationId xmlns:p14="http://schemas.microsoft.com/office/powerpoint/2010/main" val="1192294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Voiceover (VO)</a:t>
            </a:r>
            <a:r>
              <a:rPr lang="en-IN"/>
              <a:t>: Our Categories include the following: (Animate the rectangles in sync with audio)</a:t>
            </a:r>
          </a:p>
          <a:p>
            <a:r>
              <a:rPr lang="en-IN"/>
              <a:t>INTERIOR PREMIUM WALL PAINT</a:t>
            </a:r>
          </a:p>
          <a:p>
            <a:r>
              <a:rPr lang="en-IN"/>
              <a:t>INTERIOR MASS &amp; ECONOMY WALL PAINT</a:t>
            </a:r>
          </a:p>
          <a:p>
            <a:r>
              <a:rPr lang="en-IN"/>
              <a:t>EXTERIOR PREMIUM WALL &amp; ROOF PAINT</a:t>
            </a:r>
          </a:p>
          <a:p>
            <a:r>
              <a:rPr lang="en-IN"/>
              <a:t>EXTERIOR MASS WALL PAINT</a:t>
            </a:r>
          </a:p>
          <a:p>
            <a:r>
              <a:rPr lang="en-IN"/>
              <a:t>TRIMS PREMIUM PAINT</a:t>
            </a:r>
          </a:p>
          <a:p>
            <a:r>
              <a:rPr lang="en-IN"/>
              <a:t>TRIMS MASS PAINT</a:t>
            </a:r>
          </a:p>
          <a:p>
            <a:r>
              <a:rPr lang="en-IN"/>
              <a:t>WATERPROOFING PREMIUM PAINT</a:t>
            </a:r>
          </a:p>
          <a:p>
            <a:r>
              <a:rPr lang="en-IN"/>
              <a:t>PRE DECO</a:t>
            </a:r>
          </a:p>
          <a:p>
            <a:endParaRPr lang="en-IN"/>
          </a:p>
          <a:p>
            <a:r>
              <a:rPr lang="en-IN"/>
              <a:t>OST: Click each tile to know more about specifics of that category. 	</a:t>
            </a:r>
          </a:p>
          <a:p>
            <a:endParaRPr lang="en-IN"/>
          </a:p>
          <a:p>
            <a:r>
              <a:rPr lang="en-IN"/>
              <a:t>Developer Notes: The shapes should be clickable. Clicking the shape should take it to the respective section of the course. This should be open navigation, use can click any of the shapes first to begin. On Mouse hover, the colour of the shape should change and it should be highlighted. Once visited, there should be a tick mark on the shape to denote that it has already been viewed.</a:t>
            </a:r>
          </a:p>
        </p:txBody>
      </p:sp>
      <p:sp>
        <p:nvSpPr>
          <p:cNvPr id="4" name="Slide Number Placeholder 3"/>
          <p:cNvSpPr>
            <a:spLocks noGrp="1"/>
          </p:cNvSpPr>
          <p:nvPr>
            <p:ph type="sldNum" sz="quarter" idx="5"/>
          </p:nvPr>
        </p:nvSpPr>
        <p:spPr/>
        <p:txBody>
          <a:bodyPr/>
          <a:lstStyle/>
          <a:p>
            <a:fld id="{287ED427-83B0-4210-9E7F-EDD2FDBFC6DC}" type="slidenum">
              <a:rPr lang="en-GB" smtClean="0"/>
              <a:t>3</a:t>
            </a:fld>
            <a:endParaRPr lang="en-GB"/>
          </a:p>
        </p:txBody>
      </p:sp>
    </p:spTree>
    <p:extLst>
      <p:ext uri="{BB962C8B-B14F-4D97-AF65-F5344CB8AC3E}">
        <p14:creationId xmlns:p14="http://schemas.microsoft.com/office/powerpoint/2010/main" val="3683396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Ahmad is very happy with the choice of Dulux Pentalite. he does not need to worry about damp walls or her family being affected by pathogens either. his walls are protected and so is his family.</a:t>
            </a:r>
          </a:p>
          <a:p>
            <a:endParaRPr lang="en-IN"/>
          </a:p>
          <a:p>
            <a:r>
              <a:rPr lang="en-IN"/>
              <a:t>Image Ref: https://www.dulux.in/en/colour-inspiration/inject-shot-glamour-deep-teal</a:t>
            </a:r>
          </a:p>
          <a:p>
            <a:r>
              <a:rPr lang="en-IN"/>
              <a:t>Image woman: https://www.freepik.com/free-photo/happy-mixed-race-woman-has-cheerful-expression-points-away-with-both-fore-fingers-says-follow-there-shows-direction-copy-space-wears-denim-clothes-white-hijab-isolated-purple-wall_11577707.htm#query=Malaysian%20woman&amp;position=37&amp;from_view=search&amp;track=ais&amp;uuid=1311889a-75c2-4715-b67f-59161586acbf</a:t>
            </a:r>
          </a:p>
        </p:txBody>
      </p:sp>
      <p:sp>
        <p:nvSpPr>
          <p:cNvPr id="4" name="Slide Number Placeholder 3"/>
          <p:cNvSpPr>
            <a:spLocks noGrp="1"/>
          </p:cNvSpPr>
          <p:nvPr>
            <p:ph type="sldNum" sz="quarter" idx="5"/>
          </p:nvPr>
        </p:nvSpPr>
        <p:spPr/>
        <p:txBody>
          <a:bodyPr/>
          <a:lstStyle/>
          <a:p>
            <a:fld id="{287ED427-83B0-4210-9E7F-EDD2FDBFC6DC}" type="slidenum">
              <a:rPr lang="en-GB" smtClean="0"/>
              <a:t>31</a:t>
            </a:fld>
            <a:endParaRPr lang="en-GB"/>
          </a:p>
        </p:txBody>
      </p:sp>
    </p:spTree>
    <p:extLst>
      <p:ext uri="{BB962C8B-B14F-4D97-AF65-F5344CB8AC3E}">
        <p14:creationId xmlns:p14="http://schemas.microsoft.com/office/powerpoint/2010/main" val="377426366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After exploring the various options of Interior Premium Wall paints, let’s consolidate what we learnt. Here is a comparison outlining the key features and advantages of each type of paint.</a:t>
            </a:r>
          </a:p>
          <a:p>
            <a:endParaRPr lang="en-IN"/>
          </a:p>
          <a:p>
            <a:endParaRPr lang="en-IN"/>
          </a:p>
          <a:p>
            <a:r>
              <a:rPr lang="en-IN"/>
              <a:t>Allow user sufficient time to read this, then blink the Next button.</a:t>
            </a:r>
          </a:p>
        </p:txBody>
      </p:sp>
      <p:sp>
        <p:nvSpPr>
          <p:cNvPr id="4" name="Slide Number Placeholder 3"/>
          <p:cNvSpPr>
            <a:spLocks noGrp="1"/>
          </p:cNvSpPr>
          <p:nvPr>
            <p:ph type="sldNum" sz="quarter" idx="5"/>
          </p:nvPr>
        </p:nvSpPr>
        <p:spPr/>
        <p:txBody>
          <a:bodyPr/>
          <a:lstStyle/>
          <a:p>
            <a:fld id="{287ED427-83B0-4210-9E7F-EDD2FDBFC6DC}" type="slidenum">
              <a:rPr lang="en-GB" smtClean="0"/>
              <a:t>32</a:t>
            </a:fld>
            <a:endParaRPr lang="en-GB"/>
          </a:p>
        </p:txBody>
      </p:sp>
    </p:spTree>
    <p:extLst>
      <p:ext uri="{BB962C8B-B14F-4D97-AF65-F5344CB8AC3E}">
        <p14:creationId xmlns:p14="http://schemas.microsoft.com/office/powerpoint/2010/main" val="32796722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Ahmad is so happy that he has found the suitable paint for each of his requirements. </a:t>
            </a:r>
          </a:p>
        </p:txBody>
      </p:sp>
      <p:sp>
        <p:nvSpPr>
          <p:cNvPr id="4" name="Slide Number Placeholder 3"/>
          <p:cNvSpPr>
            <a:spLocks noGrp="1"/>
          </p:cNvSpPr>
          <p:nvPr>
            <p:ph type="sldNum" sz="quarter" idx="5"/>
          </p:nvPr>
        </p:nvSpPr>
        <p:spPr/>
        <p:txBody>
          <a:bodyPr/>
          <a:lstStyle/>
          <a:p>
            <a:fld id="{287ED427-83B0-4210-9E7F-EDD2FDBFC6DC}" type="slidenum">
              <a:rPr lang="en-GB" smtClean="0"/>
              <a:t>33</a:t>
            </a:fld>
            <a:endParaRPr lang="en-GB"/>
          </a:p>
        </p:txBody>
      </p:sp>
    </p:spTree>
    <p:extLst>
      <p:ext uri="{BB962C8B-B14F-4D97-AF65-F5344CB8AC3E}">
        <p14:creationId xmlns:p14="http://schemas.microsoft.com/office/powerpoint/2010/main" val="174236017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Developer Notes: Option 4 is the correct option.</a:t>
            </a:r>
          </a:p>
        </p:txBody>
      </p:sp>
      <p:sp>
        <p:nvSpPr>
          <p:cNvPr id="4" name="Slide Number Placeholder 3"/>
          <p:cNvSpPr>
            <a:spLocks noGrp="1"/>
          </p:cNvSpPr>
          <p:nvPr>
            <p:ph type="sldNum" sz="quarter" idx="5"/>
          </p:nvPr>
        </p:nvSpPr>
        <p:spPr/>
        <p:txBody>
          <a:bodyPr/>
          <a:lstStyle/>
          <a:p>
            <a:fld id="{287ED427-83B0-4210-9E7F-EDD2FDBFC6DC}" type="slidenum">
              <a:rPr lang="en-GB" smtClean="0"/>
              <a:t>34</a:t>
            </a:fld>
            <a:endParaRPr lang="en-GB"/>
          </a:p>
        </p:txBody>
      </p:sp>
    </p:spTree>
    <p:extLst>
      <p:ext uri="{BB962C8B-B14F-4D97-AF65-F5344CB8AC3E}">
        <p14:creationId xmlns:p14="http://schemas.microsoft.com/office/powerpoint/2010/main" val="26860527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Developer Notes: Option1 and Option 3 are the correct options.</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35</a:t>
            </a:fld>
            <a:endParaRPr lang="en-GB"/>
          </a:p>
        </p:txBody>
      </p:sp>
    </p:spTree>
    <p:extLst>
      <p:ext uri="{BB962C8B-B14F-4D97-AF65-F5344CB8AC3E}">
        <p14:creationId xmlns:p14="http://schemas.microsoft.com/office/powerpoint/2010/main" val="17210953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VO: </a:t>
            </a:r>
            <a:r>
              <a:rPr lang="en-IN" b="0"/>
              <a:t>Bintang and his cousins live in their uncles small, old house in the southern part of the city. With the approaching festivals, they want to surprise their uncle by painting his house for him. They are looking for options to give their rooms and common areas a nice makeover. The top floor is especially in need of some repair. They want a high quality finish on a budget and are looking for options. Let’s see how Dulux’s range of paints can help them. There are several options they can choose from, however each room has a different requirement, let’s see how these different products help them.</a:t>
            </a:r>
          </a:p>
          <a:p>
            <a:endParaRPr lang="en-IN"/>
          </a:p>
          <a:p>
            <a:r>
              <a:rPr lang="en-IN"/>
              <a:t>Notes: </a:t>
            </a:r>
          </a:p>
          <a:p>
            <a:endParaRPr lang="en-IN"/>
          </a:p>
          <a:p>
            <a:r>
              <a:rPr lang="en-IN"/>
              <a:t>Image Ref: </a:t>
            </a:r>
          </a:p>
          <a:p>
            <a:r>
              <a:rPr lang="en-IN"/>
              <a:t>BG: https://www.freepik.com/free-photo/haunted-house-bicycle-background_28421132.htm#page=2&amp;query=poor%20asian%20house&amp;position=47&amp;from_view=search&amp;track=ais&amp;uuid=910811ea-b5e4-4fc0-83e3-dbe6f372a9a2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Group: Image Ref: https://www.freepik.com/free-photo/medium-shot-smiley-friends-wearing-trucker-hats_26502258.htm#query=asian%20group%20of%20youngsters%20poor&amp;position=45&amp;from_view=search&amp;track=ais&amp;uuid=b316944a-c41b-4f54-a1b7-7de81b1bcf7a</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37</a:t>
            </a:fld>
            <a:endParaRPr lang="en-GB"/>
          </a:p>
        </p:txBody>
      </p:sp>
    </p:spTree>
    <p:extLst>
      <p:ext uri="{BB962C8B-B14F-4D97-AF65-F5344CB8AC3E}">
        <p14:creationId xmlns:p14="http://schemas.microsoft.com/office/powerpoint/2010/main" val="271682895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 </a:t>
            </a:r>
            <a:r>
              <a:rPr lang="en-IN" b="0"/>
              <a:t>The Dulux Inspire range of Interior paints presents a great range of options for different needs. It provides an affordable alternative to washable paints. Let’s check out how these can help renew the appearance of Bintang’s uncles homes. Click the different products to see the details about them.</a:t>
            </a:r>
          </a:p>
          <a:p>
            <a:endParaRPr lang="en-IN"/>
          </a:p>
          <a:p>
            <a:endParaRPr lang="en-IN"/>
          </a:p>
          <a:p>
            <a:endParaRPr lang="en-IN"/>
          </a:p>
          <a:p>
            <a:r>
              <a:rPr lang="en-IN"/>
              <a:t>Image Ref: </a:t>
            </a:r>
          </a:p>
          <a:p>
            <a:r>
              <a:rPr lang="en-IN"/>
              <a:t>BG: https://www.freepik.com/free-photo/haunted-house-bicycle-background_28421132.htm#page=2&amp;query=poor%20asian%20house&amp;position=47&amp;from_view=search&amp;track=ais&amp;uuid=910811ea-b5e4-4fc0-83e3-dbe6f372a9a2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Group: Image Ref: https://www.freepik.com/free-photo/medium-shot-smiley-friends-wearing-trucker-hats_26502258.htm#query=asian%20group%20of%20youngsters%20poor&amp;position=45&amp;from_view=search&amp;track=ais&amp;uuid=b316944a-c41b-4f54-a1b7-7de81b1bcf7a</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38</a:t>
            </a:fld>
            <a:endParaRPr lang="en-GB"/>
          </a:p>
        </p:txBody>
      </p:sp>
    </p:spTree>
    <p:extLst>
      <p:ext uri="{BB962C8B-B14F-4D97-AF65-F5344CB8AC3E}">
        <p14:creationId xmlns:p14="http://schemas.microsoft.com/office/powerpoint/2010/main" val="351272217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sz="1200">
                <a:latin typeface="Colour Sans" panose="02000503030000020004" pitchFamily="2" charset="0"/>
              </a:rPr>
              <a:t>VO: Dulux Inspire Interior – Glow is a perfect solution for interior walls such as bedrooms. It offers a washable, high sheen paint finish at a budget. In Addition, it does not contain any Lead or Mercury. This makes it less likely to emit any odours and VOCs. (auto proceed to next slide i.e. Problem Statement)</a:t>
            </a:r>
            <a:endParaRPr lang="en-SG" sz="1200" b="0">
              <a:latin typeface="Open Sans" panose="020B0606030504020204" pitchFamily="34" charset="0"/>
              <a:ea typeface="Open Sans" panose="020B0606030504020204" pitchFamily="34" charset="0"/>
              <a:cs typeface="Open Sans" panose="020B0606030504020204" pitchFamily="34" charset="0"/>
            </a:endParaRPr>
          </a:p>
          <a:p>
            <a:endParaRPr lang="en-SG" sz="1200" b="0">
              <a:latin typeface="Open Sans" panose="020B0606030504020204" pitchFamily="34" charset="0"/>
              <a:ea typeface="Open Sans" panose="020B0606030504020204" pitchFamily="34" charset="0"/>
              <a:cs typeface="Open Sans" panose="020B0606030504020204" pitchFamily="34" charset="0"/>
            </a:endParaRPr>
          </a:p>
          <a:p>
            <a:r>
              <a:rPr lang="en-SG" sz="1200" b="0">
                <a:latin typeface="Open Sans" panose="020B0606030504020204" pitchFamily="34" charset="0"/>
                <a:ea typeface="Open Sans" panose="020B0606030504020204" pitchFamily="34" charset="0"/>
                <a:cs typeface="Open Sans" panose="020B0606030504020204" pitchFamily="34" charset="0"/>
              </a:rPr>
              <a:t>Icons 1, 2, and 3 to appear one by one and finally stay on screen till user clicks next.</a:t>
            </a:r>
          </a:p>
          <a:p>
            <a:endParaRPr lang="en-SG" sz="1200" b="0">
              <a:latin typeface="Open Sans" panose="020B0606030504020204" pitchFamily="34" charset="0"/>
              <a:ea typeface="Open Sans" panose="020B0606030504020204" pitchFamily="34" charset="0"/>
              <a:cs typeface="Open Sans" panose="020B0606030504020204" pitchFamily="34" charset="0"/>
            </a:endParaRPr>
          </a:p>
          <a:p>
            <a:r>
              <a:rPr lang="en-SG" sz="1200" b="0">
                <a:latin typeface="Open Sans" panose="020B0606030504020204" pitchFamily="34" charset="0"/>
                <a:ea typeface="Open Sans" panose="020B0606030504020204" pitchFamily="34" charset="0"/>
                <a:cs typeface="Open Sans" panose="020B0606030504020204" pitchFamily="34" charset="0"/>
              </a:rPr>
              <a:t>Image Ref: https://www.freepik.com/free-photo/minimal-product-backdrop-with-wooden-cabinet_15667366.htm#query=wall%20with%20shelf&amp;position=45&amp;from_view=search&amp;track=ais&amp;uuid=03401b9d-5e02-493a-b83e-86ac6b56b47b</a:t>
            </a:r>
          </a:p>
        </p:txBody>
      </p:sp>
      <p:sp>
        <p:nvSpPr>
          <p:cNvPr id="4" name="Slide Number Placeholder 3"/>
          <p:cNvSpPr>
            <a:spLocks noGrp="1"/>
          </p:cNvSpPr>
          <p:nvPr>
            <p:ph type="sldNum" sz="quarter" idx="5"/>
          </p:nvPr>
        </p:nvSpPr>
        <p:spPr/>
        <p:txBody>
          <a:bodyPr/>
          <a:lstStyle/>
          <a:p>
            <a:fld id="{287ED427-83B0-4210-9E7F-EDD2FDBFC6DC}" type="slidenum">
              <a:rPr lang="en-GB" smtClean="0"/>
              <a:t>39</a:t>
            </a:fld>
            <a:endParaRPr lang="en-GB"/>
          </a:p>
        </p:txBody>
      </p:sp>
    </p:spTree>
    <p:extLst>
      <p:ext uri="{BB962C8B-B14F-4D97-AF65-F5344CB8AC3E}">
        <p14:creationId xmlns:p14="http://schemas.microsoft.com/office/powerpoint/2010/main" val="386610454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latin typeface="Colour Sans" panose="02000503030000020004" pitchFamily="2" charset="0"/>
              </a:rPr>
              <a:t>VO: Let’s explore how Dulux Inspire range can solve </a:t>
            </a:r>
            <a:r>
              <a:rPr lang="en-SG" sz="1200" err="1">
                <a:latin typeface="Colour Sans" panose="02000503030000020004" pitchFamily="2" charset="0"/>
              </a:rPr>
              <a:t>Bintangs</a:t>
            </a:r>
            <a:r>
              <a:rPr lang="en-SG" sz="1200">
                <a:latin typeface="Colour Sans" panose="02000503030000020004" pitchFamily="2" charset="0"/>
              </a:rPr>
              <a:t> problem. Click the puzzle icon to see the first challenge Bintang faces. (this is standard female narrator voice)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latin typeface="Colour Sans" panose="02000503030000020004" pitchFamily="2" charset="0"/>
              </a:rPr>
              <a:t>Male Voice of Bintang VO: The hallway is always used by everyone living in the household. Walls get dirty quicker with smudges, hand prints and other stains. I need a washable paint but within my budget.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latin typeface="Colour Sans" panose="02000503030000020004" pitchFamily="2" charset="0"/>
              </a:rPr>
              <a:t>Dulux Inspire Interior – Glow is a perfect solution for this, as it offers a washable, high sheen paint finish at a budget. Click Next to proceed.</a:t>
            </a:r>
          </a:p>
          <a:p>
            <a:endParaRPr lang="en-IN"/>
          </a:p>
          <a:p>
            <a:endParaRPr lang="en-IN"/>
          </a:p>
          <a:p>
            <a:r>
              <a:rPr lang="en-IN"/>
              <a:t>Image Ref: https://www.freepik.com/free-photo/hallway-abandoned-building-with-aged-walls-lights_10728678.htm#query=malaysian%20house%20hallway%20dirty&amp;position=10&amp;from_view=search&amp;track=ais&amp;uuid=070be648-0ee5-4d8f-ac6d-3d8895f3f752</a:t>
            </a:r>
          </a:p>
          <a:p>
            <a:endParaRPr lang="en-IN"/>
          </a:p>
          <a:p>
            <a:r>
              <a:rPr lang="en-IN" b="1"/>
              <a:t>***Image should be of Asian male about 24-28 years of age. In different poses</a:t>
            </a:r>
            <a:r>
              <a:rPr lang="en-IN"/>
              <a:t>.</a:t>
            </a:r>
          </a:p>
        </p:txBody>
      </p:sp>
      <p:sp>
        <p:nvSpPr>
          <p:cNvPr id="4" name="Slide Number Placeholder 3"/>
          <p:cNvSpPr>
            <a:spLocks noGrp="1"/>
          </p:cNvSpPr>
          <p:nvPr>
            <p:ph type="sldNum" sz="quarter" idx="5"/>
          </p:nvPr>
        </p:nvSpPr>
        <p:spPr/>
        <p:txBody>
          <a:bodyPr/>
          <a:lstStyle/>
          <a:p>
            <a:fld id="{287ED427-83B0-4210-9E7F-EDD2FDBFC6DC}" type="slidenum">
              <a:rPr lang="en-GB" smtClean="0"/>
              <a:t>40</a:t>
            </a:fld>
            <a:endParaRPr lang="en-GB"/>
          </a:p>
        </p:txBody>
      </p:sp>
    </p:spTree>
    <p:extLst>
      <p:ext uri="{BB962C8B-B14F-4D97-AF65-F5344CB8AC3E}">
        <p14:creationId xmlns:p14="http://schemas.microsoft.com/office/powerpoint/2010/main" val="183046461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i="1"/>
              <a:t>NOTE: THIS SINGLE slide is split into 3 slides to show how animation looks, Please follow similar style for all further benefit slides.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r>
              <a:rPr lang="en-IN" sz="1200"/>
              <a:t>Addressing Bintang’s concerns, Dulux Inspire Interior Glow offers the best solution.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41</a:t>
            </a:fld>
            <a:endParaRPr lang="en-GB"/>
          </a:p>
        </p:txBody>
      </p:sp>
    </p:spTree>
    <p:extLst>
      <p:ext uri="{BB962C8B-B14F-4D97-AF65-F5344CB8AC3E}">
        <p14:creationId xmlns:p14="http://schemas.microsoft.com/office/powerpoint/2010/main" val="5607514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Developer Notes: This section should be played when the user selected the tile Interior Premium Wall Paint.</a:t>
            </a:r>
          </a:p>
        </p:txBody>
      </p:sp>
      <p:sp>
        <p:nvSpPr>
          <p:cNvPr id="4" name="Slide Number Placeholder 3"/>
          <p:cNvSpPr>
            <a:spLocks noGrp="1"/>
          </p:cNvSpPr>
          <p:nvPr>
            <p:ph type="sldNum" sz="quarter" idx="5"/>
          </p:nvPr>
        </p:nvSpPr>
        <p:spPr/>
        <p:txBody>
          <a:bodyPr/>
          <a:lstStyle/>
          <a:p>
            <a:fld id="{40F9440B-9527-4E2A-ABC7-C22E1160DAC2}" type="slidenum">
              <a:rPr lang="en-IN" smtClean="0"/>
              <a:t>4</a:t>
            </a:fld>
            <a:endParaRPr lang="en-IN"/>
          </a:p>
        </p:txBody>
      </p:sp>
    </p:spTree>
    <p:extLst>
      <p:ext uri="{BB962C8B-B14F-4D97-AF65-F5344CB8AC3E}">
        <p14:creationId xmlns:p14="http://schemas.microsoft.com/office/powerpoint/2010/main" val="147918792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Same narrator female VO: </a:t>
            </a:r>
            <a:r>
              <a:rPr lang="en-SG" sz="1200" b="0">
                <a:latin typeface="Open Sans" panose="020B0606030504020204" pitchFamily="34" charset="0"/>
                <a:ea typeface="Open Sans" panose="020B0606030504020204" pitchFamily="34" charset="0"/>
                <a:cs typeface="Open Sans" panose="020B0606030504020204" pitchFamily="34" charset="0"/>
              </a:rPr>
              <a:t>Dulux Inspire Interior Glow</a:t>
            </a:r>
            <a:r>
              <a:rPr lang="en-IN" sz="1200" b="0">
                <a:latin typeface="Open Sans" panose="020B0606030504020204" pitchFamily="34" charset="0"/>
                <a:ea typeface="Open Sans" panose="020B0606030504020204" pitchFamily="34" charset="0"/>
                <a:cs typeface="Open Sans" panose="020B0606030504020204" pitchFamily="34" charset="0"/>
              </a:rPr>
              <a:t> contains </a:t>
            </a:r>
            <a:r>
              <a:rPr lang="en-IN" sz="1200" b="0" err="1">
                <a:latin typeface="Open Sans" panose="020B0606030504020204" pitchFamily="34" charset="0"/>
                <a:ea typeface="Open Sans" panose="020B0606030504020204" pitchFamily="34" charset="0"/>
                <a:cs typeface="Open Sans" panose="020B0606030504020204" pitchFamily="34" charset="0"/>
              </a:rPr>
              <a:t>ChromaBrite</a:t>
            </a:r>
            <a:r>
              <a:rPr lang="en-IN" sz="1200" b="0">
                <a:latin typeface="Open Sans" panose="020B0606030504020204" pitchFamily="34" charset="0"/>
                <a:ea typeface="Open Sans" panose="020B0606030504020204" pitchFamily="34" charset="0"/>
                <a:cs typeface="Open Sans" panose="020B0606030504020204" pitchFamily="34" charset="0"/>
              </a:rPr>
              <a:t> technology that keeps walls appearing brighter for longer periods of time. (First Icon and text should appear so)</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As stated earlier, it does not contain any lead or mercury. (Second icon) Therefore it has a low odour and emits low amounts of VOCs. (Icon 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Notes: Icons are only for developer to understand. We need not show this. Final appearance of slide should be as shown in the small box. Small box is only to show developer, we don’t need to show it in final slide.</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42</a:t>
            </a:fld>
            <a:endParaRPr lang="en-GB"/>
          </a:p>
        </p:txBody>
      </p:sp>
    </p:spTree>
    <p:extLst>
      <p:ext uri="{BB962C8B-B14F-4D97-AF65-F5344CB8AC3E}">
        <p14:creationId xmlns:p14="http://schemas.microsoft.com/office/powerpoint/2010/main" val="151408336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a:solidFill>
                  <a:srgbClr val="000000"/>
                </a:solidFill>
                <a:effectLst/>
                <a:latin typeface="Calibri" panose="020F0502020204030204" pitchFamily="34" charset="0"/>
              </a:rPr>
              <a:t>VO: </a:t>
            </a:r>
            <a:r>
              <a:rPr lang="en-US" sz="1200" b="0" i="0">
                <a:solidFill>
                  <a:srgbClr val="000000"/>
                </a:solidFill>
                <a:effectLst/>
                <a:latin typeface="Calibri" panose="020F0502020204030204" pitchFamily="34" charset="0"/>
              </a:rPr>
              <a:t>Let's now unlock some extraordinary features of </a:t>
            </a:r>
            <a:r>
              <a:rPr lang="en-IN" sz="1200"/>
              <a:t>Dulux Inspire Interior Glow </a:t>
            </a:r>
            <a:r>
              <a:rPr lang="en-US" sz="1200" b="0" i="0">
                <a:solidFill>
                  <a:srgbClr val="000000"/>
                </a:solidFill>
                <a:effectLst/>
                <a:latin typeface="Calibri" panose="020F0502020204030204" pitchFamily="34" charset="0"/>
              </a:rPr>
              <a:t>.</a:t>
            </a:r>
            <a:endParaRPr lang="en-US">
              <a:solidFill>
                <a:schemeClr val="bg1"/>
              </a:solidFill>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IN" sz="1200"/>
              <a:t>Dulux Inspire Interior Glow has </a:t>
            </a:r>
            <a:r>
              <a:rPr lang="en-US">
                <a:solidFill>
                  <a:srgbClr val="000000"/>
                </a:solidFill>
              </a:rPr>
              <a:t>a High sheen finish.</a:t>
            </a:r>
          </a:p>
          <a:p>
            <a:pPr marL="285750" indent="-285750">
              <a:buFont typeface="Arial,Sans-Serif"/>
              <a:buChar char="•"/>
            </a:pPr>
            <a:r>
              <a:rPr lang="en-US">
                <a:solidFill>
                  <a:srgbClr val="000000"/>
                </a:solidFill>
              </a:rPr>
              <a:t>Cover more space with less paint, with 10-11 square meters per liter. </a:t>
            </a:r>
            <a:endParaRPr lang="en-US">
              <a:solidFill>
                <a:srgbClr val="000000"/>
              </a:solidFill>
              <a:ea typeface="Calibri"/>
              <a:cs typeface="Calibri"/>
            </a:endParaRPr>
          </a:p>
          <a:p>
            <a:pPr marL="285750" indent="-285750">
              <a:buFont typeface="Arial,Sans-Serif"/>
              <a:buChar char="•"/>
            </a:pPr>
            <a:r>
              <a:rPr lang="en-US">
                <a:solidFill>
                  <a:srgbClr val="000000"/>
                </a:solidFill>
                <a:ea typeface="Calibri"/>
                <a:cs typeface="Calibri"/>
              </a:rPr>
              <a:t>It has good opacity which enables it to cover all existing imperfections in walls.</a:t>
            </a:r>
          </a:p>
          <a:p>
            <a:pPr marL="285750" indent="-285750">
              <a:buFont typeface="Arial,Sans-Serif"/>
              <a:buChar char="•"/>
            </a:pPr>
            <a:r>
              <a:rPr lang="en-US">
                <a:solidFill>
                  <a:srgbClr val="000000"/>
                </a:solidFill>
              </a:rPr>
              <a:t>Choose from over 2500 shares with a single ready mix</a:t>
            </a:r>
          </a:p>
          <a:p>
            <a:pPr marL="285750" indent="-285750">
              <a:buFont typeface="Arial,Sans-Serif"/>
              <a:buChar char="•"/>
            </a:pPr>
            <a:r>
              <a:rPr lang="en-US">
                <a:solidFill>
                  <a:srgbClr val="000000"/>
                </a:solidFill>
                <a:ea typeface="Calibri"/>
                <a:cs typeface="Calibri"/>
              </a:rPr>
              <a:t>Available in 3 standard sizes of 1, 5 and 18 litre packaging</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43</a:t>
            </a:fld>
            <a:endParaRPr lang="en-GB"/>
          </a:p>
        </p:txBody>
      </p:sp>
    </p:spTree>
    <p:extLst>
      <p:ext uri="{BB962C8B-B14F-4D97-AF65-F5344CB8AC3E}">
        <p14:creationId xmlns:p14="http://schemas.microsoft.com/office/powerpoint/2010/main" val="29360913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Bintang is very happy with the way the hallway looks now. The hallway looks beautiful, clean and safe and has long lasting protection now. </a:t>
            </a:r>
          </a:p>
        </p:txBody>
      </p:sp>
      <p:sp>
        <p:nvSpPr>
          <p:cNvPr id="4" name="Slide Number Placeholder 3"/>
          <p:cNvSpPr>
            <a:spLocks noGrp="1"/>
          </p:cNvSpPr>
          <p:nvPr>
            <p:ph type="sldNum" sz="quarter" idx="5"/>
          </p:nvPr>
        </p:nvSpPr>
        <p:spPr/>
        <p:txBody>
          <a:bodyPr/>
          <a:lstStyle/>
          <a:p>
            <a:fld id="{287ED427-83B0-4210-9E7F-EDD2FDBFC6DC}" type="slidenum">
              <a:rPr lang="en-GB" smtClean="0"/>
              <a:t>44</a:t>
            </a:fld>
            <a:endParaRPr lang="en-GB"/>
          </a:p>
        </p:txBody>
      </p:sp>
    </p:spTree>
    <p:extLst>
      <p:ext uri="{BB962C8B-B14F-4D97-AF65-F5344CB8AC3E}">
        <p14:creationId xmlns:p14="http://schemas.microsoft.com/office/powerpoint/2010/main" val="372870426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a:t>
            </a:r>
            <a:r>
              <a:rPr lang="en-IN" b="0"/>
              <a:t> Click the different products to see the details about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a:p>
          <a:p>
            <a:pPr marL="0" marR="0" lvl="0" indent="0" algn="l" defTabSz="914400" rtl="0" eaLnBrk="1" fontAlgn="auto" latinLnBrk="0" hangingPunct="1">
              <a:lnSpc>
                <a:spcPct val="100000"/>
              </a:lnSpc>
              <a:spcBef>
                <a:spcPts val="0"/>
              </a:spcBef>
              <a:spcAft>
                <a:spcPts val="0"/>
              </a:spcAft>
              <a:buClrTx/>
              <a:buSzTx/>
              <a:buFontTx/>
              <a:buNone/>
              <a:tabLst/>
              <a:defRPr/>
            </a:pPr>
            <a:r>
              <a:rPr lang="en-IN" b="1"/>
              <a:t>Notes</a:t>
            </a:r>
            <a:r>
              <a:rPr lang="en-IN" b="0"/>
              <a:t>: The first paint can should be shown with a tick mark to denote completion. The others must be available choices.</a:t>
            </a:r>
          </a:p>
          <a:p>
            <a:endParaRPr lang="en-IN"/>
          </a:p>
          <a:p>
            <a:endParaRPr lang="en-IN"/>
          </a:p>
          <a:p>
            <a:endParaRPr lang="en-IN"/>
          </a:p>
          <a:p>
            <a:r>
              <a:rPr lang="en-IN"/>
              <a:t>Image Ref: </a:t>
            </a:r>
          </a:p>
          <a:p>
            <a:r>
              <a:rPr lang="en-IN"/>
              <a:t>BG: https://www.freepik.com/free-photo/haunted-house-bicycle-background_28421132.htm#page=2&amp;query=poor%20asian%20house&amp;position=47&amp;from_view=search&amp;track=ais&amp;uuid=910811ea-b5e4-4fc0-83e3-dbe6f372a9a2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Group: Image Ref: https://www.freepik.com/free-photo/medium-shot-smiley-friends-wearing-trucker-hats_26502258.htm#query=asian%20group%20of%20youngsters%20poor&amp;position=45&amp;from_view=search&amp;track=ais&amp;uuid=b316944a-c41b-4f54-a1b7-7de81b1bcf7a</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45</a:t>
            </a:fld>
            <a:endParaRPr lang="en-GB"/>
          </a:p>
        </p:txBody>
      </p:sp>
    </p:spTree>
    <p:extLst>
      <p:ext uri="{BB962C8B-B14F-4D97-AF65-F5344CB8AC3E}">
        <p14:creationId xmlns:p14="http://schemas.microsoft.com/office/powerpoint/2010/main" val="600070827"/>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latin typeface="Colour Sans" panose="02000503030000020004" pitchFamily="2" charset="0"/>
              </a:rPr>
              <a:t>VO: </a:t>
            </a:r>
            <a:r>
              <a:rPr lang="en-US" sz="1200" b="1"/>
              <a:t>Dulux Inspire Interior – Smooth Sheen </a:t>
            </a:r>
            <a:r>
              <a:rPr lang="en-US" sz="1200" b="0"/>
              <a:t>offers a</a:t>
            </a:r>
            <a:r>
              <a:rPr lang="en-US" sz="1200" b="0" i="0">
                <a:solidFill>
                  <a:srgbClr val="000000"/>
                </a:solidFill>
                <a:effectLst/>
                <a:latin typeface="Calibri" panose="020F0502020204030204" pitchFamily="34" charset="0"/>
              </a:rPr>
              <a:t> provides an attractive mid-sheen finish for a polished look. </a:t>
            </a:r>
            <a:r>
              <a:rPr lang="en-US" sz="1200" b="0"/>
              <a:t> It has Chroma Brite technology to offer long lasting protection. It is another washable paint that is cost effective too.</a:t>
            </a:r>
            <a:r>
              <a:rPr lang="en-US" sz="1200" b="1"/>
              <a:t> </a:t>
            </a:r>
            <a:r>
              <a:rPr lang="en-IN" sz="1200" b="0"/>
              <a:t>Let us see how this can solve </a:t>
            </a:r>
            <a:r>
              <a:rPr lang="en-IN" sz="1200" b="0" err="1"/>
              <a:t>Bintangs</a:t>
            </a:r>
            <a:r>
              <a:rPr lang="en-IN" sz="1200" b="0"/>
              <a:t> next challenge.</a:t>
            </a:r>
            <a:endParaRPr lang="en-SG" sz="1200" b="0">
              <a:latin typeface="Open Sans" panose="020B0606030504020204" pitchFamily="34" charset="0"/>
              <a:ea typeface="Open Sans" panose="020B0606030504020204" pitchFamily="34" charset="0"/>
              <a:cs typeface="Open Sans" panose="020B0606030504020204" pitchFamily="34" charset="0"/>
            </a:endParaRPr>
          </a:p>
          <a:p>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46</a:t>
            </a:fld>
            <a:endParaRPr lang="en-GB"/>
          </a:p>
        </p:txBody>
      </p:sp>
    </p:spTree>
    <p:extLst>
      <p:ext uri="{BB962C8B-B14F-4D97-AF65-F5344CB8AC3E}">
        <p14:creationId xmlns:p14="http://schemas.microsoft.com/office/powerpoint/2010/main" val="258159124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SG" sz="1200">
                <a:latin typeface="Colour Sans" panose="02000503030000020004" pitchFamily="2" charset="0"/>
              </a:rPr>
              <a:t>VO: Click the puzzle icon to see the challenge Bintang and his cousins face in the living room. (usual narrator voice)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b="1">
                <a:latin typeface="Colour Sans" panose="02000503030000020004" pitchFamily="2" charset="0"/>
              </a:rPr>
              <a:t>Bintang Voice</a:t>
            </a:r>
            <a:r>
              <a:rPr lang="en-SG" sz="1200">
                <a:latin typeface="Colour Sans" panose="02000503030000020004" pitchFamily="2" charset="0"/>
              </a:rPr>
              <a:t>: I think that they need the living room to be bright, colourful and have smooth shiny walls. Everyone spends their free time here and it definitely needs a nice makeover.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sz="1200">
                <a:latin typeface="Colour Sans" panose="02000503030000020004" pitchFamily="2" charset="0"/>
              </a:rPr>
              <a:t>Click Next to proceed.</a:t>
            </a:r>
          </a:p>
          <a:p>
            <a:endParaRPr lang="en-IN"/>
          </a:p>
          <a:p>
            <a:r>
              <a:rPr lang="en-IN"/>
              <a:t>Image Ref: https://www.freepik.com/free-photo/beautiful-view-interior-old-abandoned-building_13292407.htm#query=dirty%20chinese%20living%20room&amp;position=43&amp;from_view=search&amp;track=ais&amp;uuid=839cf31f-de8a-433d-a2f1-3c368f10201a#position=43&amp;query=dirty%20chinese%20living%20room</a:t>
            </a:r>
          </a:p>
        </p:txBody>
      </p:sp>
      <p:sp>
        <p:nvSpPr>
          <p:cNvPr id="4" name="Slide Number Placeholder 3"/>
          <p:cNvSpPr>
            <a:spLocks noGrp="1"/>
          </p:cNvSpPr>
          <p:nvPr>
            <p:ph type="sldNum" sz="quarter" idx="5"/>
          </p:nvPr>
        </p:nvSpPr>
        <p:spPr/>
        <p:txBody>
          <a:bodyPr/>
          <a:lstStyle/>
          <a:p>
            <a:fld id="{287ED427-83B0-4210-9E7F-EDD2FDBFC6DC}" type="slidenum">
              <a:rPr lang="en-GB" smtClean="0"/>
              <a:t>47</a:t>
            </a:fld>
            <a:endParaRPr lang="en-GB"/>
          </a:p>
        </p:txBody>
      </p:sp>
    </p:spTree>
    <p:extLst>
      <p:ext uri="{BB962C8B-B14F-4D97-AF65-F5344CB8AC3E}">
        <p14:creationId xmlns:p14="http://schemas.microsoft.com/office/powerpoint/2010/main" val="170594659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The answer to </a:t>
            </a:r>
            <a:r>
              <a:rPr lang="en-IN" err="1"/>
              <a:t>Bintangs</a:t>
            </a:r>
            <a:r>
              <a:rPr lang="en-IN"/>
              <a:t> Living room challenge is the </a:t>
            </a:r>
            <a:r>
              <a:rPr lang="en-IN" err="1"/>
              <a:t>The</a:t>
            </a:r>
            <a:r>
              <a:rPr lang="en-IN"/>
              <a:t> </a:t>
            </a:r>
            <a:r>
              <a:rPr lang="en-SG">
                <a:latin typeface="Colour Sans" panose="02000503030000020004" pitchFamily="2" charset="0"/>
              </a:rPr>
              <a:t>Dulux Inspire Interior – Smooth Sheen.  (Here show the usual narrator with the 2-handed tab with the Inspire Interior Smooth Sheen in it. See the image in smaller </a:t>
            </a:r>
            <a:r>
              <a:rPr lang="en-SG" err="1">
                <a:latin typeface="Colour Sans" panose="02000503030000020004" pitchFamily="2" charset="0"/>
              </a:rPr>
              <a:t>rect</a:t>
            </a:r>
            <a:r>
              <a:rPr lang="en-SG">
                <a:latin typeface="Colour Sans" panose="02000503030000020004" pitchFamily="2" charset="0"/>
              </a:rPr>
              <a:t> for ref.)</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SG">
                <a:latin typeface="Colour Sans" panose="02000503030000020004" pitchFamily="2" charset="0"/>
              </a:rPr>
              <a:t>This paint comes with Chroma Brite technology that give your walls a bright and rich look. It has a mid-sheen finish that keeps walls looking fresh and new for longer. Also, this does not contain any mercury or lead in its composition making it a safer choice. It gives off Low Volatile Organic Compounds or VOCs and also has low odour. Lets explore the features that make </a:t>
            </a:r>
            <a:r>
              <a:rPr lang="en-IN"/>
              <a:t>The </a:t>
            </a:r>
            <a:r>
              <a:rPr lang="en-SG">
                <a:latin typeface="Colour Sans" panose="02000503030000020004" pitchFamily="2" charset="0"/>
              </a:rPr>
              <a:t>Dulux Inspire Interior – Smooth Sheen the best choice for Bintang’s living room.</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48</a:t>
            </a:fld>
            <a:endParaRPr lang="en-GB"/>
          </a:p>
        </p:txBody>
      </p:sp>
    </p:spTree>
    <p:extLst>
      <p:ext uri="{BB962C8B-B14F-4D97-AF65-F5344CB8AC3E}">
        <p14:creationId xmlns:p14="http://schemas.microsoft.com/office/powerpoint/2010/main" val="340678578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a:solidFill>
                  <a:srgbClr val="000000"/>
                </a:solidFill>
                <a:effectLst/>
                <a:latin typeface="Calibri" panose="020F0502020204030204" pitchFamily="34" charset="0"/>
              </a:rPr>
              <a:t>VO: </a:t>
            </a:r>
            <a:r>
              <a:rPr lang="en-US" sz="1200" b="0" i="0">
                <a:solidFill>
                  <a:srgbClr val="000000"/>
                </a:solidFill>
                <a:effectLst/>
                <a:latin typeface="Calibri" panose="020F0502020204030204" pitchFamily="34" charset="0"/>
              </a:rPr>
              <a:t>Let's now check some extraordinary features of this product.</a:t>
            </a:r>
            <a:endParaRPr lang="en-US">
              <a:solidFill>
                <a:schemeClr val="bg1"/>
              </a:solidFill>
            </a:endParaRPr>
          </a:p>
          <a:p>
            <a:pPr algn="l" rtl="0" fontAlgn="base">
              <a:buFont typeface="Arial" panose="020B0604020202020204" pitchFamily="34" charset="0"/>
              <a:buNone/>
            </a:pPr>
            <a:endParaRPr lang="en-US" sz="1200" b="0" i="0">
              <a:solidFill>
                <a:schemeClr val="bg1"/>
              </a:solidFill>
              <a:effectLst/>
              <a:latin typeface="+mn-lt"/>
            </a:endParaRPr>
          </a:p>
          <a:p>
            <a:pPr marL="171450" indent="-171450" algn="l" rtl="0" fontAlgn="base">
              <a:buFont typeface="Arial" panose="020B0604020202020204" pitchFamily="34" charset="0"/>
              <a:buChar char="•"/>
            </a:pPr>
            <a:r>
              <a:rPr lang="en-US" sz="1200" b="0" i="0">
                <a:solidFill>
                  <a:srgbClr val="000000"/>
                </a:solidFill>
                <a:effectLst/>
                <a:latin typeface="Calibri" panose="020F0502020204030204" pitchFamily="34" charset="0"/>
              </a:rPr>
              <a:t>Provides an attractive mid-sheen finish for a polished look. </a:t>
            </a:r>
          </a:p>
          <a:p>
            <a:pPr marL="171450" indent="-171450" algn="l" rtl="0" fontAlgn="base">
              <a:buFont typeface="Arial" panose="020B0604020202020204" pitchFamily="34" charset="0"/>
              <a:buChar char="•"/>
            </a:pPr>
            <a:r>
              <a:rPr lang="en-US">
                <a:solidFill>
                  <a:srgbClr val="000000"/>
                </a:solidFill>
              </a:rPr>
              <a:t>Cover more space with less paint, with 10-11 square meters per liter. </a:t>
            </a:r>
            <a:endParaRPr lang="en-US">
              <a:solidFill>
                <a:srgbClr val="000000"/>
              </a:solidFill>
              <a:ea typeface="Calibri"/>
              <a:cs typeface="Calibri"/>
            </a:endParaRPr>
          </a:p>
          <a:p>
            <a:pPr marL="171450" indent="-171450" algn="l" rtl="0" fontAlgn="base">
              <a:buFont typeface="Arial" panose="020B0604020202020204" pitchFamily="34" charset="0"/>
              <a:buChar char="•"/>
            </a:pPr>
            <a:r>
              <a:rPr lang="en-US">
                <a:solidFill>
                  <a:srgbClr val="000000"/>
                </a:solidFill>
              </a:rPr>
              <a:t>The smooth sheen product </a:t>
            </a:r>
            <a:r>
              <a:rPr lang="en-US" sz="1200" b="0" i="0">
                <a:solidFill>
                  <a:srgbClr val="000000"/>
                </a:solidFill>
                <a:effectLst/>
                <a:latin typeface="Calibri" panose="020F0502020204030204" pitchFamily="34" charset="0"/>
              </a:rPr>
              <a:t>boasts excellent opacity, effectively concealing underlying imperfections</a:t>
            </a:r>
            <a:endParaRPr lang="en-US">
              <a:solidFill>
                <a:srgbClr val="000000"/>
              </a:solidFill>
              <a:ea typeface="Calibri"/>
              <a:cs typeface="Calibri"/>
            </a:endParaRPr>
          </a:p>
          <a:p>
            <a:pPr marL="171450" indent="-171450" algn="l" rtl="0" fontAlgn="base">
              <a:buFont typeface="Arial" panose="020B0604020202020204" pitchFamily="34" charset="0"/>
              <a:buChar char="•"/>
            </a:pPr>
            <a:r>
              <a:rPr lang="en-US">
                <a:solidFill>
                  <a:srgbClr val="000000"/>
                </a:solidFill>
              </a:rPr>
              <a:t>With over 2200 shades to choose from, it gives you a wide range of colours </a:t>
            </a:r>
          </a:p>
          <a:p>
            <a:pPr marL="171450" indent="-171450" algn="l" rtl="0" fontAlgn="base">
              <a:buFont typeface="Arial" panose="020B0604020202020204" pitchFamily="34" charset="0"/>
              <a:buChar char="•"/>
            </a:pPr>
            <a:r>
              <a:rPr lang="en-US" sz="1200" b="0" i="0">
                <a:solidFill>
                  <a:srgbClr val="000000"/>
                </a:solidFill>
                <a:effectLst/>
                <a:latin typeface="Calibri" panose="020F0502020204030204" pitchFamily="34" charset="0"/>
              </a:rPr>
              <a:t>Choose from various sizes, including </a:t>
            </a:r>
            <a:r>
              <a:rPr lang="en-US" sz="1200" b="0">
                <a:solidFill>
                  <a:srgbClr val="000000"/>
                </a:solidFill>
                <a:latin typeface="Open Sans" panose="020B0606030504020204" pitchFamily="34" charset="0"/>
                <a:ea typeface="Open Sans" panose="020B0606030504020204" pitchFamily="34" charset="0"/>
                <a:cs typeface="Open Sans" panose="020B0606030504020204" pitchFamily="34" charset="0"/>
              </a:rPr>
              <a:t>1, 5 and 18 </a:t>
            </a:r>
            <a:r>
              <a:rPr lang="en-US" sz="1200" b="0" err="1">
                <a:solidFill>
                  <a:srgbClr val="000000"/>
                </a:solidFill>
                <a:latin typeface="Open Sans" panose="020B0606030504020204" pitchFamily="34" charset="0"/>
                <a:ea typeface="Open Sans" panose="020B0606030504020204" pitchFamily="34" charset="0"/>
                <a:cs typeface="Open Sans" panose="020B0606030504020204" pitchFamily="34" charset="0"/>
              </a:rPr>
              <a:t>litre</a:t>
            </a:r>
            <a:r>
              <a:rPr lang="en-US" sz="1200" b="0">
                <a:solidFill>
                  <a:srgbClr val="000000"/>
                </a:solidFill>
                <a:latin typeface="Open Sans" panose="020B0606030504020204" pitchFamily="34" charset="0"/>
                <a:ea typeface="Open Sans" panose="020B0606030504020204" pitchFamily="34" charset="0"/>
                <a:cs typeface="Open Sans" panose="020B0606030504020204" pitchFamily="34" charset="0"/>
              </a:rPr>
              <a:t> packages.</a:t>
            </a:r>
            <a:endParaRPr lang="en-SG" sz="1200" b="0">
              <a:latin typeface="Open Sans" panose="020B0606030504020204" pitchFamily="34" charset="0"/>
              <a:ea typeface="Open Sans" panose="020B0606030504020204" pitchFamily="34" charset="0"/>
              <a:cs typeface="Open Sans" panose="020B0606030504020204" pitchFamily="34" charset="0"/>
            </a:endParaRPr>
          </a:p>
          <a:p>
            <a:endParaRPr lang="en-SG" sz="1200" b="0">
              <a:latin typeface="Open Sans" panose="020B0606030504020204" pitchFamily="34" charset="0"/>
              <a:ea typeface="Open Sans" panose="020B0606030504020204" pitchFamily="34" charset="0"/>
              <a:cs typeface="Open Sans" panose="020B0606030504020204" pitchFamily="34" charset="0"/>
            </a:endParaRP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49</a:t>
            </a:fld>
            <a:endParaRPr lang="en-GB"/>
          </a:p>
        </p:txBody>
      </p:sp>
    </p:spTree>
    <p:extLst>
      <p:ext uri="{BB962C8B-B14F-4D97-AF65-F5344CB8AC3E}">
        <p14:creationId xmlns:p14="http://schemas.microsoft.com/office/powerpoint/2010/main" val="31961370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sz="1200">
                <a:latin typeface="Colour Sans" panose="02000503030000020004" pitchFamily="2" charset="0"/>
              </a:rPr>
              <a:t>As a result, Bintang and his cousins find the perfect paint for the living room. It makes the room bright, safe and comfortable.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latin typeface="Colour Sans" panose="02000503030000020004" pitchFamily="2" charset="0"/>
              </a:rPr>
              <a:t>SL Character: Need to show a happy looking Asian man (Bintang)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latin typeface="Colour Sans" panose="02000503030000020004" pitchFamily="2"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latin typeface="Colour Sans" panose="02000503030000020004" pitchFamily="2" charset="0"/>
              </a:rPr>
              <a:t>Image Ref: https://www.freepik.com/free-photo/assortment-painting-items-with-yellow-paint_30124273.htm#query=newly%20painted%20wall&amp;position=44&amp;from_view=search&amp;track=ais&amp;uuid=079d6acd-768d-407f-8304-7e60d12d4755</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50</a:t>
            </a:fld>
            <a:endParaRPr lang="en-GB"/>
          </a:p>
        </p:txBody>
      </p:sp>
    </p:spTree>
    <p:extLst>
      <p:ext uri="{BB962C8B-B14F-4D97-AF65-F5344CB8AC3E}">
        <p14:creationId xmlns:p14="http://schemas.microsoft.com/office/powerpoint/2010/main" val="12347320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a:t>
            </a:r>
            <a:r>
              <a:rPr lang="en-IN" b="0"/>
              <a:t> Click the different products to see the details about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a:p>
          <a:p>
            <a:pPr marL="0" marR="0" lvl="0" indent="0" algn="l" defTabSz="914400" rtl="0" eaLnBrk="1" fontAlgn="auto" latinLnBrk="0" hangingPunct="1">
              <a:lnSpc>
                <a:spcPct val="100000"/>
              </a:lnSpc>
              <a:spcBef>
                <a:spcPts val="0"/>
              </a:spcBef>
              <a:spcAft>
                <a:spcPts val="0"/>
              </a:spcAft>
              <a:buClrTx/>
              <a:buSzTx/>
              <a:buFontTx/>
              <a:buNone/>
              <a:tabLst/>
              <a:defRPr/>
            </a:pPr>
            <a:r>
              <a:rPr lang="en-IN" b="1"/>
              <a:t>Notes</a:t>
            </a:r>
            <a:r>
              <a:rPr lang="en-IN" b="0"/>
              <a:t>: The first 2 paint cans should be shown with a tick mark to denote completion. The others must be available choices.</a:t>
            </a:r>
          </a:p>
          <a:p>
            <a:endParaRPr lang="en-IN"/>
          </a:p>
          <a:p>
            <a:endParaRPr lang="en-IN"/>
          </a:p>
          <a:p>
            <a:endParaRPr lang="en-IN"/>
          </a:p>
          <a:p>
            <a:r>
              <a:rPr lang="en-IN"/>
              <a:t>Image Ref: </a:t>
            </a:r>
          </a:p>
          <a:p>
            <a:r>
              <a:rPr lang="en-IN"/>
              <a:t>BG: https://www.freepik.com/free-photo/haunted-house-bicycle-background_28421132.htm#page=2&amp;query=poor%20asian%20house&amp;position=47&amp;from_view=search&amp;track=ais&amp;uuid=910811ea-b5e4-4fc0-83e3-dbe6f372a9a2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Group: Image Ref: https://www.freepik.com/free-photo/medium-shot-smiley-friends-wearing-trucker-hats_26502258.htm#query=asian%20group%20of%20youngsters%20poor&amp;position=45&amp;from_view=search&amp;track=ais&amp;uuid=b316944a-c41b-4f54-a1b7-7de81b1bcf7a</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51</a:t>
            </a:fld>
            <a:endParaRPr lang="en-GB"/>
          </a:p>
        </p:txBody>
      </p:sp>
    </p:spTree>
    <p:extLst>
      <p:ext uri="{BB962C8B-B14F-4D97-AF65-F5344CB8AC3E}">
        <p14:creationId xmlns:p14="http://schemas.microsoft.com/office/powerpoint/2010/main" val="8948954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Photo link.: New BG: </a:t>
            </a:r>
            <a:r>
              <a:rPr lang="en-IN"/>
              <a:t>https://www.freepik.com/free-photo/top-view-messy-full-moving-boxes-room_15973330.htm#query=new%20home%20empty%20with%20boxes&amp;position=11&amp;from_view=search&amp;track=ais&amp;uuid=839e9e2b-c760-4f8b-85fb-b6c15321ddfb</a:t>
            </a:r>
          </a:p>
          <a:p>
            <a:endParaRPr lang="en-IN"/>
          </a:p>
          <a:p>
            <a:r>
              <a:rPr lang="en-IN" b="1"/>
              <a:t>Updated VO</a:t>
            </a:r>
            <a:r>
              <a:rPr lang="en-IN"/>
              <a:t>: Meet Ahmad who is moving into his new home with his family. He wants their home to look stunning, colourful and be a reflection of their personalities. Above all, he would like their home to be safe, easy to clean and stain resistant. Ahmad is confused with the wide variety of paints and colours to choose from, lets help him to select the best option for his needs. Click next to proceed. </a:t>
            </a:r>
          </a:p>
          <a:p>
            <a:endParaRPr lang="en-IN"/>
          </a:p>
          <a:p>
            <a:r>
              <a:rPr lang="en-IN"/>
              <a:t>Notes to developer: Need to do a slow zoom in this image while the voice over is being narrated. Bullet points need to be added in sync with audio.</a:t>
            </a:r>
          </a:p>
        </p:txBody>
      </p:sp>
      <p:sp>
        <p:nvSpPr>
          <p:cNvPr id="4" name="Slide Number Placeholder 3"/>
          <p:cNvSpPr>
            <a:spLocks noGrp="1"/>
          </p:cNvSpPr>
          <p:nvPr>
            <p:ph type="sldNum" sz="quarter" idx="5"/>
          </p:nvPr>
        </p:nvSpPr>
        <p:spPr/>
        <p:txBody>
          <a:bodyPr/>
          <a:lstStyle/>
          <a:p>
            <a:fld id="{287ED427-83B0-4210-9E7F-EDD2FDBFC6DC}" type="slidenum">
              <a:rPr lang="en-GB" smtClean="0"/>
              <a:t>5</a:t>
            </a:fld>
            <a:endParaRPr lang="en-GB"/>
          </a:p>
        </p:txBody>
      </p:sp>
    </p:spTree>
    <p:extLst>
      <p:ext uri="{BB962C8B-B14F-4D97-AF65-F5344CB8AC3E}">
        <p14:creationId xmlns:p14="http://schemas.microsoft.com/office/powerpoint/2010/main" val="26404982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the </a:t>
            </a:r>
            <a:r>
              <a:rPr lang="en-US" sz="1200" b="1"/>
              <a:t>Dulux Inspire Interior – Matt </a:t>
            </a:r>
            <a:r>
              <a:rPr lang="en-US" sz="1200" b="0"/>
              <a:t>is an inexpensive option for getting that perfect matt finish on your walls. This also has the chroma bright technology which keeps walls looking fresher for longer.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a:t>This product has low </a:t>
            </a:r>
            <a:r>
              <a:rPr lang="en-US" sz="1200" b="0" err="1"/>
              <a:t>odour</a:t>
            </a:r>
            <a:r>
              <a:rPr lang="en-US" sz="1200" b="0"/>
              <a:t> and loc VOC and does not contain lead or mercury. Lets see how this can be ideal for Johan’s bedroom. </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52</a:t>
            </a:fld>
            <a:endParaRPr lang="en-GB"/>
          </a:p>
        </p:txBody>
      </p:sp>
    </p:spTree>
    <p:extLst>
      <p:ext uri="{BB962C8B-B14F-4D97-AF65-F5344CB8AC3E}">
        <p14:creationId xmlns:p14="http://schemas.microsoft.com/office/powerpoint/2010/main" val="296992301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Male voice : Bintang: My bedroom walls look dull and dirty with years of usage and stains. I want them to look new again, but I prefer a matt look over shiny texture. Is there a Dulux product that fits my requirement?</a:t>
            </a:r>
          </a:p>
          <a:p>
            <a:endParaRPr lang="en-IN"/>
          </a:p>
          <a:p>
            <a:endParaRPr lang="en-IN"/>
          </a:p>
          <a:p>
            <a:r>
              <a:rPr lang="en-IN"/>
              <a:t>Image Ref: https://www.freepik.com/free-photo/interior-hotel-room-residence-is-furnished-modernly-copy-space-background_21849064.htm#page=2&amp;query=indonesia%20bedroom%20dirty&amp;position=43&amp;from_view=search&amp;track=ais&amp;uuid=d7c87e93-c5ba-4862-9294-aff898032553</a:t>
            </a:r>
          </a:p>
          <a:p>
            <a:endParaRPr lang="en-IN"/>
          </a:p>
          <a:p>
            <a:r>
              <a:rPr lang="en-IN"/>
              <a:t>Character ref: https://www.freepik.com/free-photo/portrait-mysterious-handsome-asian-man-asking-keep-secret-raising-eyebrow-look-devious-have-surprise-plan-shushing-keep-voice-down-quiet-please-hush-with-finger-lips_24800474.htm?query=asian%20man%20excited#from_view=detail_alsolike#position=9&amp;query=asian%20man%20excited</a:t>
            </a:r>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53</a:t>
            </a:fld>
            <a:endParaRPr lang="en-GB"/>
          </a:p>
        </p:txBody>
      </p:sp>
    </p:spTree>
    <p:extLst>
      <p:ext uri="{BB962C8B-B14F-4D97-AF65-F5344CB8AC3E}">
        <p14:creationId xmlns:p14="http://schemas.microsoft.com/office/powerpoint/2010/main" val="344380297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Female Narrator VO: </a:t>
            </a:r>
            <a:r>
              <a:rPr lang="en-IN" sz="1200"/>
              <a:t>The </a:t>
            </a:r>
            <a:r>
              <a:rPr lang="en-SG" sz="1200">
                <a:latin typeface="Colour Sans" panose="02000503030000020004" pitchFamily="2" charset="0"/>
              </a:rPr>
              <a:t>Dulux Inspire Interior – Matt is the best choice for Johan who wants a matt finish in his bedroom.  (Image left side)</a:t>
            </a:r>
          </a:p>
          <a:p>
            <a:endParaRPr lang="en-SG" sz="1200">
              <a:latin typeface="Colour Sans" panose="02000503030000020004" pitchFamily="2" charset="0"/>
            </a:endParaRPr>
          </a:p>
          <a:p>
            <a:r>
              <a:rPr lang="en-SG" sz="1200">
                <a:latin typeface="Colour Sans" panose="02000503030000020004" pitchFamily="2" charset="0"/>
              </a:rPr>
              <a:t>The Dulux Inspire Interior – Matt is a unique paint that gives a rich matt texture on finishing. Like the Inspire range, it contains no lead or mercury and has low odour and low VOCs. Also, this paint has great opacity making it ideal to mask and cover imperfections in walls. Next, lets explore the exceptional features offered by the Dulux Inspire Interior Matt range.</a:t>
            </a:r>
          </a:p>
          <a:p>
            <a:pPr algn="l"/>
            <a:endParaRPr lang="en-IN" sz="1200"/>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54</a:t>
            </a:fld>
            <a:endParaRPr lang="en-GB"/>
          </a:p>
        </p:txBody>
      </p:sp>
    </p:spTree>
    <p:extLst>
      <p:ext uri="{BB962C8B-B14F-4D97-AF65-F5344CB8AC3E}">
        <p14:creationId xmlns:p14="http://schemas.microsoft.com/office/powerpoint/2010/main" val="222350314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a:solidFill>
                  <a:srgbClr val="000000"/>
                </a:solidFill>
                <a:effectLst/>
                <a:latin typeface="Calibri" panose="020F0502020204030204" pitchFamily="34" charset="0"/>
              </a:rPr>
              <a:t>VO: </a:t>
            </a:r>
            <a:r>
              <a:rPr lang="en-US" sz="1200" b="0" i="0">
                <a:solidFill>
                  <a:srgbClr val="000000"/>
                </a:solidFill>
                <a:effectLst/>
                <a:latin typeface="Calibri" panose="020F0502020204030204" pitchFamily="34" charset="0"/>
              </a:rPr>
              <a:t>Let's now check some features of this product.</a:t>
            </a:r>
            <a:endParaRPr lang="en-US">
              <a:solidFill>
                <a:schemeClr val="bg1"/>
              </a:solidFill>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sz="1200" b="0" i="0">
                <a:solidFill>
                  <a:srgbClr val="000000"/>
                </a:solidFill>
                <a:effectLst/>
                <a:latin typeface="Calibri" panose="020F0502020204030204" pitchFamily="34" charset="0"/>
              </a:rPr>
              <a:t>Provides an attractive and rich </a:t>
            </a:r>
            <a:r>
              <a:rPr lang="en-US">
                <a:solidFill>
                  <a:srgbClr val="000000"/>
                </a:solidFill>
              </a:rPr>
              <a:t>Matt effect</a:t>
            </a:r>
          </a:p>
          <a:p>
            <a:pPr marL="285750" indent="-285750">
              <a:buFont typeface="Arial,Sans-Serif"/>
              <a:buChar char="•"/>
            </a:pPr>
            <a:r>
              <a:rPr lang="en-US">
                <a:solidFill>
                  <a:srgbClr val="000000"/>
                </a:solidFill>
              </a:rPr>
              <a:t>Covers about10-11 square meters per liter giving you excellent coverage.</a:t>
            </a:r>
            <a:endParaRPr lang="en-US">
              <a:solidFill>
                <a:srgbClr val="000000"/>
              </a:solidFill>
              <a:ea typeface="Calibri"/>
              <a:cs typeface="Calibri"/>
            </a:endParaRPr>
          </a:p>
          <a:p>
            <a:pPr marL="285750" indent="-285750">
              <a:buFont typeface="Arial,Sans-Serif"/>
              <a:buChar char="•"/>
            </a:pPr>
            <a:r>
              <a:rPr lang="en-US">
                <a:solidFill>
                  <a:srgbClr val="000000"/>
                </a:solidFill>
              </a:rPr>
              <a:t>The product has Good Opacity to cover imperfections and cracks in walls</a:t>
            </a:r>
            <a:endParaRPr lang="en-US">
              <a:solidFill>
                <a:srgbClr val="000000"/>
              </a:solidFill>
              <a:ea typeface="Calibri"/>
              <a:cs typeface="Calibri"/>
            </a:endParaRPr>
          </a:p>
          <a:p>
            <a:pPr marL="285750" indent="-285750">
              <a:buFont typeface="Arial,Sans-Serif"/>
              <a:buChar char="•"/>
            </a:pPr>
            <a:r>
              <a:rPr lang="en-US">
                <a:solidFill>
                  <a:srgbClr val="000000"/>
                </a:solidFill>
              </a:rPr>
              <a:t>Choose from over 2500 shares with a single ready mix</a:t>
            </a:r>
          </a:p>
          <a:p>
            <a:pPr marL="285750" indent="-285750">
              <a:buFont typeface="Arial,Sans-Serif"/>
              <a:buChar char="•"/>
            </a:pPr>
            <a:r>
              <a:rPr lang="en-US" sz="1200" b="0">
                <a:solidFill>
                  <a:srgbClr val="000000"/>
                </a:solidFill>
                <a:latin typeface="Open Sans" panose="020B0606030504020204" pitchFamily="34" charset="0"/>
                <a:ea typeface="Open Sans" panose="020B0606030504020204" pitchFamily="34" charset="0"/>
                <a:cs typeface="Open Sans" panose="020B0606030504020204" pitchFamily="34" charset="0"/>
              </a:rPr>
              <a:t>Available in the standard packages of 1, 5 and 18 </a:t>
            </a:r>
            <a:r>
              <a:rPr lang="en-US" sz="1200" b="0" err="1">
                <a:solidFill>
                  <a:srgbClr val="000000"/>
                </a:solidFill>
                <a:latin typeface="Open Sans" panose="020B0606030504020204" pitchFamily="34" charset="0"/>
                <a:ea typeface="Open Sans" panose="020B0606030504020204" pitchFamily="34" charset="0"/>
                <a:cs typeface="Open Sans" panose="020B0606030504020204" pitchFamily="34" charset="0"/>
              </a:rPr>
              <a:t>litre</a:t>
            </a:r>
            <a:r>
              <a:rPr lang="en-US" sz="1200" b="0">
                <a:solidFill>
                  <a:srgbClr val="000000"/>
                </a:solidFill>
                <a:latin typeface="Open Sans" panose="020B0606030504020204" pitchFamily="34" charset="0"/>
                <a:ea typeface="Open Sans" panose="020B0606030504020204" pitchFamily="34" charset="0"/>
                <a:cs typeface="Open Sans" panose="020B0606030504020204" pitchFamily="34" charset="0"/>
              </a:rPr>
              <a:t> cans.</a:t>
            </a:r>
          </a:p>
          <a:p>
            <a:pPr marL="285750" indent="-285750">
              <a:buFont typeface="Arial,Sans-Serif"/>
              <a:buChar char="•"/>
            </a:pPr>
            <a:endParaRPr lang="en-US" sz="1200" b="0">
              <a:solidFill>
                <a:srgbClr val="000000"/>
              </a:solidFill>
              <a:latin typeface="Open Sans" panose="020B0606030504020204" pitchFamily="34" charset="0"/>
              <a:ea typeface="Open Sans" panose="020B0606030504020204" pitchFamily="34" charset="0"/>
              <a:cs typeface="Open Sans" panose="020B0606030504020204" pitchFamily="34" charset="0"/>
            </a:endParaRPr>
          </a:p>
          <a:p>
            <a:endParaRPr lang="en-SG" sz="1200" b="0">
              <a:latin typeface="Open Sans" panose="020B0606030504020204" pitchFamily="34" charset="0"/>
              <a:ea typeface="Open Sans" panose="020B0606030504020204" pitchFamily="34" charset="0"/>
              <a:cs typeface="Open Sans" panose="020B0606030504020204" pitchFamily="34" charset="0"/>
            </a:endParaRPr>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55</a:t>
            </a:fld>
            <a:endParaRPr lang="en-GB"/>
          </a:p>
        </p:txBody>
      </p:sp>
    </p:spTree>
    <p:extLst>
      <p:ext uri="{BB962C8B-B14F-4D97-AF65-F5344CB8AC3E}">
        <p14:creationId xmlns:p14="http://schemas.microsoft.com/office/powerpoint/2010/main" val="103913201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Johan is delighted to see his bedroom look so beautiful. He is especially happy with his choice of colour and the matt finish that the paint has left. </a:t>
            </a:r>
          </a:p>
          <a:p>
            <a:endParaRPr lang="en-IN"/>
          </a:p>
          <a:p>
            <a:endParaRPr lang="en-IN"/>
          </a:p>
          <a:p>
            <a:r>
              <a:rPr lang="en-IN"/>
              <a:t>Image Ref: https://www.freepik.com/free-photo/interior-hotel-room-residence-is-furnished-modernly-copy-space-background_21849064.htm#page=2&amp;query=indonesia%20bedroom%20dirty&amp;position=43&amp;from_view=search&amp;track=ais&amp;uuid=d7c87e93-c5ba-4862-9294-aff898032553</a:t>
            </a:r>
          </a:p>
          <a:p>
            <a:endParaRPr lang="en-IN"/>
          </a:p>
          <a:p>
            <a:r>
              <a:rPr lang="en-IN"/>
              <a:t>Character Ref: https://www.freepik.com/free-photo/portrait-upbeat-enthusiastic-young-man-describing-awesome-event-coming-soon-pointing-fingers-left-inviting-come-together-look-impressed-happy-tell-fantastic-news-white-background_24800486.htm#query=asian%20man%20excited&amp;position=0&amp;from_view=search&amp;track=ais&amp;uuid=9075c454-2bd7-4c1a-8a8f-52226788eac2</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56</a:t>
            </a:fld>
            <a:endParaRPr lang="en-GB"/>
          </a:p>
        </p:txBody>
      </p:sp>
    </p:spTree>
    <p:extLst>
      <p:ext uri="{BB962C8B-B14F-4D97-AF65-F5344CB8AC3E}">
        <p14:creationId xmlns:p14="http://schemas.microsoft.com/office/powerpoint/2010/main" val="40985577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a:t>
            </a:r>
            <a:r>
              <a:rPr lang="en-IN" b="0"/>
              <a:t> Click the different products to see the details about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a:p>
          <a:p>
            <a:pPr marL="0" marR="0" lvl="0" indent="0" algn="l" defTabSz="914400" rtl="0" eaLnBrk="1" fontAlgn="auto" latinLnBrk="0" hangingPunct="1">
              <a:lnSpc>
                <a:spcPct val="100000"/>
              </a:lnSpc>
              <a:spcBef>
                <a:spcPts val="0"/>
              </a:spcBef>
              <a:spcAft>
                <a:spcPts val="0"/>
              </a:spcAft>
              <a:buClrTx/>
              <a:buSzTx/>
              <a:buFontTx/>
              <a:buNone/>
              <a:tabLst/>
              <a:defRPr/>
            </a:pPr>
            <a:r>
              <a:rPr lang="en-IN" b="1"/>
              <a:t>Notes</a:t>
            </a:r>
            <a:r>
              <a:rPr lang="en-IN" b="0"/>
              <a:t>: The first three cans should be shown with a tick mark to denote completion. The others must be available choices.</a:t>
            </a:r>
          </a:p>
          <a:p>
            <a:endParaRPr lang="en-IN"/>
          </a:p>
          <a:p>
            <a:endParaRPr lang="en-IN"/>
          </a:p>
          <a:p>
            <a:endParaRPr lang="en-IN"/>
          </a:p>
          <a:p>
            <a:r>
              <a:rPr lang="en-IN"/>
              <a:t>Image Ref: </a:t>
            </a:r>
          </a:p>
          <a:p>
            <a:r>
              <a:rPr lang="en-IN"/>
              <a:t>BG: https://www.freepik.com/free-photo/haunted-house-bicycle-background_28421132.htm#page=2&amp;query=poor%20asian%20house&amp;position=47&amp;from_view=search&amp;track=ais&amp;uuid=910811ea-b5e4-4fc0-83e3-dbe6f372a9a2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Group: Image Ref: https://www.freepik.com/free-photo/medium-shot-smiley-friends-wearing-trucker-hats_26502258.htm#query=asian%20group%20of%20youngsters%20poor&amp;position=45&amp;from_view=search&amp;track=ais&amp;uuid=b316944a-c41b-4f54-a1b7-7de81b1bcf7a</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57</a:t>
            </a:fld>
            <a:endParaRPr lang="en-GB"/>
          </a:p>
        </p:txBody>
      </p:sp>
    </p:spTree>
    <p:extLst>
      <p:ext uri="{BB962C8B-B14F-4D97-AF65-F5344CB8AC3E}">
        <p14:creationId xmlns:p14="http://schemas.microsoft.com/office/powerpoint/2010/main" val="83681041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r>
              <a:rPr lang="en-US" sz="1200" b="1"/>
              <a:t>Dulux Inspire SmartChoice Interior </a:t>
            </a:r>
            <a:r>
              <a:rPr lang="en-US" sz="1200" b="0"/>
              <a:t>is a truly smart choice for any bedroom. It is cost effective, gives good coverage and better opacity to hide the cracks and imperfections in the walls. Let’s see how this product can help Adelia to refresh her bedrooms look.</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58</a:t>
            </a:fld>
            <a:endParaRPr lang="en-GB"/>
          </a:p>
        </p:txBody>
      </p:sp>
    </p:spTree>
    <p:extLst>
      <p:ext uri="{BB962C8B-B14F-4D97-AF65-F5344CB8AC3E}">
        <p14:creationId xmlns:p14="http://schemas.microsoft.com/office/powerpoint/2010/main" val="618278860"/>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Male Voice 2 </a:t>
            </a:r>
          </a:p>
          <a:p>
            <a:r>
              <a:rPr lang="en-IN"/>
              <a:t>I am an artist. I spend most of my time in my room sketching. My bedroom looks shabby and does not create a good environment for my work. I am fond or dark shades and want a colour that reflects my personality. </a:t>
            </a:r>
          </a:p>
          <a:p>
            <a:r>
              <a:rPr lang="en-IN"/>
              <a:t>Let’s look at the benefits that Dulux Inspire SmartChoice Interior offers in this case.</a:t>
            </a:r>
          </a:p>
          <a:p>
            <a:endParaRPr lang="en-IN"/>
          </a:p>
          <a:p>
            <a:endParaRPr lang="en-IN"/>
          </a:p>
          <a:p>
            <a:r>
              <a:rPr lang="en-IN"/>
              <a:t>Image Ref: https://www.freepik.com/free-photo/room-interior-design_13195248.htm#query=dirty%20bedroom%20walls&amp;position=14&amp;from_view=search&amp;track=ais&amp;uuid=d55bd17b-2a77-49c5-a291-1810d9e0e545</a:t>
            </a:r>
          </a:p>
          <a:p>
            <a:r>
              <a:rPr lang="en-IN"/>
              <a:t>Character Ref: https://www.freepik.com/free-photo/female-artist-front-canvas_3523791.htm#query=asian%20woman%20artist&amp;position=22&amp;from_view=search&amp;track=ais&amp;uuid=41bf2d79-6c7a-4642-8963-06b8072ba0b0</a:t>
            </a:r>
          </a:p>
        </p:txBody>
      </p:sp>
      <p:sp>
        <p:nvSpPr>
          <p:cNvPr id="4" name="Slide Number Placeholder 3"/>
          <p:cNvSpPr>
            <a:spLocks noGrp="1"/>
          </p:cNvSpPr>
          <p:nvPr>
            <p:ph type="sldNum" sz="quarter" idx="5"/>
          </p:nvPr>
        </p:nvSpPr>
        <p:spPr/>
        <p:txBody>
          <a:bodyPr/>
          <a:lstStyle/>
          <a:p>
            <a:fld id="{287ED427-83B0-4210-9E7F-EDD2FDBFC6DC}" type="slidenum">
              <a:rPr lang="en-GB" smtClean="0"/>
              <a:t>59</a:t>
            </a:fld>
            <a:endParaRPr lang="en-GB"/>
          </a:p>
        </p:txBody>
      </p:sp>
    </p:spTree>
    <p:extLst>
      <p:ext uri="{BB962C8B-B14F-4D97-AF65-F5344CB8AC3E}">
        <p14:creationId xmlns:p14="http://schemas.microsoft.com/office/powerpoint/2010/main" val="204515073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a:t>The </a:t>
            </a:r>
            <a:r>
              <a:rPr lang="en-SG" sz="1200">
                <a:latin typeface="Colour Sans" panose="02000503030000020004" pitchFamily="2" charset="0"/>
              </a:rPr>
              <a:t>Dulux Inspire </a:t>
            </a:r>
            <a:r>
              <a:rPr lang="en-SG" sz="1200" err="1">
                <a:latin typeface="Colour Sans" panose="02000503030000020004" pitchFamily="2" charset="0"/>
              </a:rPr>
              <a:t>Smartchoice</a:t>
            </a:r>
            <a:r>
              <a:rPr lang="en-SG" sz="1200">
                <a:latin typeface="Colour Sans" panose="02000503030000020004" pitchFamily="2" charset="0"/>
              </a:rPr>
              <a:t> Interior – is an affordable option that looks great too.  IT has great coverage which means you use less paint to cover more area. The Good opacity helps hide imperfections in walls like cracks, roughness, stains and defects. This product also does not contain lead or mercury making it a safe choice. To top it all it has low odour and gives out less VOCs making it an excellent choice for any rooms. Lets explore some additional features that make this product unique.</a:t>
            </a:r>
          </a:p>
          <a:p>
            <a:pPr algn="l"/>
            <a:endParaRPr lang="en-IN" sz="1200"/>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60</a:t>
            </a:fld>
            <a:endParaRPr lang="en-GB"/>
          </a:p>
        </p:txBody>
      </p:sp>
    </p:spTree>
    <p:extLst>
      <p:ext uri="{BB962C8B-B14F-4D97-AF65-F5344CB8AC3E}">
        <p14:creationId xmlns:p14="http://schemas.microsoft.com/office/powerpoint/2010/main" val="256259632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features of </a:t>
            </a:r>
            <a:r>
              <a:rPr lang="en-IN">
                <a:solidFill>
                  <a:srgbClr val="000000"/>
                </a:solidFill>
              </a:rPr>
              <a:t>The </a:t>
            </a:r>
            <a:r>
              <a:rPr lang="en-SG">
                <a:solidFill>
                  <a:srgbClr val="000000"/>
                </a:solidFill>
              </a:rPr>
              <a:t>Dulux Inspire Smartchoice Interior</a:t>
            </a:r>
            <a:endParaRPr lang="en-US">
              <a:solidFill>
                <a:schemeClr val="bg1"/>
              </a:solidFill>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SG">
                <a:latin typeface="Colour Sans"/>
              </a:rPr>
              <a:t>Dulux Inspire SmartChoice Interior comes with a premium looking matt finish</a:t>
            </a:r>
            <a:endParaRPr lang="en-US">
              <a:solidFill>
                <a:srgbClr val="000000"/>
              </a:solidFill>
              <a:latin typeface="Colour Sans"/>
            </a:endParaRPr>
          </a:p>
          <a:p>
            <a:pPr marL="285750" indent="-285750">
              <a:buFont typeface="Arial,Sans-Serif"/>
              <a:buChar char="•"/>
            </a:pPr>
            <a:r>
              <a:rPr lang="en-US">
                <a:solidFill>
                  <a:srgbClr val="000000"/>
                </a:solidFill>
              </a:rPr>
              <a:t>This paint covers more space with less paint, covering about 10-12 square meters per liter. </a:t>
            </a:r>
            <a:endParaRPr lang="en-US">
              <a:solidFill>
                <a:srgbClr val="000000"/>
              </a:solidFill>
              <a:ea typeface="Calibri"/>
              <a:cs typeface="Calibri"/>
            </a:endParaRPr>
          </a:p>
          <a:p>
            <a:pPr marL="285750" indent="-285750">
              <a:buFont typeface="Arial,Sans-Serif"/>
              <a:buChar char="•"/>
            </a:pPr>
            <a:r>
              <a:rPr lang="en-US">
                <a:solidFill>
                  <a:srgbClr val="000000"/>
                </a:solidFill>
              </a:rPr>
              <a:t>Good Opacity property covers cracks, crevices, and hides all imperfections in walls</a:t>
            </a:r>
            <a:endParaRPr lang="en-US">
              <a:solidFill>
                <a:srgbClr val="000000"/>
              </a:solidFill>
              <a:ea typeface="Calibri"/>
              <a:cs typeface="Calibri"/>
            </a:endParaRPr>
          </a:p>
          <a:p>
            <a:pPr marL="285750" indent="-285750">
              <a:buFont typeface="Arial,Sans-Serif"/>
              <a:buChar char="•"/>
            </a:pPr>
            <a:r>
              <a:rPr lang="en-US">
                <a:solidFill>
                  <a:srgbClr val="000000"/>
                </a:solidFill>
              </a:rPr>
              <a:t>Choose from over 200 shares with a single ready mix option</a:t>
            </a:r>
            <a:endParaRPr lang="en-US">
              <a:solidFill>
                <a:srgbClr val="000000"/>
              </a:solidFill>
              <a:cs typeface="Calibri"/>
            </a:endParaRPr>
          </a:p>
          <a:p>
            <a:pPr marL="285750" indent="-285750">
              <a:buFont typeface="Arial,Sans-Serif"/>
              <a:buChar char="•"/>
            </a:pPr>
            <a:r>
              <a:rPr lang="en-US" sz="1200" b="0">
                <a:solidFill>
                  <a:srgbClr val="000000"/>
                </a:solidFill>
                <a:latin typeface="Open Sans"/>
                <a:ea typeface="Open Sans"/>
                <a:cs typeface="Open Sans"/>
              </a:rPr>
              <a:t>Available in affordable 7 and 18 </a:t>
            </a:r>
            <a:r>
              <a:rPr lang="en-US" sz="1200" b="0" err="1">
                <a:solidFill>
                  <a:srgbClr val="000000"/>
                </a:solidFill>
                <a:latin typeface="Open Sans"/>
                <a:ea typeface="Open Sans"/>
                <a:cs typeface="Open Sans"/>
              </a:rPr>
              <a:t>litre</a:t>
            </a:r>
            <a:r>
              <a:rPr lang="en-US" sz="1200" b="0">
                <a:solidFill>
                  <a:srgbClr val="000000"/>
                </a:solidFill>
                <a:latin typeface="Open Sans"/>
                <a:ea typeface="Open Sans"/>
                <a:cs typeface="Open Sans"/>
              </a:rPr>
              <a:t> packages.</a:t>
            </a:r>
            <a:endParaRPr lang="en-SG" sz="1200" b="0">
              <a:latin typeface="Open Sans"/>
              <a:ea typeface="Open Sans"/>
              <a:cs typeface="Open Sans"/>
            </a:endParaRPr>
          </a:p>
          <a:p>
            <a:endParaRPr lang="en-SG" sz="1200" b="0">
              <a:latin typeface="Open Sans" panose="020B0606030504020204" pitchFamily="34" charset="0"/>
              <a:ea typeface="Open Sans" panose="020B0606030504020204" pitchFamily="34" charset="0"/>
              <a:cs typeface="Open Sans" panose="020B0606030504020204" pitchFamily="34" charset="0"/>
            </a:endParaRPr>
          </a:p>
          <a:p>
            <a:r>
              <a:rPr lang="en-SG" sz="1200" b="0">
                <a:latin typeface="Open Sans"/>
                <a:ea typeface="Open Sans"/>
                <a:cs typeface="Open Sans"/>
              </a:rPr>
              <a:t>Image Ref: https://www.freepik.com/free-photo/minimal-product-backdrop-with-wooden-cabinet_15667366.htm#query=wall%20with%20shelf&amp;position=45&amp;from_view=search&amp;track=ais&amp;uuid=03401b9d-5e02-493a-b83e-86ac6b56b47b</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61</a:t>
            </a:fld>
            <a:endParaRPr lang="en-GB"/>
          </a:p>
        </p:txBody>
      </p:sp>
    </p:spTree>
    <p:extLst>
      <p:ext uri="{BB962C8B-B14F-4D97-AF65-F5344CB8AC3E}">
        <p14:creationId xmlns:p14="http://schemas.microsoft.com/office/powerpoint/2010/main" val="695635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GB" sz="1200" b="1"/>
              <a:t>VO: Here is where </a:t>
            </a:r>
            <a:r>
              <a:rPr lang="en-GB" sz="1200" b="0"/>
              <a:t>Dulux offers a variety of paint solutions to Ahmad for his specific needs. Let’s help Ahmad select the perfect option basis his needs. (After this the paint buckets appear)</a:t>
            </a:r>
          </a:p>
          <a:p>
            <a:pPr>
              <a:lnSpc>
                <a:spcPct val="107000"/>
              </a:lnSpc>
              <a:spcAft>
                <a:spcPts val="800"/>
              </a:spcAft>
            </a:pPr>
            <a:endParaRPr lang="en-US" sz="1200" b="1" i="1" kern="100">
              <a:effectLst/>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800"/>
              </a:spcAft>
            </a:pPr>
            <a:r>
              <a:rPr lang="en-US" sz="1200" b="1" i="1" kern="100">
                <a:effectLst/>
                <a:latin typeface="Calibri" panose="020F0502020204030204" pitchFamily="34" charset="0"/>
                <a:ea typeface="Calibri" panose="020F0502020204030204" pitchFamily="34" charset="0"/>
                <a:cs typeface="Times New Roman" panose="02020603050405020304" pitchFamily="18" charset="0"/>
              </a:rPr>
              <a:t>OST:</a:t>
            </a:r>
            <a:r>
              <a:rPr lang="en-US" sz="1200" i="1" kern="100">
                <a:effectLst/>
                <a:latin typeface="Calibri" panose="020F0502020204030204" pitchFamily="34" charset="0"/>
                <a:ea typeface="Calibri" panose="020F0502020204030204" pitchFamily="34" charset="0"/>
                <a:cs typeface="Times New Roman" panose="02020603050405020304" pitchFamily="18" charset="0"/>
              </a:rPr>
              <a:t> Click on each type to learn more.</a:t>
            </a:r>
            <a:endParaRPr lang="en-GB" b="1"/>
          </a:p>
          <a:p>
            <a:endParaRPr lang="en-IN"/>
          </a:p>
          <a:p>
            <a:endParaRPr lang="en-IN" b="1"/>
          </a:p>
          <a:p>
            <a:r>
              <a:rPr lang="en-IN" b="1"/>
              <a:t>Image referece</a:t>
            </a:r>
            <a:r>
              <a:rPr lang="en-IN"/>
              <a:t>:1. https://www.freepik.com/free-photo/3d-render-empty-room-interior_5027779.htm#query=new%20home%20empty&amp;position=14&amp;from_view=search&amp;track=ais&amp;uuid=3d7d3747-a661-4529-80e0-83bfd7f478da (background)</a:t>
            </a:r>
          </a:p>
          <a:p>
            <a:r>
              <a:rPr lang="en-IN"/>
              <a:t>2. https://www.freepik.com/free-photo/pensive-man-eyeglasses-looking-aside_7370466.htm#query=asian%20man%20glasses&amp;position=18&amp;from_view=search&amp;track=ais&amp;uuid=8d52b750-945b-4792-97a7-d252abbb4084</a:t>
            </a:r>
          </a:p>
          <a:p>
            <a:r>
              <a:rPr lang="en-IN"/>
              <a:t>(Asian Man thinking keywords)</a:t>
            </a:r>
          </a:p>
        </p:txBody>
      </p:sp>
      <p:sp>
        <p:nvSpPr>
          <p:cNvPr id="4" name="Slide Number Placeholder 3"/>
          <p:cNvSpPr>
            <a:spLocks noGrp="1"/>
          </p:cNvSpPr>
          <p:nvPr>
            <p:ph type="sldNum" sz="quarter" idx="5"/>
          </p:nvPr>
        </p:nvSpPr>
        <p:spPr/>
        <p:txBody>
          <a:bodyPr/>
          <a:lstStyle/>
          <a:p>
            <a:fld id="{287ED427-83B0-4210-9E7F-EDD2FDBFC6DC}" type="slidenum">
              <a:rPr lang="en-GB" smtClean="0"/>
              <a:t>6</a:t>
            </a:fld>
            <a:endParaRPr lang="en-GB"/>
          </a:p>
        </p:txBody>
      </p:sp>
    </p:spTree>
    <p:extLst>
      <p:ext uri="{BB962C8B-B14F-4D97-AF65-F5344CB8AC3E}">
        <p14:creationId xmlns:p14="http://schemas.microsoft.com/office/powerpoint/2010/main" val="462879380"/>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r>
              <a:rPr lang="en-IN" err="1"/>
              <a:t>Bintan</a:t>
            </a:r>
            <a:r>
              <a:rPr lang="en-IN"/>
              <a:t> cannot believe how beautiful his bedroom now looks. The good coverage means that she didn’t spend as much on the paint, and the affordable pricing makes </a:t>
            </a:r>
            <a:r>
              <a:rPr lang="en-US" sz="1200" b="1"/>
              <a:t>Dulux Inspire SmartChoice Interior </a:t>
            </a:r>
            <a:r>
              <a:rPr lang="en-IN"/>
              <a:t>a truly Smart choice for him. </a:t>
            </a:r>
          </a:p>
          <a:p>
            <a:endParaRPr lang="en-IN"/>
          </a:p>
          <a:p>
            <a:endParaRPr lang="en-IN"/>
          </a:p>
          <a:p>
            <a:r>
              <a:rPr lang="en-IN"/>
              <a:t>Image Ref: https://www.freepik.com/free-photo/bedroom-with-view-cityscape_40931031.htm#query=dark%20wall%20bedroom&amp;position=26&amp;from_view=search&amp;track=ais&amp;uuid=7ac5a13f-2211-4da1-a7b3-a479671905db</a:t>
            </a:r>
          </a:p>
          <a:p>
            <a:endParaRPr lang="en-IN"/>
          </a:p>
          <a:p>
            <a:r>
              <a:rPr lang="en-IN"/>
              <a:t>Character Ref: https://www.freepik.com/free-photo/female-artist-front-canvas_3523787.htm#from_view=detail_serie</a:t>
            </a:r>
          </a:p>
        </p:txBody>
      </p:sp>
      <p:sp>
        <p:nvSpPr>
          <p:cNvPr id="4" name="Slide Number Placeholder 3"/>
          <p:cNvSpPr>
            <a:spLocks noGrp="1"/>
          </p:cNvSpPr>
          <p:nvPr>
            <p:ph type="sldNum" sz="quarter" idx="5"/>
          </p:nvPr>
        </p:nvSpPr>
        <p:spPr/>
        <p:txBody>
          <a:bodyPr/>
          <a:lstStyle/>
          <a:p>
            <a:fld id="{287ED427-83B0-4210-9E7F-EDD2FDBFC6DC}" type="slidenum">
              <a:rPr lang="en-GB" smtClean="0"/>
              <a:t>62</a:t>
            </a:fld>
            <a:endParaRPr lang="en-GB"/>
          </a:p>
        </p:txBody>
      </p:sp>
    </p:spTree>
    <p:extLst>
      <p:ext uri="{BB962C8B-B14F-4D97-AF65-F5344CB8AC3E}">
        <p14:creationId xmlns:p14="http://schemas.microsoft.com/office/powerpoint/2010/main" val="26718554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a:t>
            </a:r>
            <a:r>
              <a:rPr lang="en-IN" b="0"/>
              <a:t> Click the different products to see the details about them.</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a:p>
          <a:p>
            <a:pPr marL="0" marR="0" lvl="0" indent="0" algn="l" defTabSz="914400" rtl="0" eaLnBrk="1" fontAlgn="auto" latinLnBrk="0" hangingPunct="1">
              <a:lnSpc>
                <a:spcPct val="100000"/>
              </a:lnSpc>
              <a:spcBef>
                <a:spcPts val="0"/>
              </a:spcBef>
              <a:spcAft>
                <a:spcPts val="0"/>
              </a:spcAft>
              <a:buClrTx/>
              <a:buSzTx/>
              <a:buFontTx/>
              <a:buNone/>
              <a:tabLst/>
              <a:defRPr/>
            </a:pPr>
            <a:r>
              <a:rPr lang="en-IN" b="1"/>
              <a:t>Notes</a:t>
            </a:r>
            <a:r>
              <a:rPr lang="en-IN" b="0"/>
              <a:t>: The first 4 paint cans should be shown with a tick mark to denote completion. The others must be available choices.</a:t>
            </a:r>
          </a:p>
          <a:p>
            <a:endParaRPr lang="en-IN"/>
          </a:p>
          <a:p>
            <a:endParaRPr lang="en-IN"/>
          </a:p>
          <a:p>
            <a:endParaRPr lang="en-IN"/>
          </a:p>
          <a:p>
            <a:r>
              <a:rPr lang="en-IN"/>
              <a:t>Image Ref: </a:t>
            </a:r>
          </a:p>
          <a:p>
            <a:r>
              <a:rPr lang="en-IN"/>
              <a:t>BG: https://www.freepik.com/free-photo/haunted-house-bicycle-background_28421132.htm#page=2&amp;query=poor%20asian%20house&amp;position=47&amp;from_view=search&amp;track=ais&amp;uuid=910811ea-b5e4-4fc0-83e3-dbe6f372a9a2</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Group: Image Ref: https://www.freepik.com/free-photo/medium-shot-smiley-friends-wearing-trucker-hats_26502258.htm#query=asian%20group%20of%20youngsters%20poor&amp;position=45&amp;from_view=search&amp;track=ais&amp;uuid=b316944a-c41b-4f54-a1b7-7de81b1bcf7a</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63</a:t>
            </a:fld>
            <a:endParaRPr lang="en-GB"/>
          </a:p>
        </p:txBody>
      </p:sp>
    </p:spTree>
    <p:extLst>
      <p:ext uri="{BB962C8B-B14F-4D97-AF65-F5344CB8AC3E}">
        <p14:creationId xmlns:p14="http://schemas.microsoft.com/office/powerpoint/2010/main" val="336390210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r>
              <a:rPr lang="en-US" sz="1200" b="0"/>
              <a:t>Maxlite plus is one of the most cost effective paint solutions offered. Its Simple yet effective to give your often overlooked areas a fresh look. Let’s see its features next. It has no added lead of mercury and is completely safe. Let’s see if this fits the last requirement in </a:t>
            </a:r>
            <a:r>
              <a:rPr lang="en-US" sz="1200" b="0" err="1"/>
              <a:t>Bantangs</a:t>
            </a:r>
            <a:r>
              <a:rPr lang="en-US" sz="1200" b="0"/>
              <a:t> attic.</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64</a:t>
            </a:fld>
            <a:endParaRPr lang="en-GB"/>
          </a:p>
        </p:txBody>
      </p:sp>
    </p:spTree>
    <p:extLst>
      <p:ext uri="{BB962C8B-B14F-4D97-AF65-F5344CB8AC3E}">
        <p14:creationId xmlns:p14="http://schemas.microsoft.com/office/powerpoint/2010/main" val="196178072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Male Audio (</a:t>
            </a:r>
            <a:r>
              <a:rPr lang="en-IN" err="1"/>
              <a:t>Bantang</a:t>
            </a:r>
            <a:r>
              <a:rPr lang="en-IN"/>
              <a:t>) The attic is an area which needs a lot of repair. But as it is not used much, its often overlooked. I want to repair it and give it a cost effective solution to cover it up. Let’s find out if we have any Dulux products to help us out.</a:t>
            </a:r>
          </a:p>
          <a:p>
            <a:endParaRPr lang="en-IN"/>
          </a:p>
          <a:p>
            <a:endParaRPr lang="en-IN"/>
          </a:p>
          <a:p>
            <a:r>
              <a:rPr lang="en-IN"/>
              <a:t>Character ref: https://www.freepik.com/free-photo/man-checkered-shirt-pointing-his-hands-side_10727050.htm#query=male%20asian%20man%20poses&amp;position=5&amp;from_view=search&amp;track=ais&amp;uuid=e5cdb504-8350-4bd3-8fb8-1002d4baefaa</a:t>
            </a:r>
          </a:p>
        </p:txBody>
      </p:sp>
      <p:sp>
        <p:nvSpPr>
          <p:cNvPr id="4" name="Slide Number Placeholder 3"/>
          <p:cNvSpPr>
            <a:spLocks noGrp="1"/>
          </p:cNvSpPr>
          <p:nvPr>
            <p:ph type="sldNum" sz="quarter" idx="5"/>
          </p:nvPr>
        </p:nvSpPr>
        <p:spPr/>
        <p:txBody>
          <a:bodyPr/>
          <a:lstStyle/>
          <a:p>
            <a:fld id="{287ED427-83B0-4210-9E7F-EDD2FDBFC6DC}" type="slidenum">
              <a:rPr lang="en-GB" smtClean="0"/>
              <a:t>65</a:t>
            </a:fld>
            <a:endParaRPr lang="en-GB"/>
          </a:p>
        </p:txBody>
      </p:sp>
    </p:spTree>
    <p:extLst>
      <p:ext uri="{BB962C8B-B14F-4D97-AF65-F5344CB8AC3E}">
        <p14:creationId xmlns:p14="http://schemas.microsoft.com/office/powerpoint/2010/main" val="277554385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sz="1200"/>
              <a:t>The </a:t>
            </a:r>
            <a:r>
              <a:rPr lang="en-SG" sz="1200">
                <a:latin typeface="Colour Sans" panose="02000503030000020004" pitchFamily="2" charset="0"/>
              </a:rPr>
              <a:t>Dulux </a:t>
            </a:r>
            <a:r>
              <a:rPr lang="en-SG" sz="1200" err="1">
                <a:latin typeface="Colour Sans" panose="02000503030000020004" pitchFamily="2" charset="0"/>
              </a:rPr>
              <a:t>Maxlite</a:t>
            </a:r>
            <a:r>
              <a:rPr lang="en-SG" sz="1200">
                <a:latin typeface="Colour Sans" panose="02000503030000020004" pitchFamily="2" charset="0"/>
              </a:rPr>
              <a:t> Plus – is an affordable paint to cover areas such as walls and ceilings. It is a simple yet effective product. It contain no mercury or lead in is composition which makes it a safe and easy choice. Lets Explore the features of this paint next.</a:t>
            </a:r>
            <a:endParaRPr lang="en-IN" sz="1200"/>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66</a:t>
            </a:fld>
            <a:endParaRPr lang="en-GB"/>
          </a:p>
        </p:txBody>
      </p:sp>
    </p:spTree>
    <p:extLst>
      <p:ext uri="{BB962C8B-B14F-4D97-AF65-F5344CB8AC3E}">
        <p14:creationId xmlns:p14="http://schemas.microsoft.com/office/powerpoint/2010/main" val="374883659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ea typeface="Calibri"/>
                <a:cs typeface="Calibri"/>
              </a:rPr>
              <a:t>VO: </a:t>
            </a:r>
            <a:r>
              <a:rPr lang="en-US" sz="1200" b="0" i="0">
                <a:solidFill>
                  <a:srgbClr val="000000"/>
                </a:solidFill>
                <a:effectLst/>
                <a:latin typeface="Calibri"/>
                <a:ea typeface="Calibri"/>
                <a:cs typeface="Calibri"/>
              </a:rPr>
              <a:t>Let's now check some features of </a:t>
            </a:r>
            <a:r>
              <a:rPr lang="en-IN">
                <a:solidFill>
                  <a:srgbClr val="000000"/>
                </a:solidFill>
              </a:rPr>
              <a:t>The </a:t>
            </a:r>
            <a:r>
              <a:rPr lang="en-SG">
                <a:solidFill>
                  <a:srgbClr val="000000"/>
                </a:solidFill>
              </a:rPr>
              <a:t>Dulux Maxlite Plus</a:t>
            </a:r>
            <a:endParaRPr lang="en-US">
              <a:solidFill>
                <a:schemeClr val="bg1"/>
              </a:solidFill>
              <a:latin typeface="Calibri"/>
              <a:ea typeface="Calibri"/>
              <a:cs typeface="Calibri"/>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This comes with a Matt finish which makes walls look expensive and unique.</a:t>
            </a:r>
            <a:endParaRPr lang="en-US">
              <a:solidFill>
                <a:srgbClr val="000000"/>
              </a:solidFill>
              <a:ea typeface="Calibri"/>
              <a:cs typeface="Calibri"/>
            </a:endParaRPr>
          </a:p>
          <a:p>
            <a:pPr marL="285750" indent="-285750">
              <a:buFont typeface="Arial,Sans-Serif"/>
              <a:buChar char="•"/>
            </a:pPr>
            <a:r>
              <a:rPr lang="en-US">
                <a:solidFill>
                  <a:srgbClr val="000000"/>
                </a:solidFill>
              </a:rPr>
              <a:t>It covers up to 9-10 square meters per liter. </a:t>
            </a:r>
            <a:endParaRPr lang="en-US">
              <a:solidFill>
                <a:srgbClr val="000000"/>
              </a:solidFill>
              <a:ea typeface="Calibri"/>
              <a:cs typeface="Calibri"/>
            </a:endParaRPr>
          </a:p>
          <a:p>
            <a:pPr marL="285750" indent="-285750">
              <a:buFont typeface="Arial,Sans-Serif"/>
              <a:buChar char="•"/>
            </a:pPr>
            <a:r>
              <a:rPr lang="en-US">
                <a:solidFill>
                  <a:srgbClr val="000000"/>
                </a:solidFill>
              </a:rPr>
              <a:t>It has Basic Opacity which is good enough to cover basic cracks and stains.</a:t>
            </a:r>
            <a:endParaRPr lang="en-US">
              <a:solidFill>
                <a:srgbClr val="000000"/>
              </a:solidFill>
              <a:cs typeface="Calibri"/>
            </a:endParaRPr>
          </a:p>
          <a:p>
            <a:pPr marL="285750" indent="-285750">
              <a:buFont typeface="Arial,Sans-Serif"/>
              <a:buChar char="•"/>
            </a:pPr>
            <a:r>
              <a:rPr lang="en-US">
                <a:solidFill>
                  <a:srgbClr val="000000"/>
                </a:solidFill>
              </a:rPr>
              <a:t>You can choose from over 42 Ready mix shades.</a:t>
            </a:r>
            <a:endParaRPr lang="en-US">
              <a:solidFill>
                <a:srgbClr val="000000"/>
              </a:solidFill>
              <a:ea typeface="Calibri"/>
              <a:cs typeface="Calibri"/>
            </a:endParaRPr>
          </a:p>
          <a:p>
            <a:pPr marL="285750" indent="-285750">
              <a:buFont typeface="Arial,Sans-Serif"/>
              <a:buChar char="•"/>
            </a:pPr>
            <a:r>
              <a:rPr lang="en-US" sz="1200" b="0">
                <a:solidFill>
                  <a:srgbClr val="000000"/>
                </a:solidFill>
                <a:latin typeface="Open Sans"/>
                <a:ea typeface="Open Sans"/>
                <a:cs typeface="Open Sans"/>
              </a:rPr>
              <a:t>The </a:t>
            </a:r>
            <a:r>
              <a:rPr lang="en-US" sz="1200" b="0" err="1">
                <a:solidFill>
                  <a:srgbClr val="000000"/>
                </a:solidFill>
                <a:latin typeface="Open Sans"/>
                <a:ea typeface="Open Sans"/>
                <a:cs typeface="Open Sans"/>
              </a:rPr>
              <a:t>Maxlite</a:t>
            </a:r>
            <a:r>
              <a:rPr lang="en-US" sz="1200" b="0">
                <a:solidFill>
                  <a:srgbClr val="000000"/>
                </a:solidFill>
                <a:latin typeface="Open Sans"/>
                <a:ea typeface="Open Sans"/>
                <a:cs typeface="Open Sans"/>
              </a:rPr>
              <a:t> plus is sold in 7 and 18 liter</a:t>
            </a:r>
            <a:r>
              <a:rPr lang="en-US">
                <a:solidFill>
                  <a:srgbClr val="000000"/>
                </a:solidFill>
                <a:latin typeface="Open Sans"/>
                <a:ea typeface="Open Sans"/>
                <a:cs typeface="Open Sans"/>
              </a:rPr>
              <a:t> </a:t>
            </a:r>
            <a:r>
              <a:rPr lang="en-US" sz="1200" b="0">
                <a:solidFill>
                  <a:srgbClr val="000000"/>
                </a:solidFill>
                <a:latin typeface="Open Sans"/>
                <a:ea typeface="Open Sans"/>
                <a:cs typeface="Open Sans"/>
              </a:rPr>
              <a:t> affordable packages.</a:t>
            </a:r>
            <a:endParaRPr lang="en-SG" sz="1200" b="0">
              <a:latin typeface="Open Sans"/>
              <a:ea typeface="Open Sans"/>
              <a:cs typeface="Open Sans"/>
            </a:endParaRPr>
          </a:p>
          <a:p>
            <a:endParaRPr lang="en-SG" sz="1200" b="0">
              <a:latin typeface="Open Sans" panose="020B0606030504020204" pitchFamily="34" charset="0"/>
              <a:ea typeface="Open Sans" panose="020B0606030504020204" pitchFamily="34" charset="0"/>
              <a:cs typeface="Open Sans" panose="020B0606030504020204" pitchFamily="34" charset="0"/>
            </a:endParaRPr>
          </a:p>
          <a:p>
            <a:r>
              <a:rPr lang="en-SG" sz="1200" b="0">
                <a:latin typeface="Open Sans"/>
                <a:ea typeface="Open Sans"/>
                <a:cs typeface="Open Sans"/>
              </a:rPr>
              <a:t>Image Ref: https://www.freepik.com/free-photo/minimal-product-backdrop-with-wooden-cabinet_15667366.htm#query=wall%20with%20shelf&amp;position=45&amp;from_view=search&amp;track=ais&amp;uuid=03401b9d-5e02-493a-b83e-86ac6b56b47b</a:t>
            </a:r>
          </a:p>
          <a:p>
            <a:endParaRPr lang="en-IN"/>
          </a:p>
          <a:p>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67</a:t>
            </a:fld>
            <a:endParaRPr lang="en-GB"/>
          </a:p>
        </p:txBody>
      </p:sp>
    </p:spTree>
    <p:extLst>
      <p:ext uri="{BB962C8B-B14F-4D97-AF65-F5344CB8AC3E}">
        <p14:creationId xmlns:p14="http://schemas.microsoft.com/office/powerpoint/2010/main" val="313555133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The </a:t>
            </a:r>
            <a:r>
              <a:rPr lang="en-IN" err="1"/>
              <a:t>Maxlite</a:t>
            </a:r>
            <a:r>
              <a:rPr lang="en-IN"/>
              <a:t> plus has brought made a huge difference in the way the attic looks. It has been transformed, looks great and was not very expensive to paint either. This solution fits </a:t>
            </a:r>
            <a:r>
              <a:rPr lang="en-IN" err="1"/>
              <a:t>Bintangs</a:t>
            </a:r>
            <a:r>
              <a:rPr lang="en-IN"/>
              <a:t> expectations perfectly.</a:t>
            </a:r>
          </a:p>
          <a:p>
            <a:endParaRPr lang="en-IN"/>
          </a:p>
          <a:p>
            <a:endParaRPr lang="en-IN"/>
          </a:p>
          <a:p>
            <a:r>
              <a:rPr lang="en-IN"/>
              <a:t>Image Ref: https://www.freepik.com/free-photo/low-angle-shot-wooden-ceiling-cool-house-with-modern-minimalistic-interior_8943641.htm#query=attic%20painted&amp;position=6&amp;from_view=search&amp;track=ais&amp;uuid=6636b65d-feaa-4b2b-be4b-005778fb4faf</a:t>
            </a:r>
          </a:p>
        </p:txBody>
      </p:sp>
      <p:sp>
        <p:nvSpPr>
          <p:cNvPr id="4" name="Slide Number Placeholder 3"/>
          <p:cNvSpPr>
            <a:spLocks noGrp="1"/>
          </p:cNvSpPr>
          <p:nvPr>
            <p:ph type="sldNum" sz="quarter" idx="5"/>
          </p:nvPr>
        </p:nvSpPr>
        <p:spPr/>
        <p:txBody>
          <a:bodyPr/>
          <a:lstStyle/>
          <a:p>
            <a:fld id="{287ED427-83B0-4210-9E7F-EDD2FDBFC6DC}" type="slidenum">
              <a:rPr lang="en-GB" smtClean="0"/>
              <a:t>68</a:t>
            </a:fld>
            <a:endParaRPr lang="en-GB"/>
          </a:p>
        </p:txBody>
      </p:sp>
    </p:spTree>
    <p:extLst>
      <p:ext uri="{BB962C8B-B14F-4D97-AF65-F5344CB8AC3E}">
        <p14:creationId xmlns:p14="http://schemas.microsoft.com/office/powerpoint/2010/main" val="5812978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Bintang and his cousins have found the best cost effective solution to give their uncles house a new makeover. His uncles and everyone living in the house is extremely happy with the change.</a:t>
            </a:r>
          </a:p>
          <a:p>
            <a:endParaRPr lang="en-IN"/>
          </a:p>
          <a:p>
            <a:r>
              <a:rPr lang="en-IN"/>
              <a:t>Image Ref: https://www.dulux.in/en/colour-inspiration/cut-through-neutrals-bright-bursts</a:t>
            </a:r>
          </a:p>
        </p:txBody>
      </p:sp>
      <p:sp>
        <p:nvSpPr>
          <p:cNvPr id="4" name="Slide Number Placeholder 3"/>
          <p:cNvSpPr>
            <a:spLocks noGrp="1"/>
          </p:cNvSpPr>
          <p:nvPr>
            <p:ph type="sldNum" sz="quarter" idx="5"/>
          </p:nvPr>
        </p:nvSpPr>
        <p:spPr/>
        <p:txBody>
          <a:bodyPr/>
          <a:lstStyle/>
          <a:p>
            <a:fld id="{287ED427-83B0-4210-9E7F-EDD2FDBFC6DC}" type="slidenum">
              <a:rPr lang="en-GB" smtClean="0"/>
              <a:t>70</a:t>
            </a:fld>
            <a:endParaRPr lang="en-GB"/>
          </a:p>
        </p:txBody>
      </p:sp>
    </p:spTree>
    <p:extLst>
      <p:ext uri="{BB962C8B-B14F-4D97-AF65-F5344CB8AC3E}">
        <p14:creationId xmlns:p14="http://schemas.microsoft.com/office/powerpoint/2010/main" val="299118449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Developer Notes: Option 1 is the correct choice. Inspire SmartChoice Interior has 10-12 sq. mts of coverage per litre, while the others have 10-11 sq. Mts/Litre</a:t>
            </a:r>
          </a:p>
        </p:txBody>
      </p:sp>
      <p:sp>
        <p:nvSpPr>
          <p:cNvPr id="4" name="Slide Number Placeholder 3"/>
          <p:cNvSpPr>
            <a:spLocks noGrp="1"/>
          </p:cNvSpPr>
          <p:nvPr>
            <p:ph type="sldNum" sz="quarter" idx="5"/>
          </p:nvPr>
        </p:nvSpPr>
        <p:spPr/>
        <p:txBody>
          <a:bodyPr/>
          <a:lstStyle/>
          <a:p>
            <a:fld id="{287ED427-83B0-4210-9E7F-EDD2FDBFC6DC}" type="slidenum">
              <a:rPr lang="en-GB" smtClean="0"/>
              <a:t>71</a:t>
            </a:fld>
            <a:endParaRPr lang="en-GB"/>
          </a:p>
        </p:txBody>
      </p:sp>
    </p:spTree>
    <p:extLst>
      <p:ext uri="{BB962C8B-B14F-4D97-AF65-F5344CB8AC3E}">
        <p14:creationId xmlns:p14="http://schemas.microsoft.com/office/powerpoint/2010/main" val="236843493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Melur has just purchased a colonial property close to the sea side. She plans to convert this into a heritage hotel. At the moment however the structure looks far from beautiful and inviting to any guests. The years of rain and sun have made the property look beat up. Also, there is water seepage and areas which need to be repaired before anything else. </a:t>
            </a:r>
          </a:p>
          <a:p>
            <a:endParaRPr lang="en-IN"/>
          </a:p>
          <a:p>
            <a:r>
              <a:rPr lang="en-IN"/>
              <a:t>(The thought bubbles just appear one after another, there is no VO associated with it on this slide)</a:t>
            </a:r>
          </a:p>
          <a:p>
            <a:endParaRPr lang="en-IN"/>
          </a:p>
          <a:p>
            <a:r>
              <a:rPr lang="en-IN"/>
              <a:t>Image Reference: https://www.freepik.com/free-photo/historical-building-decaying_17120676.htm#query=old%20colonial%20house%20KL&amp;position=43&amp;from_view=search&amp;track=ais&amp;uuid=1b73db69-e0a1-4213-a569-8bfba06a3fde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(Melur) Image 2: https://www.freepik.com/free-photo/medium-shot-smiley-woman-outdoors_21745176.htm#query=adults%20indonesia&amp;position=25&amp;from_view=search&amp;track=ais&amp;uuid=586a4601-c487-453e-b4ad-4413adc99503</a:t>
            </a:r>
          </a:p>
          <a:p>
            <a:endParaRPr lang="en-IN"/>
          </a:p>
          <a:p>
            <a:r>
              <a:rPr lang="en-IN"/>
              <a:t>Developer Notes: Show the thought bubbles in sync with audio.</a:t>
            </a:r>
          </a:p>
        </p:txBody>
      </p:sp>
      <p:sp>
        <p:nvSpPr>
          <p:cNvPr id="4" name="Slide Number Placeholder 3"/>
          <p:cNvSpPr>
            <a:spLocks noGrp="1"/>
          </p:cNvSpPr>
          <p:nvPr>
            <p:ph type="sldNum" sz="quarter" idx="5"/>
          </p:nvPr>
        </p:nvSpPr>
        <p:spPr/>
        <p:txBody>
          <a:bodyPr/>
          <a:lstStyle/>
          <a:p>
            <a:fld id="{287ED427-83B0-4210-9E7F-EDD2FDBFC6DC}" type="slidenum">
              <a:rPr lang="en-GB" smtClean="0"/>
              <a:t>73</a:t>
            </a:fld>
            <a:endParaRPr lang="en-GB"/>
          </a:p>
        </p:txBody>
      </p:sp>
    </p:spTree>
    <p:extLst>
      <p:ext uri="{BB962C8B-B14F-4D97-AF65-F5344CB8AC3E}">
        <p14:creationId xmlns:p14="http://schemas.microsoft.com/office/powerpoint/2010/main" val="32840599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7000"/>
              </a:lnSpc>
              <a:spcBef>
                <a:spcPts val="0"/>
              </a:spcBef>
              <a:spcAft>
                <a:spcPts val="800"/>
              </a:spcAft>
              <a:buClrTx/>
              <a:buSzTx/>
              <a:buFontTx/>
              <a:buNone/>
              <a:tabLst/>
              <a:defRPr/>
            </a:pPr>
            <a:r>
              <a:rPr lang="en-IN" sz="1200" b="1"/>
              <a:t>Developer Reference: </a:t>
            </a:r>
            <a:r>
              <a:rPr lang="en-IN" sz="1200" b="0"/>
              <a:t>This slide to be shown when user clicks  </a:t>
            </a:r>
            <a:r>
              <a:rPr lang="en-SG" sz="1200">
                <a:solidFill>
                  <a:schemeClr val="bg1"/>
                </a:solidFill>
                <a:latin typeface="Colour Sans" panose="02000503030000020004" pitchFamily="2" charset="0"/>
              </a:rPr>
              <a:t>Dulux Better Living Air Clean Biobased</a:t>
            </a:r>
          </a:p>
          <a:p>
            <a:pPr marL="0" marR="0" lvl="0" indent="0" algn="l" defTabSz="914400" rtl="0" eaLnBrk="1" fontAlgn="auto" latinLnBrk="0" hangingPunct="1">
              <a:lnSpc>
                <a:spcPct val="107000"/>
              </a:lnSpc>
              <a:spcBef>
                <a:spcPts val="0"/>
              </a:spcBef>
              <a:spcAft>
                <a:spcPts val="800"/>
              </a:spcAft>
              <a:buClrTx/>
              <a:buSzTx/>
              <a:buFontTx/>
              <a:buNone/>
              <a:tabLst/>
              <a:defRPr/>
            </a:pP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7</a:t>
            </a:fld>
            <a:endParaRPr lang="en-GB"/>
          </a:p>
        </p:txBody>
      </p:sp>
    </p:spTree>
    <p:extLst>
      <p:ext uri="{BB962C8B-B14F-4D97-AF65-F5344CB8AC3E}">
        <p14:creationId xmlns:p14="http://schemas.microsoft.com/office/powerpoint/2010/main" val="586510540"/>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Magnifying glass 1: Years of exposure to the salty sea air has taken a toll on the buildings exterior</a:t>
            </a:r>
          </a:p>
          <a:p>
            <a:r>
              <a:rPr lang="en-IN"/>
              <a:t>VO Magnifying glass 2: The paint has completely broken down in may places exposing the building and interiors to added effects of weathering.</a:t>
            </a:r>
          </a:p>
          <a:p>
            <a:endParaRPr lang="en-IN"/>
          </a:p>
          <a:p>
            <a:r>
              <a:rPr lang="en-IN"/>
              <a:t>VO: I need the right kinds of paint to restore this property and make it look modern and inviting to guests. I am not sure what to do next. (on clicking character) (Next button highlighted after this)</a:t>
            </a:r>
          </a:p>
          <a:p>
            <a:endParaRPr lang="en-IN"/>
          </a:p>
          <a:p>
            <a:endParaRPr lang="en-IN"/>
          </a:p>
          <a:p>
            <a:r>
              <a:rPr lang="en-IN"/>
              <a:t>Image Reference: https://www.freepik.com/free-photo/historical-building-decaying_17120676.htm#query=old%20colonial%20house%20KL&amp;position=43&amp;from_view=search&amp;track=ais&amp;uuid=1b73db69-e0a1-4213-a569-8bfba06a3fde</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(Melur) Image 2: https://www.freepik.com/free-photo/medium-shot-smiley-woman-outdoors_21745176.htm#query=adults%20indonesia&amp;position=25&amp;from_view=search&amp;track=ais&amp;uuid=586a4601-c487-453e-b4ad-4413adc99503</a:t>
            </a:r>
          </a:p>
          <a:p>
            <a:endParaRPr lang="en-IN"/>
          </a:p>
          <a:p>
            <a:r>
              <a:rPr lang="en-IN"/>
              <a:t>Developer Notes: First need to show the clickable magnifying glass. Then, user needs to click on character to view problem statement.</a:t>
            </a:r>
          </a:p>
        </p:txBody>
      </p:sp>
      <p:sp>
        <p:nvSpPr>
          <p:cNvPr id="4" name="Slide Number Placeholder 3"/>
          <p:cNvSpPr>
            <a:spLocks noGrp="1"/>
          </p:cNvSpPr>
          <p:nvPr>
            <p:ph type="sldNum" sz="quarter" idx="5"/>
          </p:nvPr>
        </p:nvSpPr>
        <p:spPr/>
        <p:txBody>
          <a:bodyPr/>
          <a:lstStyle/>
          <a:p>
            <a:fld id="{287ED427-83B0-4210-9E7F-EDD2FDBFC6DC}" type="slidenum">
              <a:rPr lang="en-GB" smtClean="0"/>
              <a:t>74</a:t>
            </a:fld>
            <a:endParaRPr lang="en-GB"/>
          </a:p>
        </p:txBody>
      </p:sp>
    </p:spTree>
    <p:extLst>
      <p:ext uri="{BB962C8B-B14F-4D97-AF65-F5344CB8AC3E}">
        <p14:creationId xmlns:p14="http://schemas.microsoft.com/office/powerpoint/2010/main" val="422626394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OST: That is when she discovered Dulux Exterior and Roof paints. Dulux Exterior Paints offer a variety of high-quality products. Click each of the products to know more about their individual benefits and features.</a:t>
            </a:r>
          </a:p>
          <a:p>
            <a:endParaRPr lang="en-US"/>
          </a:p>
          <a:p>
            <a:endParaRPr lang="en-US"/>
          </a:p>
          <a:p>
            <a:r>
              <a:rPr lang="en-US"/>
              <a:t>Notes: Clickable areas will flash with orange colour to denote that they can be clicked</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75</a:t>
            </a:fld>
            <a:endParaRPr lang="en-GB"/>
          </a:p>
        </p:txBody>
      </p:sp>
    </p:spTree>
    <p:extLst>
      <p:ext uri="{BB962C8B-B14F-4D97-AF65-F5344CB8AC3E}">
        <p14:creationId xmlns:p14="http://schemas.microsoft.com/office/powerpoint/2010/main" val="285918073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VO: </a:t>
            </a:r>
            <a:r>
              <a:rPr lang="en-IN" b="0"/>
              <a:t>The Dulux Weathershield Powerflexx is the ultimate protection that you can give your house. It has the </a:t>
            </a:r>
            <a:r>
              <a:rPr lang="en-US" sz="1200" b="0">
                <a:latin typeface="Open Sans" panose="020B0606030504020204" pitchFamily="34" charset="0"/>
                <a:ea typeface="Open Sans" panose="020B0606030504020204" pitchFamily="34" charset="0"/>
                <a:cs typeface="Open Sans" panose="020B0606030504020204" pitchFamily="34" charset="0"/>
              </a:rPr>
              <a:t>Triple Defence Technology which provides ultimate crack proof, ultimate weather and water repellent resistant for your external walls. It also has a keep cool feature which rejects heat and keeps the property cool. </a:t>
            </a:r>
            <a:endParaRPr lang="en-IN" b="0"/>
          </a:p>
        </p:txBody>
      </p:sp>
      <p:sp>
        <p:nvSpPr>
          <p:cNvPr id="4" name="Slide Number Placeholder 3"/>
          <p:cNvSpPr>
            <a:spLocks noGrp="1"/>
          </p:cNvSpPr>
          <p:nvPr>
            <p:ph type="sldNum" sz="quarter" idx="5"/>
          </p:nvPr>
        </p:nvSpPr>
        <p:spPr/>
        <p:txBody>
          <a:bodyPr/>
          <a:lstStyle/>
          <a:p>
            <a:fld id="{287ED427-83B0-4210-9E7F-EDD2FDBFC6DC}" type="slidenum">
              <a:rPr lang="en-GB" smtClean="0"/>
              <a:t>76</a:t>
            </a:fld>
            <a:endParaRPr lang="en-GB"/>
          </a:p>
        </p:txBody>
      </p:sp>
    </p:spTree>
    <p:extLst>
      <p:ext uri="{BB962C8B-B14F-4D97-AF65-F5344CB8AC3E}">
        <p14:creationId xmlns:p14="http://schemas.microsoft.com/office/powerpoint/2010/main" val="324193984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a:latin typeface="Open Sans" panose="020B0606030504020204" pitchFamily="34" charset="0"/>
                <a:ea typeface="Open Sans" panose="020B0606030504020204" pitchFamily="34" charset="0"/>
                <a:cs typeface="Open Sans" panose="020B0606030504020204" pitchFamily="34" charset="0"/>
              </a:rPr>
              <a:t>VO: It is an elastomeric paint that creates a tough yet stretchable layer and it covers 10 times wider cracks as compared to normal paints.</a:t>
            </a:r>
          </a:p>
          <a:p>
            <a:r>
              <a:rPr lang="en-US" sz="1200" b="0">
                <a:latin typeface="Open Sans" panose="020B0606030504020204" pitchFamily="34" charset="0"/>
                <a:ea typeface="Open Sans" panose="020B0606030504020204" pitchFamily="34" charset="0"/>
                <a:cs typeface="Open Sans" panose="020B0606030504020204" pitchFamily="34" charset="0"/>
              </a:rPr>
              <a:t>Let us take a closer look at a use case of this product next. </a:t>
            </a:r>
          </a:p>
          <a:p>
            <a:endParaRPr lang="en-US" sz="1200" b="0">
              <a:latin typeface="Open Sans" panose="020B0606030504020204" pitchFamily="34" charset="0"/>
              <a:ea typeface="Open Sans" panose="020B0606030504020204" pitchFamily="34" charset="0"/>
              <a:cs typeface="Open Sans" panose="020B0606030504020204" pitchFamily="34" charset="0"/>
            </a:endParaRPr>
          </a:p>
          <a:p>
            <a:r>
              <a:rPr lang="en-US" sz="1200" b="0">
                <a:latin typeface="Open Sans" panose="020B0606030504020204" pitchFamily="34" charset="0"/>
                <a:ea typeface="Open Sans" panose="020B0606030504020204" pitchFamily="34" charset="0"/>
                <a:cs typeface="Open Sans" panose="020B0606030504020204" pitchFamily="34" charset="0"/>
              </a:rPr>
              <a:t>Notes: </a:t>
            </a:r>
            <a:r>
              <a:rPr lang="en-US" sz="1200" b="0" err="1">
                <a:latin typeface="Open Sans" panose="020B0606030504020204" pitchFamily="34" charset="0"/>
                <a:ea typeface="Open Sans" panose="020B0606030504020204" pitchFamily="34" charset="0"/>
                <a:cs typeface="Open Sans" panose="020B0606030504020204" pitchFamily="34" charset="0"/>
              </a:rPr>
              <a:t>Autoproceed</a:t>
            </a:r>
            <a:r>
              <a:rPr lang="en-US" sz="1200" b="0">
                <a:latin typeface="Open Sans" panose="020B0606030504020204" pitchFamily="34" charset="0"/>
                <a:ea typeface="Open Sans" panose="020B0606030504020204" pitchFamily="34" charset="0"/>
                <a:cs typeface="Open Sans" panose="020B0606030504020204" pitchFamily="34" charset="0"/>
              </a:rPr>
              <a:t> to the next slide.</a:t>
            </a:r>
            <a:endParaRPr lang="en-IN" b="0"/>
          </a:p>
        </p:txBody>
      </p:sp>
      <p:sp>
        <p:nvSpPr>
          <p:cNvPr id="4" name="Slide Number Placeholder 3"/>
          <p:cNvSpPr>
            <a:spLocks noGrp="1"/>
          </p:cNvSpPr>
          <p:nvPr>
            <p:ph type="sldNum" sz="quarter" idx="5"/>
          </p:nvPr>
        </p:nvSpPr>
        <p:spPr/>
        <p:txBody>
          <a:bodyPr/>
          <a:lstStyle/>
          <a:p>
            <a:fld id="{287ED427-83B0-4210-9E7F-EDD2FDBFC6DC}" type="slidenum">
              <a:rPr lang="en-GB" smtClean="0"/>
              <a:t>77</a:t>
            </a:fld>
            <a:endParaRPr lang="en-GB"/>
          </a:p>
        </p:txBody>
      </p:sp>
    </p:spTree>
    <p:extLst>
      <p:ext uri="{BB962C8B-B14F-4D97-AF65-F5344CB8AC3E}">
        <p14:creationId xmlns:p14="http://schemas.microsoft.com/office/powerpoint/2010/main" val="1889114064"/>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The external wall of the property is in pretty poor condition. Click the hotspots to know more about the damage.</a:t>
            </a:r>
          </a:p>
          <a:p>
            <a:endParaRPr lang="en-IN"/>
          </a:p>
          <a:p>
            <a:pPr marL="0" marR="0" lvl="0" indent="0" algn="l" defTabSz="914400" rtl="0" eaLnBrk="1" fontAlgn="auto" latinLnBrk="0" hangingPunct="1">
              <a:lnSpc>
                <a:spcPct val="100000"/>
              </a:lnSpc>
              <a:spcBef>
                <a:spcPts val="0"/>
              </a:spcBef>
              <a:spcAft>
                <a:spcPts val="0"/>
              </a:spcAft>
              <a:buClrTx/>
              <a:buSzTx/>
              <a:buFontTx/>
              <a:buNone/>
              <a:tabLst/>
              <a:defRPr/>
            </a:pPr>
            <a:r>
              <a:rPr lang="en-IN"/>
              <a:t>I button 1: Cracks allow water seepage. This damages both external and internal walls </a:t>
            </a:r>
            <a:r>
              <a:rPr lang="en-IN" i="1"/>
              <a:t>(VO plays on clicking I button_</a:t>
            </a:r>
          </a:p>
          <a:p>
            <a:pPr marL="0" marR="0" lvl="0" indent="0" algn="l" defTabSz="914400" rtl="0" eaLnBrk="1" fontAlgn="auto" latinLnBrk="0" hangingPunct="1">
              <a:lnSpc>
                <a:spcPct val="100000"/>
              </a:lnSpc>
              <a:spcBef>
                <a:spcPts val="0"/>
              </a:spcBef>
              <a:spcAft>
                <a:spcPts val="0"/>
              </a:spcAft>
              <a:buClrTx/>
              <a:buSzTx/>
              <a:buFontTx/>
              <a:buNone/>
              <a:tabLst/>
              <a:defRPr/>
            </a:pPr>
            <a:r>
              <a:rPr lang="en-IN"/>
              <a:t>I button 2: </a:t>
            </a:r>
            <a:r>
              <a:rPr lang="en-IN" sz="1200"/>
              <a:t>This is an old property. Years of exposure to sun, wind and rain have caused it to deteriorate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VO: I want to make them look new again and ensure that they remain protected from the elements.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r>
              <a:rPr lang="en-IN" sz="1200"/>
              <a:t>Note: Next button to blink.</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78</a:t>
            </a:fld>
            <a:endParaRPr lang="en-GB"/>
          </a:p>
        </p:txBody>
      </p:sp>
    </p:spTree>
    <p:extLst>
      <p:ext uri="{BB962C8B-B14F-4D97-AF65-F5344CB8AC3E}">
        <p14:creationId xmlns:p14="http://schemas.microsoft.com/office/powerpoint/2010/main" val="3560073938"/>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Let’s explore the advantages that Dulux Weathershield Powerflex offers to address </a:t>
            </a:r>
            <a:r>
              <a:rPr lang="en-IN" err="1"/>
              <a:t>Melurs’s</a:t>
            </a:r>
            <a:r>
              <a:rPr lang="en-IN"/>
              <a:t> concerns.</a:t>
            </a:r>
          </a:p>
          <a:p>
            <a:endParaRPr lang="en-IN"/>
          </a:p>
          <a:p>
            <a:r>
              <a:rPr lang="en-SG">
                <a:latin typeface="Colour Sans" panose="02000503030000020004" pitchFamily="2" charset="0"/>
              </a:rPr>
              <a:t>Dulux Weathershield Powerflexx gives a crack-free exterior and safeguards your home against dirt and watermarks</a:t>
            </a:r>
          </a:p>
          <a:p>
            <a:r>
              <a:rPr lang="en-SG">
                <a:latin typeface="Colour Sans" panose="02000503030000020004" pitchFamily="2" charset="0"/>
              </a:rPr>
              <a:t>It emits low amounts of Volatile Organic Compounds (or VOCs) and also has low odour</a:t>
            </a:r>
          </a:p>
          <a:p>
            <a:r>
              <a:rPr lang="en-SG">
                <a:latin typeface="Colour Sans" panose="02000503030000020004" pitchFamily="2" charset="0"/>
              </a:rPr>
              <a:t>It does not contain any lead or mercury making it safe</a:t>
            </a:r>
          </a:p>
          <a:p>
            <a:r>
              <a:rPr lang="en-SG">
                <a:latin typeface="Colour Sans" panose="02000503030000020004" pitchFamily="2" charset="0"/>
              </a:rPr>
              <a:t>It keeps your home cool by </a:t>
            </a:r>
            <a:r>
              <a:rPr lang="en-SG" err="1">
                <a:latin typeface="Colour Sans" panose="02000503030000020004" pitchFamily="2" charset="0"/>
              </a:rPr>
              <a:t>upto</a:t>
            </a:r>
            <a:r>
              <a:rPr lang="en-SG">
                <a:latin typeface="Colour Sans" panose="02000503030000020004" pitchFamily="2" charset="0"/>
              </a:rPr>
              <a:t> 5 degree </a:t>
            </a:r>
            <a:r>
              <a:rPr lang="en-SG" err="1">
                <a:latin typeface="Colour Sans" panose="02000503030000020004" pitchFamily="2" charset="0"/>
              </a:rPr>
              <a:t>celcius</a:t>
            </a:r>
            <a:endParaRPr lang="en-SG">
              <a:latin typeface="Colour Sans" panose="02000503030000020004" pitchFamily="2" charset="0"/>
            </a:endParaRPr>
          </a:p>
          <a:p>
            <a:r>
              <a:rPr lang="en-SG">
                <a:latin typeface="Colour Sans" panose="02000503030000020004" pitchFamily="2" charset="0"/>
              </a:rPr>
              <a:t>It also has a Singapore Green Label Certificate</a:t>
            </a:r>
          </a:p>
          <a:p>
            <a:endParaRPr lang="en-IN"/>
          </a:p>
          <a:p>
            <a:endParaRPr lang="en-IN"/>
          </a:p>
          <a:p>
            <a:r>
              <a:rPr lang="en-IN"/>
              <a:t>Background Image Ref: </a:t>
            </a:r>
            <a:r>
              <a:rPr lang="en-US">
                <a:hlinkClick r:id="rId3"/>
              </a:rPr>
              <a:t>Free Photo | Free photo house with a marble fence (freepik.com)</a:t>
            </a:r>
            <a:endParaRPr lang="en-US"/>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79</a:t>
            </a:fld>
            <a:endParaRPr lang="en-GB"/>
          </a:p>
        </p:txBody>
      </p:sp>
    </p:spTree>
    <p:extLst>
      <p:ext uri="{BB962C8B-B14F-4D97-AF65-F5344CB8AC3E}">
        <p14:creationId xmlns:p14="http://schemas.microsoft.com/office/powerpoint/2010/main" val="377806843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1" i="0">
                <a:solidFill>
                  <a:srgbClr val="000000"/>
                </a:solidFill>
                <a:effectLst/>
                <a:latin typeface="Calibri" panose="020F0502020204030204" pitchFamily="34" charset="0"/>
              </a:rPr>
              <a:t>VO: </a:t>
            </a:r>
            <a:r>
              <a:rPr lang="en-US" sz="1200" b="0" i="0">
                <a:solidFill>
                  <a:srgbClr val="000000"/>
                </a:solidFill>
                <a:effectLst/>
                <a:latin typeface="Calibri" panose="020F0502020204030204" pitchFamily="34" charset="0"/>
              </a:rPr>
              <a:t>Let's now check some extraordinary features of this product. (Show narrator at first, then she goes away and icons fill up the left side area)</a:t>
            </a:r>
            <a:endParaRPr lang="en-US">
              <a:solidFill>
                <a:schemeClr val="bg1"/>
              </a:solidFill>
            </a:endParaRPr>
          </a:p>
          <a:p>
            <a:endParaRPr lang="en-IN"/>
          </a:p>
          <a:p>
            <a:endParaRPr lang="en-IN"/>
          </a:p>
          <a:p>
            <a:pPr marL="171450" indent="-171450">
              <a:buFont typeface="Arial" panose="020B0604020202020204" pitchFamily="34" charset="0"/>
              <a:buChar char="•"/>
            </a:pPr>
            <a:r>
              <a:rPr lang="en-IN"/>
              <a:t>Provides an attractive sheen finish for a polished look</a:t>
            </a:r>
          </a:p>
          <a:p>
            <a:pPr marL="171450" indent="-171450">
              <a:buFont typeface="Arial" panose="020B0604020202020204" pitchFamily="34" charset="0"/>
              <a:buChar char="•"/>
            </a:pPr>
            <a:r>
              <a:rPr lang="en-IN"/>
              <a:t>Offers 13 to 15 </a:t>
            </a:r>
            <a:r>
              <a:rPr lang="en-IN" err="1"/>
              <a:t>sq</a:t>
            </a:r>
            <a:r>
              <a:rPr lang="en-IN"/>
              <a:t> meters per litre of coverage making it efficient to use</a:t>
            </a:r>
          </a:p>
          <a:p>
            <a:pPr marL="171450" indent="-171450">
              <a:buFont typeface="Arial" panose="020B0604020202020204" pitchFamily="34" charset="0"/>
              <a:buChar char="•"/>
            </a:pPr>
            <a:r>
              <a:rPr lang="en-IN"/>
              <a:t>Boasts of superior opacity and can cover ten times wider cracks than normal paint </a:t>
            </a:r>
          </a:p>
          <a:p>
            <a:pPr marL="171450" indent="-171450">
              <a:buFont typeface="Arial" panose="020B0604020202020204" pitchFamily="34" charset="0"/>
              <a:buChar char="•"/>
            </a:pPr>
            <a:r>
              <a:rPr lang="en-IN"/>
              <a:t>Choose from a diverse range of colours, including 10 ready mix colours and over 2500 colours.</a:t>
            </a:r>
          </a:p>
          <a:p>
            <a:pPr marL="171450" indent="-171450">
              <a:buFont typeface="Arial" panose="020B0604020202020204" pitchFamily="34" charset="0"/>
              <a:buChar char="•"/>
            </a:pPr>
            <a:r>
              <a:rPr lang="en-IN"/>
              <a:t>Provides excellent protection against all weather elements</a:t>
            </a:r>
          </a:p>
          <a:p>
            <a:pPr marL="171450" indent="-171450">
              <a:buFont typeface="Arial" panose="020B0604020202020204" pitchFamily="34" charset="0"/>
              <a:buChar char="•"/>
            </a:pPr>
            <a:r>
              <a:rPr lang="en-IN"/>
              <a:t>Choose from various sizes depending upon requirement. It has standard packaging of 1L, 5L and 18Litres.</a:t>
            </a:r>
          </a:p>
          <a:p>
            <a:pPr marL="171450" indent="-171450">
              <a:buFont typeface="Arial" panose="020B0604020202020204" pitchFamily="34" charset="0"/>
              <a:buChar char="•"/>
            </a:pPr>
            <a:r>
              <a:rPr lang="en-IN"/>
              <a:t>It comes with a 12 year protection warranty for long lasting protection.</a:t>
            </a:r>
          </a:p>
        </p:txBody>
      </p:sp>
      <p:sp>
        <p:nvSpPr>
          <p:cNvPr id="4" name="Slide Number Placeholder 3"/>
          <p:cNvSpPr>
            <a:spLocks noGrp="1"/>
          </p:cNvSpPr>
          <p:nvPr>
            <p:ph type="sldNum" sz="quarter" idx="5"/>
          </p:nvPr>
        </p:nvSpPr>
        <p:spPr/>
        <p:txBody>
          <a:bodyPr/>
          <a:lstStyle/>
          <a:p>
            <a:fld id="{287ED427-83B0-4210-9E7F-EDD2FDBFC6DC}" type="slidenum">
              <a:rPr lang="en-GB" smtClean="0"/>
              <a:t>80</a:t>
            </a:fld>
            <a:endParaRPr lang="en-GB"/>
          </a:p>
        </p:txBody>
      </p:sp>
    </p:spTree>
    <p:extLst>
      <p:ext uri="{BB962C8B-B14F-4D97-AF65-F5344CB8AC3E}">
        <p14:creationId xmlns:p14="http://schemas.microsoft.com/office/powerpoint/2010/main" val="2069917820"/>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VO: </a:t>
            </a:r>
            <a:r>
              <a:rPr lang="en-IN" b="0"/>
              <a:t>Melur trusts the </a:t>
            </a:r>
            <a:r>
              <a:rPr lang="en-IN" b="1"/>
              <a:t>Dulux Weathershield Powerflexx </a:t>
            </a:r>
            <a:r>
              <a:rPr lang="en-IN" b="0"/>
              <a:t>to provide the ultimate protection  to her new dream. The features are exactly what she was looking for, and the warranty of 12 years allows her to breathe easy and knows that the property will be protected from the elements for the next decade without her having to be worried.</a:t>
            </a:r>
          </a:p>
        </p:txBody>
      </p:sp>
      <p:sp>
        <p:nvSpPr>
          <p:cNvPr id="4" name="Slide Number Placeholder 3"/>
          <p:cNvSpPr>
            <a:spLocks noGrp="1"/>
          </p:cNvSpPr>
          <p:nvPr>
            <p:ph type="sldNum" sz="quarter" idx="5"/>
          </p:nvPr>
        </p:nvSpPr>
        <p:spPr/>
        <p:txBody>
          <a:bodyPr/>
          <a:lstStyle/>
          <a:p>
            <a:fld id="{287ED427-83B0-4210-9E7F-EDD2FDBFC6DC}" type="slidenum">
              <a:rPr lang="en-GB" smtClean="0"/>
              <a:t>81</a:t>
            </a:fld>
            <a:endParaRPr lang="en-GB"/>
          </a:p>
        </p:txBody>
      </p:sp>
    </p:spTree>
    <p:extLst>
      <p:ext uri="{BB962C8B-B14F-4D97-AF65-F5344CB8AC3E}">
        <p14:creationId xmlns:p14="http://schemas.microsoft.com/office/powerpoint/2010/main" val="51573177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We have seen the Dulux products that make the inside of your home look magical. Lets take a look at the products which can protect and beautify the outside of your homes now. Click each paint can to know more about it.</a:t>
            </a:r>
          </a:p>
          <a:p>
            <a:endParaRPr lang="en-IN"/>
          </a:p>
          <a:p>
            <a:r>
              <a:rPr lang="en-IN"/>
              <a:t>Image Ref Background: https://www.freepik.com/free-photo/boards-with-unfocused-background_973019.htm#from_view=detail_author</a:t>
            </a:r>
          </a:p>
        </p:txBody>
      </p:sp>
      <p:sp>
        <p:nvSpPr>
          <p:cNvPr id="4" name="Slide Number Placeholder 3"/>
          <p:cNvSpPr>
            <a:spLocks noGrp="1"/>
          </p:cNvSpPr>
          <p:nvPr>
            <p:ph type="sldNum" sz="quarter" idx="5"/>
          </p:nvPr>
        </p:nvSpPr>
        <p:spPr/>
        <p:txBody>
          <a:bodyPr/>
          <a:lstStyle/>
          <a:p>
            <a:fld id="{287ED427-83B0-4210-9E7F-EDD2FDBFC6DC}" type="slidenum">
              <a:rPr lang="en-GB" smtClean="0"/>
              <a:t>82</a:t>
            </a:fld>
            <a:endParaRPr lang="en-GB"/>
          </a:p>
        </p:txBody>
      </p:sp>
    </p:spTree>
    <p:extLst>
      <p:ext uri="{BB962C8B-B14F-4D97-AF65-F5344CB8AC3E}">
        <p14:creationId xmlns:p14="http://schemas.microsoft.com/office/powerpoint/2010/main" val="407858147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a:p>
            <a:r>
              <a:rPr lang="en-IN"/>
              <a:t>Dulux Weathershield comes with a Dual Shield technology. It keeps the paint looking vibrant for twice as long as compared to normal paints. </a:t>
            </a:r>
          </a:p>
          <a:p>
            <a:r>
              <a:rPr lang="en-IN"/>
              <a:t>  </a:t>
            </a:r>
          </a:p>
          <a:p>
            <a:endParaRPr lang="en-IN"/>
          </a:p>
          <a:p>
            <a:r>
              <a:rPr lang="en-IN"/>
              <a:t>Image Ref: </a:t>
            </a:r>
            <a:r>
              <a:rPr lang="en-US">
                <a:hlinkClick r:id="rId3"/>
              </a:rPr>
              <a:t>Free Photo | Free photo road and the city (freepik.com)</a:t>
            </a:r>
            <a:endParaRPr lang="en-US"/>
          </a:p>
          <a:p>
            <a:endParaRPr lang="en-US"/>
          </a:p>
          <a:p>
            <a:r>
              <a:rPr lang="en-US"/>
              <a:t>Shield Icon: </a:t>
            </a:r>
            <a:r>
              <a:rPr lang="en-US">
                <a:hlinkClick r:id="rId4"/>
              </a:rPr>
              <a:t>Free Vector | Free vector premium golden metallic security shield badge design (freepik.com)</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83</a:t>
            </a:fld>
            <a:endParaRPr lang="en-GB"/>
          </a:p>
        </p:txBody>
      </p:sp>
    </p:spTree>
    <p:extLst>
      <p:ext uri="{BB962C8B-B14F-4D97-AF65-F5344CB8AC3E}">
        <p14:creationId xmlns:p14="http://schemas.microsoft.com/office/powerpoint/2010/main" val="92856324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b="1"/>
              <a:t>VO: </a:t>
            </a:r>
            <a:r>
              <a:rPr lang="en-US" b="0"/>
              <a:t>Dulux Better Living has a unique </a:t>
            </a:r>
            <a:r>
              <a:rPr lang="en-US" b="0" err="1"/>
              <a:t>PureAir</a:t>
            </a:r>
            <a:r>
              <a:rPr lang="en-US" b="0"/>
              <a:t> technology (show first icon)  that uses biobased ingredients and this property allows it to purify indoor air. It is a U.S.D.A (show second icon) certified product and contains natural ingredients which help in reducing harmful impact of formaldehyde and other VOCs. Let’s explore how this can fit Ahmad’s first requirement.</a:t>
            </a:r>
          </a:p>
          <a:p>
            <a:endParaRPr lang="en-US" b="0"/>
          </a:p>
          <a:p>
            <a:r>
              <a:rPr lang="en-US" b="1"/>
              <a:t>Notes: </a:t>
            </a:r>
            <a:r>
              <a:rPr lang="en-US" b="0"/>
              <a:t>Use Fade transition to move to next slide.</a:t>
            </a:r>
          </a:p>
          <a:p>
            <a:endParaRPr lang="en-IN" b="1"/>
          </a:p>
          <a:p>
            <a:r>
              <a:rPr lang="en-IN" b="1"/>
              <a:t>Image: </a:t>
            </a:r>
            <a:r>
              <a:rPr lang="en-IN" b="0"/>
              <a:t>https://www.freepik.com/free-photo/creative-inspirational-resource_19869962.htm#query=blank%20brick%20wall%20with%20a%20table&amp;position=27&amp;from_view=search&amp;track=ais&amp;uuid=c123f59f-07f7-45ad-ae22-655b8ebea06e</a:t>
            </a:r>
          </a:p>
        </p:txBody>
      </p:sp>
      <p:sp>
        <p:nvSpPr>
          <p:cNvPr id="4" name="Slide Number Placeholder 3"/>
          <p:cNvSpPr>
            <a:spLocks noGrp="1"/>
          </p:cNvSpPr>
          <p:nvPr>
            <p:ph type="sldNum" sz="quarter" idx="5"/>
          </p:nvPr>
        </p:nvSpPr>
        <p:spPr/>
        <p:txBody>
          <a:bodyPr/>
          <a:lstStyle/>
          <a:p>
            <a:fld id="{287ED427-83B0-4210-9E7F-EDD2FDBFC6DC}" type="slidenum">
              <a:rPr lang="en-GB" smtClean="0"/>
              <a:t>8</a:t>
            </a:fld>
            <a:endParaRPr lang="en-GB"/>
          </a:p>
        </p:txBody>
      </p:sp>
    </p:spTree>
    <p:extLst>
      <p:ext uri="{BB962C8B-B14F-4D97-AF65-F5344CB8AC3E}">
        <p14:creationId xmlns:p14="http://schemas.microsoft.com/office/powerpoint/2010/main" val="769004709"/>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Let’s now understand the issues that Melur is facing. </a:t>
            </a:r>
          </a:p>
          <a:p>
            <a:endParaRPr lang="en-IN"/>
          </a:p>
          <a:p>
            <a:r>
              <a:rPr lang="en-IN"/>
              <a:t>Male voice VO: I have been told that this was painted just two years ago. However, harsh weather conditions have made my walls look faded, cracked and they look like they are about to crumble. I want paint that will last years without needing maintenance. </a:t>
            </a:r>
          </a:p>
          <a:p>
            <a:endParaRPr lang="en-IN"/>
          </a:p>
          <a:p>
            <a:r>
              <a:rPr lang="en-IN"/>
              <a:t>Narrator VO: Let’s see how Dulux Weathershield can be the solution that Ramanan is looking for.</a:t>
            </a:r>
          </a:p>
          <a:p>
            <a:endParaRPr lang="en-IN"/>
          </a:p>
          <a:p>
            <a:r>
              <a:rPr lang="en-IN"/>
              <a:t>Image Reference: https://www.freepik.com/free-photo/abandon-wall-window_4690148.htm#query=old%20colonial%20house%20KL&amp;position=35&amp;from_view=search&amp;track=ais&amp;uuid=1b73db69-e0a1-4213-a569-8bfba06a3fde</a:t>
            </a:r>
          </a:p>
          <a:p>
            <a:r>
              <a:rPr lang="en-IN"/>
              <a:t>(Ramanan) Image 6:https://www.freepik.com/free-photo/confident-businessman_6765821.htm#page=3&amp;query=adults%20malay&amp;position=33&amp;from_view=search&amp;track=ais&amp;uuid=83a2de5c-9804-48e1-a3ab-efb2da5d7d83</a:t>
            </a:r>
          </a:p>
        </p:txBody>
      </p:sp>
      <p:sp>
        <p:nvSpPr>
          <p:cNvPr id="4" name="Slide Number Placeholder 3"/>
          <p:cNvSpPr>
            <a:spLocks noGrp="1"/>
          </p:cNvSpPr>
          <p:nvPr>
            <p:ph type="sldNum" sz="quarter" idx="5"/>
          </p:nvPr>
        </p:nvSpPr>
        <p:spPr/>
        <p:txBody>
          <a:bodyPr/>
          <a:lstStyle/>
          <a:p>
            <a:fld id="{287ED427-83B0-4210-9E7F-EDD2FDBFC6DC}" type="slidenum">
              <a:rPr lang="en-GB" smtClean="0"/>
              <a:t>84</a:t>
            </a:fld>
            <a:endParaRPr lang="en-GB"/>
          </a:p>
        </p:txBody>
      </p:sp>
    </p:spTree>
    <p:extLst>
      <p:ext uri="{BB962C8B-B14F-4D97-AF65-F5344CB8AC3E}">
        <p14:creationId xmlns:p14="http://schemas.microsoft.com/office/powerpoint/2010/main" val="146608080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 </a:t>
            </a:r>
            <a:r>
              <a:rPr lang="en-IN" b="0"/>
              <a:t>The Dulux Weathershield is another top of the line products to protect exterior surfaces. It comes with </a:t>
            </a:r>
            <a:r>
              <a:rPr lang="en-US" sz="1200" b="0">
                <a:latin typeface="Open Sans" panose="020B0606030504020204" pitchFamily="34" charset="0"/>
                <a:ea typeface="Open Sans" panose="020B0606030504020204" pitchFamily="34" charset="0"/>
                <a:cs typeface="Open Sans" panose="020B0606030504020204" pitchFamily="34" charset="0"/>
              </a:rPr>
              <a:t>Dulux Weathershield, with its </a:t>
            </a:r>
            <a:r>
              <a:rPr lang="en-US" sz="1200" b="0" err="1">
                <a:latin typeface="Open Sans" panose="020B0606030504020204" pitchFamily="34" charset="0"/>
                <a:ea typeface="Open Sans" panose="020B0606030504020204" pitchFamily="34" charset="0"/>
                <a:cs typeface="Open Sans" panose="020B0606030504020204" pitchFamily="34" charset="0"/>
              </a:rPr>
              <a:t>Dualshield</a:t>
            </a:r>
            <a:r>
              <a:rPr lang="en-US" sz="1200" b="0">
                <a:latin typeface="Open Sans" panose="020B0606030504020204" pitchFamily="34" charset="0"/>
                <a:ea typeface="Open Sans" panose="020B0606030504020204" pitchFamily="34" charset="0"/>
                <a:cs typeface="Open Sans" panose="020B0606030504020204" pitchFamily="34" charset="0"/>
              </a:rPr>
              <a:t>™ Technology, provides 2 times longer protection against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Open Sans" panose="020B0606030504020204" pitchFamily="34" charset="0"/>
                <a:ea typeface="Open Sans" panose="020B0606030504020204" pitchFamily="34" charset="0"/>
                <a:cs typeface="Open Sans" panose="020B0606030504020204" pitchFamily="34" charset="0"/>
              </a:rPr>
              <a:t> colour fading,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Open Sans" panose="020B0606030504020204" pitchFamily="34" charset="0"/>
                <a:ea typeface="Open Sans" panose="020B0606030504020204" pitchFamily="34" charset="0"/>
                <a:cs typeface="Open Sans" panose="020B0606030504020204" pitchFamily="34" charset="0"/>
              </a:rPr>
              <a:t>alkali,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Open Sans" panose="020B0606030504020204" pitchFamily="34" charset="0"/>
                <a:ea typeface="Open Sans" panose="020B0606030504020204" pitchFamily="34" charset="0"/>
                <a:cs typeface="Open Sans" panose="020B0606030504020204" pitchFamily="34" charset="0"/>
              </a:rPr>
              <a:t>dirt and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Open Sans" panose="020B0606030504020204" pitchFamily="34" charset="0"/>
                <a:ea typeface="Open Sans" panose="020B0606030504020204" pitchFamily="34" charset="0"/>
                <a:cs typeface="Open Sans" panose="020B0606030504020204" pitchFamily="34" charset="0"/>
              </a:rPr>
              <a:t>dust deposits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Open Sans" panose="020B0606030504020204" pitchFamily="34" charset="0"/>
                <a:ea typeface="Open Sans" panose="020B0606030504020204" pitchFamily="34" charset="0"/>
                <a:cs typeface="Open Sans" panose="020B0606030504020204" pitchFamily="34" charset="0"/>
              </a:rPr>
              <a:t>algae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Open Sans" panose="020B0606030504020204" pitchFamily="34" charset="0"/>
                <a:ea typeface="Open Sans" panose="020B0606030504020204" pitchFamily="34" charset="0"/>
                <a:cs typeface="Open Sans" panose="020B0606030504020204" pitchFamily="34" charset="0"/>
              </a:rPr>
              <a:t>&amp; fungus as compared to standard exterior paints. </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b="0">
                <a:latin typeface="Open Sans" panose="020B0606030504020204" pitchFamily="34" charset="0"/>
                <a:ea typeface="Open Sans" panose="020B0606030504020204" pitchFamily="34" charset="0"/>
                <a:cs typeface="Open Sans" panose="020B0606030504020204" pitchFamily="34" charset="0"/>
              </a:rPr>
              <a:t>In addition to this, it has </a:t>
            </a:r>
          </a:p>
          <a:p>
            <a:endParaRPr lang="en-IN" b="0"/>
          </a:p>
          <a:p>
            <a:r>
              <a:rPr lang="en-IN" b="0"/>
              <a:t>(2)Peel resistance, (3)Low odour and emits Low amounts of VOCs. (4)It is also green label certified from Singapore. </a:t>
            </a:r>
          </a:p>
          <a:p>
            <a:r>
              <a:rPr lang="en-IN" b="0"/>
              <a:t>(5) It helps keep buildings cooler and comes with a (6) 7 year warrant.</a:t>
            </a:r>
          </a:p>
          <a:p>
            <a:endParaRPr lang="en-IN" b="0"/>
          </a:p>
          <a:p>
            <a:r>
              <a:rPr lang="en-IN" b="0"/>
              <a:t>For the second set of icons from no. 2 to no 6, clear out the above screen and show them lined up with their corresponding text next to them.</a:t>
            </a:r>
          </a:p>
        </p:txBody>
      </p:sp>
      <p:sp>
        <p:nvSpPr>
          <p:cNvPr id="4" name="Slide Number Placeholder 3"/>
          <p:cNvSpPr>
            <a:spLocks noGrp="1"/>
          </p:cNvSpPr>
          <p:nvPr>
            <p:ph type="sldNum" sz="quarter" idx="5"/>
          </p:nvPr>
        </p:nvSpPr>
        <p:spPr/>
        <p:txBody>
          <a:bodyPr/>
          <a:lstStyle/>
          <a:p>
            <a:fld id="{287ED427-83B0-4210-9E7F-EDD2FDBFC6DC}" type="slidenum">
              <a:rPr lang="en-GB" smtClean="0"/>
              <a:t>85</a:t>
            </a:fld>
            <a:endParaRPr lang="en-GB"/>
          </a:p>
        </p:txBody>
      </p:sp>
    </p:spTree>
    <p:extLst>
      <p:ext uri="{BB962C8B-B14F-4D97-AF65-F5344CB8AC3E}">
        <p14:creationId xmlns:p14="http://schemas.microsoft.com/office/powerpoint/2010/main" val="1361995660"/>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rtl="0" fontAlgn="base"/>
            <a:r>
              <a:rPr lang="en-US" sz="1200" b="1" i="0">
                <a:solidFill>
                  <a:srgbClr val="000000"/>
                </a:solidFill>
                <a:effectLst/>
                <a:latin typeface="Calibri" panose="020F0502020204030204" pitchFamily="34" charset="0"/>
              </a:rPr>
              <a:t>VO: </a:t>
            </a:r>
            <a:r>
              <a:rPr lang="en-US" sz="1200" b="0" i="0">
                <a:solidFill>
                  <a:srgbClr val="000000"/>
                </a:solidFill>
                <a:effectLst/>
                <a:latin typeface="Calibri" panose="020F0502020204030204" pitchFamily="34" charset="0"/>
              </a:rPr>
              <a:t>Let's now delve into the features of Dulux Weathershield.</a:t>
            </a:r>
          </a:p>
          <a:p>
            <a:pPr algn="l" rtl="0" fontAlgn="base"/>
            <a:endParaRPr lang="en-US" sz="1200" b="0" i="0">
              <a:solidFill>
                <a:srgbClr val="000000"/>
              </a:solidFill>
              <a:effectLst/>
              <a:latin typeface="Calibri" panose="020F0502020204030204" pitchFamily="34" charset="0"/>
            </a:endParaRPr>
          </a:p>
          <a:p>
            <a:pPr marL="171450" indent="-171450" algn="l" rtl="0" fontAlgn="base">
              <a:buFont typeface="Arial" panose="020B0604020202020204" pitchFamily="34" charset="0"/>
              <a:buChar char="•"/>
            </a:pPr>
            <a:r>
              <a:rPr lang="en-US" sz="1200" b="0" i="0">
                <a:solidFill>
                  <a:srgbClr val="000000"/>
                </a:solidFill>
                <a:effectLst/>
                <a:latin typeface="Calibri" panose="020F0502020204030204" pitchFamily="34" charset="0"/>
              </a:rPr>
              <a:t>Dulux Weathershield is a </a:t>
            </a:r>
            <a:r>
              <a:rPr lang="en-US">
                <a:solidFill>
                  <a:srgbClr val="000000"/>
                </a:solidFill>
              </a:rPr>
              <a:t>Water based environmentally friendly paint that is completely safe. </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Once applied it has a sheen finish giving walls that new look.</a:t>
            </a: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Has a warranty to last up to 7 years (warranty T&amp;C available at: </a:t>
            </a:r>
            <a:r>
              <a:rPr kumimoji="0" lang="en-SG" sz="1200" b="0" i="0" u="none" strike="noStrike" kern="1200" cap="none" spc="0" normalizeH="0" baseline="0" noProof="0">
                <a:ln>
                  <a:noFill/>
                </a:ln>
                <a:solidFill>
                  <a:srgbClr val="000000"/>
                </a:solidFill>
                <a:effectLst/>
                <a:uLnTx/>
                <a:uFillTx/>
                <a:latin typeface="Colour Sans" panose="02000503030000020004" pitchFamily="2" charset="0"/>
                <a:ea typeface="+mn-ea"/>
                <a:cs typeface="+mn-cs"/>
              </a:rPr>
              <a:t>duluxweatherhsieldwarranty.com.my)</a:t>
            </a:r>
            <a:endParaRPr lang="en-US">
              <a:solidFill>
                <a:srgbClr val="000000"/>
              </a:solidFill>
            </a:endParaRPr>
          </a:p>
          <a:p>
            <a:pPr marL="285750" indent="-285750">
              <a:buFont typeface="Arial,Sans-Serif"/>
              <a:buChar char="•"/>
            </a:pPr>
            <a:r>
              <a:rPr lang="en-US">
                <a:solidFill>
                  <a:srgbClr val="000000"/>
                </a:solidFill>
              </a:rPr>
              <a:t>This product can Cover approximately12 square meters per liter of paint making it economical. </a:t>
            </a:r>
          </a:p>
          <a:p>
            <a:pPr marL="285750" indent="-285750">
              <a:buFont typeface="Arial,Sans-Serif"/>
              <a:buChar char="•"/>
            </a:pPr>
            <a:r>
              <a:rPr lang="en-US">
                <a:solidFill>
                  <a:srgbClr val="000000"/>
                </a:solidFill>
              </a:rPr>
              <a:t>Its Quick drying time of 2-3 hours enables it to be applied quickly</a:t>
            </a:r>
            <a:endParaRPr lang="en-US">
              <a:solidFill>
                <a:srgbClr val="000000"/>
              </a:solidFill>
              <a:ea typeface="Calibri"/>
              <a:cs typeface="Calibri"/>
            </a:endParaRPr>
          </a:p>
          <a:p>
            <a:pPr marL="285750" indent="-285750">
              <a:buFont typeface="Arial,Sans-Serif"/>
              <a:buChar char="•"/>
            </a:pPr>
            <a:r>
              <a:rPr lang="en-US">
                <a:solidFill>
                  <a:srgbClr val="000000"/>
                </a:solidFill>
              </a:rPr>
              <a:t>Offers an extensive range of over 2500 shades to choose from.</a:t>
            </a:r>
            <a:endParaRPr lang="en-US">
              <a:solidFill>
                <a:srgbClr val="000000"/>
              </a:solidFill>
              <a:ea typeface="Calibri"/>
              <a:cs typeface="Calibri"/>
            </a:endParaRPr>
          </a:p>
          <a:p>
            <a:pPr marL="285750" indent="-285750">
              <a:buFont typeface="Arial,Sans-Serif"/>
              <a:buChar char="•"/>
            </a:pPr>
            <a:r>
              <a:rPr lang="en-US">
                <a:solidFill>
                  <a:srgbClr val="000000"/>
                </a:solidFill>
              </a:rPr>
              <a:t>Available in 3 sizes, which are1L, 5L and 18 Ltr buckets. </a:t>
            </a:r>
          </a:p>
          <a:p>
            <a:pPr marL="285750" indent="-285750">
              <a:buFont typeface="Arial,Sans-Serif"/>
              <a:buChar char="•"/>
            </a:pPr>
            <a:r>
              <a:rPr lang="en-US">
                <a:solidFill>
                  <a:srgbClr val="000000"/>
                </a:solidFill>
              </a:rPr>
              <a:t>It has peel resistance, alkali resistance, dirt and dust resistance for the best long lasting shine to your exterior walls.</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86</a:t>
            </a:fld>
            <a:endParaRPr lang="en-GB"/>
          </a:p>
        </p:txBody>
      </p:sp>
    </p:spTree>
    <p:extLst>
      <p:ext uri="{BB962C8B-B14F-4D97-AF65-F5344CB8AC3E}">
        <p14:creationId xmlns:p14="http://schemas.microsoft.com/office/powerpoint/2010/main" val="22427089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b="1"/>
              <a:t>VO: </a:t>
            </a:r>
            <a:r>
              <a:rPr lang="en-IN" b="0"/>
              <a:t>The Dulux Weathershield with its superior </a:t>
            </a:r>
            <a:r>
              <a:rPr lang="en-IN" b="0" err="1"/>
              <a:t>dualshield</a:t>
            </a:r>
            <a:r>
              <a:rPr lang="en-IN" b="0"/>
              <a:t> technology ensures that paint will last longer and fresher for years. This is the best option for Melur, and she is confident that she will not have to worry about her paint for many more years to come. </a:t>
            </a:r>
          </a:p>
          <a:p>
            <a:pPr marL="0" marR="0" lvl="0" indent="0" algn="l" defTabSz="914400" rtl="0" eaLnBrk="1" fontAlgn="auto" latinLnBrk="0" hangingPunct="1">
              <a:lnSpc>
                <a:spcPct val="100000"/>
              </a:lnSpc>
              <a:spcBef>
                <a:spcPts val="0"/>
              </a:spcBef>
              <a:spcAft>
                <a:spcPts val="0"/>
              </a:spcAft>
              <a:buClrTx/>
              <a:buSzTx/>
              <a:buFontTx/>
              <a:buNone/>
              <a:tabLst/>
              <a:defRPr/>
            </a:pPr>
            <a:r>
              <a:rPr lang="en-IN" b="0"/>
              <a:t>Image ref: </a:t>
            </a:r>
            <a:r>
              <a:rPr lang="en-IN"/>
              <a:t>(Ramanan) Image 6:https://www.freepik.com/free-photo/confident-businessman_6765821.htm#page=3&amp;query=adults%20malay&amp;position=33&amp;from_view=search&amp;track=ais&amp;uuid=83a2de5c-9804-48e1-a3ab-efb2da5d7d83</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IN" b="0"/>
          </a:p>
        </p:txBody>
      </p:sp>
      <p:sp>
        <p:nvSpPr>
          <p:cNvPr id="4" name="Slide Number Placeholder 3"/>
          <p:cNvSpPr>
            <a:spLocks noGrp="1"/>
          </p:cNvSpPr>
          <p:nvPr>
            <p:ph type="sldNum" sz="quarter" idx="5"/>
          </p:nvPr>
        </p:nvSpPr>
        <p:spPr/>
        <p:txBody>
          <a:bodyPr/>
          <a:lstStyle/>
          <a:p>
            <a:fld id="{287ED427-83B0-4210-9E7F-EDD2FDBFC6DC}" type="slidenum">
              <a:rPr lang="en-GB" smtClean="0"/>
              <a:t>87</a:t>
            </a:fld>
            <a:endParaRPr lang="en-GB"/>
          </a:p>
        </p:txBody>
      </p:sp>
    </p:spTree>
    <p:extLst>
      <p:ext uri="{BB962C8B-B14F-4D97-AF65-F5344CB8AC3E}">
        <p14:creationId xmlns:p14="http://schemas.microsoft.com/office/powerpoint/2010/main" val="3488796901"/>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We have seen the Dulux products that make the inside of your home look magical. Lets take a look at the products which can protect and beautify the outside of your homes now. Click each paint can to know more about it.</a:t>
            </a:r>
          </a:p>
          <a:p>
            <a:endParaRPr lang="en-IN"/>
          </a:p>
          <a:p>
            <a:r>
              <a:rPr lang="en-IN"/>
              <a:t>Image Ref Background: https://www.freepik.com/free-photo/boards-with-unfocused-background_973019.htm#from_view=detail_author</a:t>
            </a:r>
          </a:p>
          <a:p>
            <a:r>
              <a:rPr lang="en-IN"/>
              <a:t>.</a:t>
            </a:r>
          </a:p>
          <a:p>
            <a:endParaRPr lang="en-IN"/>
          </a:p>
          <a:p>
            <a:r>
              <a:rPr lang="en-IN"/>
              <a:t>****Need better image of Paint can for </a:t>
            </a:r>
            <a:r>
              <a:rPr lang="en-IN" err="1"/>
              <a:t>weathershild</a:t>
            </a:r>
            <a:r>
              <a:rPr lang="en-IN"/>
              <a:t> roof****</a:t>
            </a:r>
          </a:p>
        </p:txBody>
      </p:sp>
      <p:sp>
        <p:nvSpPr>
          <p:cNvPr id="4" name="Slide Number Placeholder 3"/>
          <p:cNvSpPr>
            <a:spLocks noGrp="1"/>
          </p:cNvSpPr>
          <p:nvPr>
            <p:ph type="sldNum" sz="quarter" idx="5"/>
          </p:nvPr>
        </p:nvSpPr>
        <p:spPr/>
        <p:txBody>
          <a:bodyPr/>
          <a:lstStyle/>
          <a:p>
            <a:fld id="{287ED427-83B0-4210-9E7F-EDD2FDBFC6DC}" type="slidenum">
              <a:rPr lang="en-GB" smtClean="0"/>
              <a:t>88</a:t>
            </a:fld>
            <a:endParaRPr lang="en-GB"/>
          </a:p>
        </p:txBody>
      </p:sp>
    </p:spTree>
    <p:extLst>
      <p:ext uri="{BB962C8B-B14F-4D97-AF65-F5344CB8AC3E}">
        <p14:creationId xmlns:p14="http://schemas.microsoft.com/office/powerpoint/2010/main" val="366813771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a:p>
          <a:p>
            <a:r>
              <a:rPr lang="en-IN"/>
              <a:t>VO: Dulux Weathershield Roof is a special formula made for your roof. Its Colour Lock Technology help maintain your roofs appearance like new for the whole year round. Its </a:t>
            </a:r>
            <a:r>
              <a:rPr lang="en-US" sz="1200" b="0">
                <a:latin typeface="Open Sans" panose="020B0606030504020204" pitchFamily="34" charset="0"/>
                <a:ea typeface="Open Sans" panose="020B0606030504020204" pitchFamily="34" charset="0"/>
                <a:cs typeface="Open Sans" panose="020B0606030504020204" pitchFamily="34" charset="0"/>
              </a:rPr>
              <a:t>Algae/ Fungus Guard do not allow microorganisms to grow on your roof, thus protecting your paint. The Alkali Guard provides longer protection against colour fading, dirt and alkali to the roof tiles.</a:t>
            </a:r>
          </a:p>
          <a:p>
            <a:r>
              <a:rPr lang="en-US" sz="1200" b="0">
                <a:latin typeface="Open Sans" panose="020B0606030504020204" pitchFamily="34" charset="0"/>
                <a:ea typeface="Open Sans" panose="020B0606030504020204" pitchFamily="34" charset="0"/>
                <a:cs typeface="Open Sans" panose="020B0606030504020204" pitchFamily="34" charset="0"/>
              </a:rPr>
              <a:t>It also has Keep Cool Technology helps to shield roof against Algae/ Fungus Guard and Alkali Guard provides longer protection against colour fading, dirt and alkali to the roof tiles and its Keep Cool Technology helps to shield roof against sun’s heat. sun’s heat. </a:t>
            </a:r>
            <a:endParaRPr lang="en-IN"/>
          </a:p>
          <a:p>
            <a:endParaRPr lang="en-IN"/>
          </a:p>
          <a:p>
            <a:endParaRPr lang="en-IN"/>
          </a:p>
          <a:p>
            <a:r>
              <a:rPr lang="en-IN"/>
              <a:t>Image Ref: Taken from 123 Malaysia Storyboard file.</a:t>
            </a:r>
          </a:p>
        </p:txBody>
      </p:sp>
      <p:sp>
        <p:nvSpPr>
          <p:cNvPr id="4" name="Slide Number Placeholder 3"/>
          <p:cNvSpPr>
            <a:spLocks noGrp="1"/>
          </p:cNvSpPr>
          <p:nvPr>
            <p:ph type="sldNum" sz="quarter" idx="5"/>
          </p:nvPr>
        </p:nvSpPr>
        <p:spPr/>
        <p:txBody>
          <a:bodyPr/>
          <a:lstStyle/>
          <a:p>
            <a:fld id="{287ED427-83B0-4210-9E7F-EDD2FDBFC6DC}" type="slidenum">
              <a:rPr lang="en-GB" smtClean="0"/>
              <a:t>89</a:t>
            </a:fld>
            <a:endParaRPr lang="en-GB"/>
          </a:p>
        </p:txBody>
      </p:sp>
    </p:spTree>
    <p:extLst>
      <p:ext uri="{BB962C8B-B14F-4D97-AF65-F5344CB8AC3E}">
        <p14:creationId xmlns:p14="http://schemas.microsoft.com/office/powerpoint/2010/main" val="243711341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Lets check the problem that Melur faces with her roof. Lee lives in a northern coastal city. Her roof tiles always look dirty and damaged from the rain and the weather changes. Although the rest of her house is protected, the roof tiles let down the overall appearance of his home. She wants to change this. </a:t>
            </a:r>
          </a:p>
          <a:p>
            <a:endParaRPr lang="en-IN"/>
          </a:p>
          <a:p>
            <a:endParaRPr lang="en-IN"/>
          </a:p>
          <a:p>
            <a:r>
              <a:rPr lang="en-IN"/>
              <a:t>BG: https://www.freepik.com/free-photo/closeup-shot-roof-shingles-houses-buildings-old-town_9991121.htm#query=malaysian%20house%20roof&amp;position=27&amp;from_view=search&amp;track=ais&amp;uuid=ba3de4bd-5f35-44fa-9590-6fc7c270e27e</a:t>
            </a:r>
          </a:p>
          <a:p>
            <a:r>
              <a:rPr lang="en-IN"/>
              <a:t>Lee: Image 1: https://www.freepik.com/free-photo/calm-student-with-downtown-background_909198.htm#query=young%20adults%20indonesia&amp;position=26&amp;from_view=search&amp;track=ais&amp;uuid=4afd17de-a69a-4620-8b9d-bddb181389e7</a:t>
            </a:r>
          </a:p>
        </p:txBody>
      </p:sp>
      <p:sp>
        <p:nvSpPr>
          <p:cNvPr id="4" name="Slide Number Placeholder 3"/>
          <p:cNvSpPr>
            <a:spLocks noGrp="1"/>
          </p:cNvSpPr>
          <p:nvPr>
            <p:ph type="sldNum" sz="quarter" idx="5"/>
          </p:nvPr>
        </p:nvSpPr>
        <p:spPr/>
        <p:txBody>
          <a:bodyPr/>
          <a:lstStyle/>
          <a:p>
            <a:fld id="{287ED427-83B0-4210-9E7F-EDD2FDBFC6DC}" type="slidenum">
              <a:rPr lang="en-GB" smtClean="0"/>
              <a:t>90</a:t>
            </a:fld>
            <a:endParaRPr lang="en-GB"/>
          </a:p>
        </p:txBody>
      </p:sp>
    </p:spTree>
    <p:extLst>
      <p:ext uri="{BB962C8B-B14F-4D97-AF65-F5344CB8AC3E}">
        <p14:creationId xmlns:p14="http://schemas.microsoft.com/office/powerpoint/2010/main" val="2946717963"/>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a:t>
            </a:r>
            <a:r>
              <a:rPr lang="en-US" sz="1200" b="0">
                <a:latin typeface="Open Sans" panose="020B0606030504020204" pitchFamily="34" charset="0"/>
                <a:ea typeface="Open Sans" panose="020B0606030504020204" pitchFamily="34" charset="0"/>
                <a:cs typeface="Open Sans" panose="020B0606030504020204" pitchFamily="34" charset="0"/>
              </a:rPr>
              <a:t>Dulux Weathershield Roof provides a range of benefits. It keeps your roof looking bright and new for years. It comes with Low VOCs and low Oduor formulation. It does not allow microorganisms to grow. Additionally, it is also Green Label Certified from Singapore.</a:t>
            </a:r>
          </a:p>
        </p:txBody>
      </p:sp>
      <p:sp>
        <p:nvSpPr>
          <p:cNvPr id="4" name="Slide Number Placeholder 3"/>
          <p:cNvSpPr>
            <a:spLocks noGrp="1"/>
          </p:cNvSpPr>
          <p:nvPr>
            <p:ph type="sldNum" sz="quarter" idx="5"/>
          </p:nvPr>
        </p:nvSpPr>
        <p:spPr/>
        <p:txBody>
          <a:bodyPr/>
          <a:lstStyle/>
          <a:p>
            <a:fld id="{287ED427-83B0-4210-9E7F-EDD2FDBFC6DC}" type="slidenum">
              <a:rPr lang="en-GB" smtClean="0"/>
              <a:t>91</a:t>
            </a:fld>
            <a:endParaRPr lang="en-GB"/>
          </a:p>
        </p:txBody>
      </p:sp>
    </p:spTree>
    <p:extLst>
      <p:ext uri="{BB962C8B-B14F-4D97-AF65-F5344CB8AC3E}">
        <p14:creationId xmlns:p14="http://schemas.microsoft.com/office/powerpoint/2010/main" val="2343225218"/>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extraordinary features of </a:t>
            </a:r>
            <a:r>
              <a:rPr lang="en-US">
                <a:solidFill>
                  <a:srgbClr val="000000"/>
                </a:solidFill>
              </a:rPr>
              <a:t>the Dulux </a:t>
            </a:r>
            <a:r>
              <a:rPr lang="en-US" err="1">
                <a:solidFill>
                  <a:srgbClr val="000000"/>
                </a:solidFill>
              </a:rPr>
              <a:t>Weathershield</a:t>
            </a:r>
            <a:r>
              <a:rPr lang="en-US">
                <a:solidFill>
                  <a:srgbClr val="000000"/>
                </a:solidFill>
              </a:rPr>
              <a:t> Roof.</a:t>
            </a:r>
            <a:endParaRPr lang="en-US">
              <a:solidFill>
                <a:schemeClr val="bg1"/>
              </a:solidFill>
            </a:endParaRPr>
          </a:p>
          <a:p>
            <a:pPr algn="l" rtl="0" fontAlgn="base"/>
            <a:endParaRPr lang="en-US">
              <a:solidFill>
                <a:schemeClr val="bg1"/>
              </a:solidFill>
            </a:endParaRPr>
          </a:p>
          <a:p>
            <a:pPr marL="285750" indent="-285750">
              <a:buFont typeface="Arial,Sans-Serif"/>
              <a:buChar char="•"/>
            </a:pPr>
            <a:r>
              <a:rPr lang="en-US">
                <a:solidFill>
                  <a:srgbClr val="000000"/>
                </a:solidFill>
              </a:rPr>
              <a:t>Water based formula</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Dulux </a:t>
            </a:r>
            <a:r>
              <a:rPr lang="en-US" err="1">
                <a:solidFill>
                  <a:srgbClr val="000000"/>
                </a:solidFill>
              </a:rPr>
              <a:t>Weathershield</a:t>
            </a:r>
            <a:r>
              <a:rPr lang="en-US">
                <a:solidFill>
                  <a:srgbClr val="000000"/>
                </a:solidFill>
              </a:rPr>
              <a:t> roof gives your roof a premium mid-sheen finish.</a:t>
            </a:r>
            <a:endParaRPr lang="en-US">
              <a:solidFill>
                <a:srgbClr val="000000"/>
              </a:solidFill>
              <a:cs typeface="Calibri"/>
            </a:endParaRPr>
          </a:p>
          <a:p>
            <a:pPr marL="285750" indent="-285750">
              <a:buFont typeface="Arial,Sans-Serif"/>
              <a:buChar char="•"/>
            </a:pPr>
            <a:r>
              <a:rPr lang="en-US">
                <a:solidFill>
                  <a:srgbClr val="000000"/>
                </a:solidFill>
              </a:rPr>
              <a:t>It is designed to Cover more than 20 square meters per 5 liters of product. </a:t>
            </a:r>
            <a:endParaRPr lang="en-US">
              <a:solidFill>
                <a:srgbClr val="000000"/>
              </a:solidFill>
              <a:cs typeface="Calibri"/>
            </a:endParaRPr>
          </a:p>
          <a:p>
            <a:pPr marL="285750" indent="-285750">
              <a:buFont typeface="Arial,Sans-Serif"/>
              <a:buChar char="•"/>
            </a:pPr>
            <a:r>
              <a:rPr lang="en-US">
                <a:solidFill>
                  <a:srgbClr val="000000"/>
                </a:solidFill>
              </a:rPr>
              <a:t>It has a Quick drying time of 2-3 hours.</a:t>
            </a:r>
            <a:r>
              <a:rPr lang="en-US" b="0" i="0">
                <a:solidFill>
                  <a:srgbClr val="000000"/>
                </a:solidFill>
                <a:effectLst/>
              </a:rPr>
              <a:t> </a:t>
            </a:r>
            <a:endParaRPr lang="en-US">
              <a:solidFill>
                <a:srgbClr val="000000"/>
              </a:solidFill>
              <a:ea typeface="Calibri"/>
              <a:cs typeface="Calibri"/>
            </a:endParaRPr>
          </a:p>
          <a:p>
            <a:pPr marL="285750" indent="-285750">
              <a:buFont typeface="Arial,Sans-Serif"/>
              <a:buChar char="•"/>
            </a:pPr>
            <a:r>
              <a:rPr lang="en-US">
                <a:solidFill>
                  <a:srgbClr val="000000"/>
                </a:solidFill>
              </a:rPr>
              <a:t>You can choose from10 ready mix </a:t>
            </a:r>
            <a:r>
              <a:rPr lang="en-US" err="1">
                <a:solidFill>
                  <a:srgbClr val="000000"/>
                </a:solidFill>
              </a:rPr>
              <a:t>colours</a:t>
            </a:r>
            <a:r>
              <a:rPr lang="en-US">
                <a:solidFill>
                  <a:srgbClr val="000000"/>
                </a:solidFill>
              </a:rPr>
              <a:t>. However, only 3 selected popular </a:t>
            </a:r>
            <a:r>
              <a:rPr lang="en-US" err="1">
                <a:solidFill>
                  <a:srgbClr val="000000"/>
                </a:solidFill>
              </a:rPr>
              <a:t>colours</a:t>
            </a:r>
            <a:r>
              <a:rPr lang="en-US">
                <a:solidFill>
                  <a:srgbClr val="000000"/>
                </a:solidFill>
              </a:rPr>
              <a:t> available in the 18 </a:t>
            </a:r>
            <a:r>
              <a:rPr lang="en-US" err="1">
                <a:solidFill>
                  <a:srgbClr val="000000"/>
                </a:solidFill>
              </a:rPr>
              <a:t>Litre</a:t>
            </a:r>
            <a:r>
              <a:rPr lang="en-US">
                <a:solidFill>
                  <a:srgbClr val="000000"/>
                </a:solidFill>
              </a:rPr>
              <a:t> variant.</a:t>
            </a:r>
            <a:endParaRPr lang="en-US">
              <a:solidFill>
                <a:srgbClr val="000000"/>
              </a:solidFill>
              <a:ea typeface="Calibri"/>
              <a:cs typeface="Calibri"/>
            </a:endParaRPr>
          </a:p>
          <a:p>
            <a:pPr marL="285750" indent="-285750">
              <a:buFont typeface="Arial,Sans-Serif"/>
              <a:buChar char="•"/>
            </a:pPr>
            <a:r>
              <a:rPr lang="en-US">
                <a:solidFill>
                  <a:srgbClr val="000000"/>
                </a:solidFill>
              </a:rPr>
              <a:t>Available in 2 sizes, which are 5L and 18 </a:t>
            </a:r>
            <a:r>
              <a:rPr lang="en-US" err="1">
                <a:solidFill>
                  <a:srgbClr val="000000"/>
                </a:solidFill>
              </a:rPr>
              <a:t>Ltr</a:t>
            </a:r>
            <a:r>
              <a:rPr lang="en-US">
                <a:solidFill>
                  <a:srgbClr val="000000"/>
                </a:solidFill>
              </a:rPr>
              <a:t> buckets. </a:t>
            </a:r>
            <a:endParaRPr lang="en-US">
              <a:solidFill>
                <a:srgbClr val="000000"/>
              </a:solidFill>
              <a:cs typeface="Calibri"/>
            </a:endParaRPr>
          </a:p>
          <a:p>
            <a:pPr marL="285750" indent="-285750">
              <a:buFont typeface="Arial,Sans-Serif"/>
              <a:buChar char="•"/>
            </a:pPr>
            <a:r>
              <a:rPr lang="en-US">
                <a:solidFill>
                  <a:srgbClr val="000000"/>
                </a:solidFill>
              </a:rPr>
              <a:t>This product is designed to keep your home cool by </a:t>
            </a:r>
            <a:r>
              <a:rPr lang="en-US" err="1">
                <a:solidFill>
                  <a:srgbClr val="000000"/>
                </a:solidFill>
              </a:rPr>
              <a:t>upto</a:t>
            </a:r>
            <a:r>
              <a:rPr lang="en-US">
                <a:solidFill>
                  <a:srgbClr val="000000"/>
                </a:solidFill>
              </a:rPr>
              <a:t> 5 degree </a:t>
            </a:r>
            <a:r>
              <a:rPr lang="en-US" err="1">
                <a:solidFill>
                  <a:srgbClr val="000000"/>
                </a:solidFill>
              </a:rPr>
              <a:t>celcius</a:t>
            </a:r>
            <a:endParaRPr lang="en-US">
              <a:solidFill>
                <a:srgbClr val="000000"/>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Dulux </a:t>
            </a:r>
            <a:r>
              <a:rPr lang="en-US" err="1">
                <a:solidFill>
                  <a:srgbClr val="000000"/>
                </a:solidFill>
              </a:rPr>
              <a:t>Weathershield</a:t>
            </a:r>
            <a:r>
              <a:rPr lang="en-US">
                <a:solidFill>
                  <a:srgbClr val="000000"/>
                </a:solidFill>
              </a:rPr>
              <a:t> roof </a:t>
            </a:r>
            <a:r>
              <a:rPr lang="en-IN"/>
              <a:t>Guards against algae, fungus, alkali, dust and dirt</a:t>
            </a:r>
            <a:endParaRPr lang="en-IN">
              <a:cs typeface="Calibri"/>
            </a:endParaRPr>
          </a:p>
          <a:p>
            <a:pPr marL="285750" indent="-285750">
              <a:buFont typeface="Arial,Sans-Serif"/>
              <a:buChar char="•"/>
            </a:pPr>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92</a:t>
            </a:fld>
            <a:endParaRPr lang="en-GB"/>
          </a:p>
        </p:txBody>
      </p:sp>
    </p:spTree>
    <p:extLst>
      <p:ext uri="{BB962C8B-B14F-4D97-AF65-F5344CB8AC3E}">
        <p14:creationId xmlns:p14="http://schemas.microsoft.com/office/powerpoint/2010/main" val="764269970"/>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Melur is very happy with the result of the Dulux </a:t>
            </a:r>
            <a:r>
              <a:rPr lang="en-SG" sz="1200">
                <a:latin typeface="Colour Sans" panose="02000503030000020004" pitchFamily="2" charset="0"/>
              </a:rPr>
              <a:t>Weathershield Roof paint on her house. The tiles look brand new and he is confident that they will stay this way for many more years to come.</a:t>
            </a:r>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93</a:t>
            </a:fld>
            <a:endParaRPr lang="en-GB"/>
          </a:p>
        </p:txBody>
      </p:sp>
    </p:spTree>
    <p:extLst>
      <p:ext uri="{BB962C8B-B14F-4D97-AF65-F5344CB8AC3E}">
        <p14:creationId xmlns:p14="http://schemas.microsoft.com/office/powerpoint/2010/main" val="30061464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OST: </a:t>
            </a:r>
            <a:r>
              <a:rPr lang="en-GB" sz="1200" b="0" i="1"/>
              <a:t>Click the puzzle icon to view Ahmad’s first requirement. (At the start of the screen show the jigsaw icon only, thought bubbles appear later on clicking) Thought bubble 1: </a:t>
            </a:r>
            <a:r>
              <a:rPr lang="en-IN" sz="1200" b="0"/>
              <a:t> I spend a lot of time at home now. Thought bubble 2: I want to make my home feel safer and use natural elements to make me feel comfortable and therapeutic</a:t>
            </a:r>
            <a:endParaRPr lang="en-IN" sz="1200"/>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1"/>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b="0" i="1"/>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1"/>
              <a:t>VO: 1. </a:t>
            </a:r>
            <a:r>
              <a:rPr lang="en-IN" sz="1200" b="0"/>
              <a:t>Due to hybrid working, I spend a lot of time at home now. I want to make my home feel safer and use natural elements to make me feel comfortable and therapeutic.</a:t>
            </a:r>
            <a:endParaRPr lang="en-US" sz="1200" b="1" kern="100">
              <a:effectLst/>
              <a:latin typeface="Calibri" panose="020F0502020204030204" pitchFamily="34" charset="0"/>
              <a:ea typeface="Calibri" panose="020F0502020204030204" pitchFamily="34" charset="0"/>
              <a:cs typeface="Times New Roman" panose="02020603050405020304" pitchFamily="18" charset="0"/>
            </a:endParaRPr>
          </a:p>
          <a:p>
            <a:endParaRPr lang="en-IN" b="1"/>
          </a:p>
          <a:p>
            <a:pPr marL="0" marR="0" lvl="0" indent="0" algn="l" defTabSz="914400" rtl="0" eaLnBrk="1" fontAlgn="auto" latinLnBrk="0" hangingPunct="1">
              <a:lnSpc>
                <a:spcPct val="100000"/>
              </a:lnSpc>
              <a:spcBef>
                <a:spcPts val="0"/>
              </a:spcBef>
              <a:spcAft>
                <a:spcPts val="0"/>
              </a:spcAft>
              <a:buClrTx/>
              <a:buSzTx/>
              <a:buFontTx/>
              <a:buNone/>
              <a:tabLst/>
              <a:defRPr/>
            </a:pPr>
            <a:r>
              <a:rPr lang="en-IN" b="1"/>
              <a:t>Notes: </a:t>
            </a:r>
            <a:r>
              <a:rPr lang="en-GB" sz="1200" b="0" i="1"/>
              <a:t>Change pose of Ahmad between 2 sentences. Both poses need to have </a:t>
            </a:r>
            <a:r>
              <a:rPr lang="en-GB" sz="1200" b="0" i="1" err="1"/>
              <a:t>ahmad</a:t>
            </a:r>
            <a:r>
              <a:rPr lang="en-GB" sz="1200" b="0" i="1"/>
              <a:t> in thinking pose with hands folded across chest or hands on chin (thinking) Speech bubbles change and only 1 is shown at 1 point. Do not show both together.</a:t>
            </a:r>
          </a:p>
          <a:p>
            <a:endParaRPr lang="en-IN" b="1"/>
          </a:p>
          <a:p>
            <a:r>
              <a:rPr lang="en-IN"/>
              <a:t>Image is from previous slide.</a:t>
            </a:r>
          </a:p>
        </p:txBody>
      </p:sp>
      <p:sp>
        <p:nvSpPr>
          <p:cNvPr id="4" name="Slide Number Placeholder 3"/>
          <p:cNvSpPr>
            <a:spLocks noGrp="1"/>
          </p:cNvSpPr>
          <p:nvPr>
            <p:ph type="sldNum" sz="quarter" idx="5"/>
          </p:nvPr>
        </p:nvSpPr>
        <p:spPr/>
        <p:txBody>
          <a:bodyPr/>
          <a:lstStyle/>
          <a:p>
            <a:fld id="{287ED427-83B0-4210-9E7F-EDD2FDBFC6DC}" type="slidenum">
              <a:rPr lang="en-GB" smtClean="0"/>
              <a:t>9</a:t>
            </a:fld>
            <a:endParaRPr lang="en-GB"/>
          </a:p>
        </p:txBody>
      </p:sp>
    </p:spTree>
    <p:extLst>
      <p:ext uri="{BB962C8B-B14F-4D97-AF65-F5344CB8AC3E}">
        <p14:creationId xmlns:p14="http://schemas.microsoft.com/office/powerpoint/2010/main" val="363611536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Having covered various types of exterior paints, lets consolidate our knowledge. Here is a comparative table outlining the key features and advantages of each type.</a:t>
            </a:r>
          </a:p>
        </p:txBody>
      </p:sp>
      <p:sp>
        <p:nvSpPr>
          <p:cNvPr id="4" name="Slide Number Placeholder 3"/>
          <p:cNvSpPr>
            <a:spLocks noGrp="1"/>
          </p:cNvSpPr>
          <p:nvPr>
            <p:ph type="sldNum" sz="quarter" idx="5"/>
          </p:nvPr>
        </p:nvSpPr>
        <p:spPr/>
        <p:txBody>
          <a:bodyPr/>
          <a:lstStyle/>
          <a:p>
            <a:fld id="{287ED427-83B0-4210-9E7F-EDD2FDBFC6DC}" type="slidenum">
              <a:rPr lang="en-GB" smtClean="0"/>
              <a:t>94</a:t>
            </a:fld>
            <a:endParaRPr lang="en-GB"/>
          </a:p>
        </p:txBody>
      </p:sp>
    </p:spTree>
    <p:extLst>
      <p:ext uri="{BB962C8B-B14F-4D97-AF65-F5344CB8AC3E}">
        <p14:creationId xmlns:p14="http://schemas.microsoft.com/office/powerpoint/2010/main" val="4067240529"/>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Melur has complete faith in the Dulux Weathershield series of paints. They have given her external walls and roof long lasting protection against environmental factors and seepage. She also is confident that her walls will stay fresh and look great in the years to come. </a:t>
            </a:r>
          </a:p>
        </p:txBody>
      </p:sp>
      <p:sp>
        <p:nvSpPr>
          <p:cNvPr id="4" name="Slide Number Placeholder 3"/>
          <p:cNvSpPr>
            <a:spLocks noGrp="1"/>
          </p:cNvSpPr>
          <p:nvPr>
            <p:ph type="sldNum" sz="quarter" idx="5"/>
          </p:nvPr>
        </p:nvSpPr>
        <p:spPr/>
        <p:txBody>
          <a:bodyPr/>
          <a:lstStyle/>
          <a:p>
            <a:fld id="{287ED427-83B0-4210-9E7F-EDD2FDBFC6DC}" type="slidenum">
              <a:rPr lang="en-GB" smtClean="0"/>
              <a:t>95</a:t>
            </a:fld>
            <a:endParaRPr lang="en-GB"/>
          </a:p>
        </p:txBody>
      </p:sp>
    </p:spTree>
    <p:extLst>
      <p:ext uri="{BB962C8B-B14F-4D97-AF65-F5344CB8AC3E}">
        <p14:creationId xmlns:p14="http://schemas.microsoft.com/office/powerpoint/2010/main" val="331223689"/>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Developer Notes: Option 1 is the correct answer.</a:t>
            </a:r>
          </a:p>
        </p:txBody>
      </p:sp>
      <p:sp>
        <p:nvSpPr>
          <p:cNvPr id="4" name="Slide Number Placeholder 3"/>
          <p:cNvSpPr>
            <a:spLocks noGrp="1"/>
          </p:cNvSpPr>
          <p:nvPr>
            <p:ph type="sldNum" sz="quarter" idx="5"/>
          </p:nvPr>
        </p:nvSpPr>
        <p:spPr/>
        <p:txBody>
          <a:bodyPr/>
          <a:lstStyle/>
          <a:p>
            <a:fld id="{287ED427-83B0-4210-9E7F-EDD2FDBFC6DC}" type="slidenum">
              <a:rPr lang="en-GB" smtClean="0"/>
              <a:t>96</a:t>
            </a:fld>
            <a:endParaRPr lang="en-GB"/>
          </a:p>
        </p:txBody>
      </p:sp>
    </p:spTree>
    <p:extLst>
      <p:ext uri="{BB962C8B-B14F-4D97-AF65-F5344CB8AC3E}">
        <p14:creationId xmlns:p14="http://schemas.microsoft.com/office/powerpoint/2010/main" val="20426088"/>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IN"/>
              <a:t>VO: Dulux Inspire exterior is a specially formulated Matt finish paint for external walls. It has </a:t>
            </a:r>
            <a:r>
              <a:rPr lang="en-IN" err="1"/>
              <a:t>Chromabrite</a:t>
            </a:r>
            <a:r>
              <a:rPr lang="en-IN"/>
              <a:t> technology which keeps walls looking like new for years. </a:t>
            </a:r>
            <a:r>
              <a:rPr lang="en-SG" sz="1200" b="0">
                <a:latin typeface="Open Sans" panose="020B0606030504020204" pitchFamily="34" charset="0"/>
                <a:ea typeface="Open Sans" panose="020B0606030504020204" pitchFamily="34" charset="0"/>
                <a:cs typeface="Open Sans" panose="020B0606030504020204" pitchFamily="34" charset="0"/>
              </a:rPr>
              <a:t>With Water Resistance, Dirt Resistance, Peeling Resistance and Algae &amp; Fungus Resistance properties give extra protection for exterior wall from sun &amp; rain exposure.  Let’s take a look at the concern that </a:t>
            </a:r>
            <a:r>
              <a:rPr lang="en-SG" sz="1200" b="0" err="1">
                <a:latin typeface="Open Sans" panose="020B0606030504020204" pitchFamily="34" charset="0"/>
                <a:ea typeface="Open Sans" panose="020B0606030504020204" pitchFamily="34" charset="0"/>
                <a:cs typeface="Open Sans" panose="020B0606030504020204" pitchFamily="34" charset="0"/>
              </a:rPr>
              <a:t>Tipah</a:t>
            </a:r>
            <a:r>
              <a:rPr lang="en-SG" sz="1200" b="0">
                <a:latin typeface="Open Sans" panose="020B0606030504020204" pitchFamily="34" charset="0"/>
                <a:ea typeface="Open Sans" panose="020B0606030504020204" pitchFamily="34" charset="0"/>
                <a:cs typeface="Open Sans" panose="020B0606030504020204" pitchFamily="34" charset="0"/>
              </a:rPr>
              <a:t> faces. </a:t>
            </a:r>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98</a:t>
            </a:fld>
            <a:endParaRPr lang="en-GB"/>
          </a:p>
        </p:txBody>
      </p:sp>
    </p:spTree>
    <p:extLst>
      <p:ext uri="{BB962C8B-B14F-4D97-AF65-F5344CB8AC3E}">
        <p14:creationId xmlns:p14="http://schemas.microsoft.com/office/powerpoint/2010/main" val="2030732122"/>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Tipah runs a homestay for travellers in the old part of the city. She is worried about the look of her external walls as the paint appears to be flaking and peeling in various places. Also, she doesn’t want to spend a huge deal of money as she prefers to paint it every few years and change the color and appearance of her homestay. She is looking for durable paint that will offer resistance against water, dirt, sun and weather elements in general. Let us see how the Dulux Inspire Exterior can be the perfect choice for Tipah.</a:t>
            </a:r>
          </a:p>
          <a:p>
            <a:endParaRPr lang="en-IN"/>
          </a:p>
          <a:p>
            <a:r>
              <a:rPr lang="en-IN"/>
              <a:t>(Tipah Image: ) Image 3: https://www.freepik.com/free-photo/woman-standing-outdoors_6803717.htm#query=adults%20indonesia&amp;position=33&amp;from_view=search&amp;track=ais&amp;uuid=586a4601-c487-453e-b4ad-4413adc99503</a:t>
            </a:r>
          </a:p>
          <a:p>
            <a:endParaRPr lang="en-IN"/>
          </a:p>
          <a:p>
            <a:r>
              <a:rPr lang="en-IN"/>
              <a:t>Image Reference: https://www.freepik.com/free-photo/blue-building-city-varanasi-india_3540091.htm#page=2&amp;query=old%20colonial%20house%20KL&amp;position=23&amp;from_view=search&amp;track=ais&amp;uuid=1b73db69-e0a1-4213-a569-8bfba06a3fde</a:t>
            </a:r>
          </a:p>
        </p:txBody>
      </p:sp>
      <p:sp>
        <p:nvSpPr>
          <p:cNvPr id="4" name="Slide Number Placeholder 3"/>
          <p:cNvSpPr>
            <a:spLocks noGrp="1"/>
          </p:cNvSpPr>
          <p:nvPr>
            <p:ph type="sldNum" sz="quarter" idx="5"/>
          </p:nvPr>
        </p:nvSpPr>
        <p:spPr/>
        <p:txBody>
          <a:bodyPr/>
          <a:lstStyle/>
          <a:p>
            <a:fld id="{287ED427-83B0-4210-9E7F-EDD2FDBFC6DC}" type="slidenum">
              <a:rPr lang="en-GB" smtClean="0"/>
              <a:t>99</a:t>
            </a:fld>
            <a:endParaRPr lang="en-GB"/>
          </a:p>
        </p:txBody>
      </p:sp>
    </p:spTree>
    <p:extLst>
      <p:ext uri="{BB962C8B-B14F-4D97-AF65-F5344CB8AC3E}">
        <p14:creationId xmlns:p14="http://schemas.microsoft.com/office/powerpoint/2010/main" val="1281361415"/>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Dulux Inspire Exterior provides a range of benefits. Lets learn about them. It allows your homes exterior to look fresh and new for a long time. This ensures that your home appears welcoming to guests who visit.  The </a:t>
            </a:r>
            <a:r>
              <a:rPr lang="en-IN" err="1"/>
              <a:t>Chromabrite</a:t>
            </a:r>
            <a:r>
              <a:rPr lang="en-IN"/>
              <a:t> technology helps walls looking clean and fresh for a long time. </a:t>
            </a:r>
            <a:r>
              <a:rPr lang="en-US" sz="1200" b="0">
                <a:latin typeface="Open Sans" panose="020B0606030504020204" pitchFamily="34" charset="0"/>
                <a:ea typeface="Open Sans" panose="020B0606030504020204" pitchFamily="34" charset="0"/>
                <a:cs typeface="Open Sans" panose="020B0606030504020204" pitchFamily="34" charset="0"/>
              </a:rPr>
              <a:t>This product emits low Volatile Organic Compounds and has low </a:t>
            </a:r>
            <a:r>
              <a:rPr lang="en-US" sz="1200" b="0" err="1">
                <a:latin typeface="Open Sans" panose="020B0606030504020204" pitchFamily="34" charset="0"/>
                <a:ea typeface="Open Sans" panose="020B0606030504020204" pitchFamily="34" charset="0"/>
                <a:cs typeface="Open Sans" panose="020B0606030504020204" pitchFamily="34" charset="0"/>
              </a:rPr>
              <a:t>odour</a:t>
            </a:r>
            <a:r>
              <a:rPr lang="en-US" sz="1200" b="0">
                <a:latin typeface="Open Sans" panose="020B0606030504020204" pitchFamily="34" charset="0"/>
                <a:ea typeface="Open Sans" panose="020B0606030504020204" pitchFamily="34" charset="0"/>
                <a:cs typeface="Open Sans" panose="020B0606030504020204" pitchFamily="34" charset="0"/>
              </a:rPr>
              <a:t> making it completely safe. Besides, it does not contain lead or mercury either. In addition it has a Singapore Green label certification too making it a great choice for your home. Let’s explore the unique features of Dulux Inspire Exterior Next.</a:t>
            </a:r>
            <a:endParaRPr lang="en-IN"/>
          </a:p>
          <a:p>
            <a:endParaRPr lang="en-IN"/>
          </a:p>
          <a:p>
            <a:endParaRPr lang="en-IN"/>
          </a:p>
          <a:p>
            <a:r>
              <a:rPr lang="en-IN"/>
              <a:t>Image Ref: https://www.freepik.com/free-photo/boards-with-unfocused-background_973019.htm#from_view=detail_author</a:t>
            </a:r>
          </a:p>
        </p:txBody>
      </p:sp>
      <p:sp>
        <p:nvSpPr>
          <p:cNvPr id="4" name="Slide Number Placeholder 3"/>
          <p:cNvSpPr>
            <a:spLocks noGrp="1"/>
          </p:cNvSpPr>
          <p:nvPr>
            <p:ph type="sldNum" sz="quarter" idx="5"/>
          </p:nvPr>
        </p:nvSpPr>
        <p:spPr/>
        <p:txBody>
          <a:bodyPr/>
          <a:lstStyle/>
          <a:p>
            <a:fld id="{287ED427-83B0-4210-9E7F-EDD2FDBFC6DC}" type="slidenum">
              <a:rPr lang="en-GB" smtClean="0"/>
              <a:t>100</a:t>
            </a:fld>
            <a:endParaRPr lang="en-GB"/>
          </a:p>
        </p:txBody>
      </p:sp>
    </p:spTree>
    <p:extLst>
      <p:ext uri="{BB962C8B-B14F-4D97-AF65-F5344CB8AC3E}">
        <p14:creationId xmlns:p14="http://schemas.microsoft.com/office/powerpoint/2010/main" val="1139770752"/>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en-US" sz="1200" b="1" i="0">
                <a:solidFill>
                  <a:srgbClr val="000000"/>
                </a:solidFill>
                <a:effectLst/>
                <a:latin typeface="Calibri"/>
                <a:cs typeface="Calibri"/>
              </a:rPr>
              <a:t>VO: </a:t>
            </a:r>
            <a:r>
              <a:rPr lang="en-US" sz="1200" b="0" i="0">
                <a:solidFill>
                  <a:srgbClr val="000000"/>
                </a:solidFill>
                <a:effectLst/>
                <a:latin typeface="Calibri"/>
                <a:cs typeface="Calibri"/>
              </a:rPr>
              <a:t>Let's now check some extraordinary features of </a:t>
            </a:r>
            <a:r>
              <a:rPr lang="en-US">
                <a:solidFill>
                  <a:srgbClr val="000000"/>
                </a:solidFill>
              </a:rPr>
              <a:t>the </a:t>
            </a:r>
            <a:r>
              <a:rPr lang="en-IN">
                <a:solidFill>
                  <a:srgbClr val="000000"/>
                </a:solidFill>
              </a:rPr>
              <a:t>Dulux Inspire Exterior.</a:t>
            </a:r>
            <a:endParaRPr lang="en-US">
              <a:solidFill>
                <a:schemeClr val="bg1"/>
              </a:solidFill>
            </a:endParaRPr>
          </a:p>
          <a:p>
            <a:pPr algn="l" rtl="0" fontAlgn="base"/>
            <a:endParaRPr lang="en-US">
              <a:solidFill>
                <a:schemeClr val="bg1"/>
              </a:solidFill>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rPr>
              <a:t>Dulux Inspire Exterior has an elegant matt effect texture.</a:t>
            </a:r>
            <a:endParaRPr lang="en-US">
              <a:solidFill>
                <a:srgbClr val="000000"/>
              </a:solidFill>
              <a:cs typeface="Calibri"/>
            </a:endParaRPr>
          </a:p>
          <a:p>
            <a:pPr marL="285750" indent="-285750">
              <a:buFont typeface="Arial,Sans-Serif"/>
              <a:buChar char="•"/>
            </a:pPr>
            <a:r>
              <a:rPr lang="en-US">
                <a:solidFill>
                  <a:srgbClr val="000000"/>
                </a:solidFill>
              </a:rPr>
              <a:t>Each </a:t>
            </a:r>
            <a:r>
              <a:rPr lang="en-US" err="1">
                <a:solidFill>
                  <a:srgbClr val="000000"/>
                </a:solidFill>
              </a:rPr>
              <a:t>litre</a:t>
            </a:r>
            <a:r>
              <a:rPr lang="en-US">
                <a:solidFill>
                  <a:srgbClr val="000000"/>
                </a:solidFill>
              </a:rPr>
              <a:t> of paint covers 10-12 square meters maximizing your savings.</a:t>
            </a:r>
            <a:endParaRPr lang="en-US">
              <a:solidFill>
                <a:srgbClr val="000000"/>
              </a:solidFill>
              <a:cs typeface="Calibri"/>
            </a:endParaRPr>
          </a:p>
          <a:p>
            <a:pPr marL="285750" marR="0" lvl="0" indent="-285750" algn="l" defTabSz="914400" rtl="0" eaLnBrk="1" fontAlgn="auto" latinLnBrk="0" hangingPunct="1">
              <a:lnSpc>
                <a:spcPct val="100000"/>
              </a:lnSpc>
              <a:spcBef>
                <a:spcPts val="0"/>
              </a:spcBef>
              <a:spcAft>
                <a:spcPts val="0"/>
              </a:spcAft>
              <a:buClrTx/>
              <a:buSzTx/>
              <a:buFont typeface="Arial,Sans-Serif"/>
              <a:buChar char="•"/>
              <a:tabLst/>
              <a:defRPr/>
            </a:pPr>
            <a:r>
              <a:rPr lang="en-US">
                <a:solidFill>
                  <a:srgbClr val="000000"/>
                </a:solidFill>
                <a:ea typeface="Calibri"/>
                <a:cs typeface="Calibri"/>
              </a:rPr>
              <a:t>This product does an excellent job of covering external defects and cracks owing to its opaque property.</a:t>
            </a:r>
          </a:p>
          <a:p>
            <a:pPr marL="285750" indent="-285750">
              <a:buFont typeface="Arial,Sans-Serif"/>
              <a:buChar char="•"/>
            </a:pPr>
            <a:r>
              <a:rPr lang="en-US">
                <a:solidFill>
                  <a:srgbClr val="000000"/>
                </a:solidFill>
              </a:rPr>
              <a:t>You have the flexibility to Choose from over 2500 shares with 1 ready mix option too.</a:t>
            </a:r>
            <a:endParaRPr lang="en-US">
              <a:solidFill>
                <a:srgbClr val="000000"/>
              </a:solidFill>
              <a:ea typeface="Calibri"/>
              <a:cs typeface="Calibri"/>
            </a:endParaRPr>
          </a:p>
          <a:p>
            <a:pPr marL="285750" indent="-285750">
              <a:buFont typeface="Arial,Sans-Serif"/>
              <a:buChar char="•"/>
            </a:pPr>
            <a:r>
              <a:rPr lang="en-US">
                <a:solidFill>
                  <a:srgbClr val="000000"/>
                </a:solidFill>
              </a:rPr>
              <a:t>Available in 3 sizes, which are1L, 5L and 18 </a:t>
            </a:r>
            <a:r>
              <a:rPr lang="en-US" err="1">
                <a:solidFill>
                  <a:srgbClr val="000000"/>
                </a:solidFill>
              </a:rPr>
              <a:t>Ltr</a:t>
            </a:r>
            <a:r>
              <a:rPr lang="en-US">
                <a:solidFill>
                  <a:srgbClr val="000000"/>
                </a:solidFill>
              </a:rPr>
              <a:t> buckets. </a:t>
            </a:r>
            <a:endParaRPr lang="en-US">
              <a:solidFill>
                <a:srgbClr val="000000"/>
              </a:solidFill>
              <a:cs typeface="Calibri"/>
            </a:endParaRPr>
          </a:p>
          <a:p>
            <a:pPr marL="285750" indent="-285750">
              <a:buFont typeface="Arial,Sans-Serif"/>
              <a:buChar char="•"/>
            </a:pPr>
            <a:r>
              <a:rPr lang="en-US">
                <a:solidFill>
                  <a:srgbClr val="000000"/>
                </a:solidFill>
              </a:rPr>
              <a:t>This product by nature is resistant to all environmental elements such as water, dirt, algae, fungus, alkali and peeling.</a:t>
            </a:r>
            <a:endParaRPr lang="en-US">
              <a:solidFill>
                <a:srgbClr val="000000"/>
              </a:solidFill>
              <a:cs typeface="Calibri"/>
            </a:endParaRPr>
          </a:p>
          <a:p>
            <a:pPr marL="285750" indent="-285750">
              <a:buFont typeface="Arial,Sans-Serif"/>
              <a:buChar char="•"/>
            </a:pPr>
            <a:endParaRPr lang="en-IN"/>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101</a:t>
            </a:fld>
            <a:endParaRPr lang="en-GB"/>
          </a:p>
        </p:txBody>
      </p:sp>
    </p:spTree>
    <p:extLst>
      <p:ext uri="{BB962C8B-B14F-4D97-AF65-F5344CB8AC3E}">
        <p14:creationId xmlns:p14="http://schemas.microsoft.com/office/powerpoint/2010/main" val="133761909"/>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Meet Siti who looks at her furniture and thinks, I wish I could just buy new furniture. Click the hotspots to find out the issues Siti faces. </a:t>
            </a:r>
          </a:p>
          <a:p>
            <a:endParaRPr lang="en-IN"/>
          </a:p>
          <a:p>
            <a:r>
              <a:rPr lang="en-IN"/>
              <a:t>VO Hotspot 1: The wood looks so old and shabby now. I wish I could somehow make this look better.</a:t>
            </a:r>
          </a:p>
          <a:p>
            <a:r>
              <a:rPr lang="en-IN"/>
              <a:t>VO Hotspot 2: Even the metal in my house is starting to show its age. Is there an inexpensive solution that can help renew the furniture in my home??</a:t>
            </a:r>
          </a:p>
          <a:p>
            <a:endParaRPr lang="en-IN"/>
          </a:p>
          <a:p>
            <a:r>
              <a:rPr lang="en-IN"/>
              <a:t>VO Narrator: Let’s see how the Dulux Trims paint can help Siti. Click next to proceed.</a:t>
            </a:r>
          </a:p>
          <a:p>
            <a:endParaRPr lang="en-IN"/>
          </a:p>
          <a:p>
            <a:endParaRPr lang="en-IN"/>
          </a:p>
          <a:p>
            <a:endParaRPr lang="en-IN"/>
          </a:p>
          <a:p>
            <a:r>
              <a:rPr lang="en-IN"/>
              <a:t>Image Reference: </a:t>
            </a:r>
            <a:r>
              <a:rPr lang="en-US">
                <a:hlinkClick r:id="rId3"/>
              </a:rPr>
              <a:t>Free Photo | Free photo retro room interior (freepik.com)</a:t>
            </a:r>
            <a:endParaRPr lang="en-US"/>
          </a:p>
          <a:p>
            <a:endParaRPr lang="en-IN"/>
          </a:p>
        </p:txBody>
      </p:sp>
      <p:sp>
        <p:nvSpPr>
          <p:cNvPr id="4" name="Slide Number Placeholder 3"/>
          <p:cNvSpPr>
            <a:spLocks noGrp="1"/>
          </p:cNvSpPr>
          <p:nvPr>
            <p:ph type="sldNum" sz="quarter" idx="5"/>
          </p:nvPr>
        </p:nvSpPr>
        <p:spPr/>
        <p:txBody>
          <a:bodyPr/>
          <a:lstStyle/>
          <a:p>
            <a:fld id="{287ED427-83B0-4210-9E7F-EDD2FDBFC6DC}" type="slidenum">
              <a:rPr lang="en-GB" smtClean="0"/>
              <a:t>103</a:t>
            </a:fld>
            <a:endParaRPr lang="en-GB"/>
          </a:p>
        </p:txBody>
      </p:sp>
    </p:spTree>
    <p:extLst>
      <p:ext uri="{BB962C8B-B14F-4D97-AF65-F5344CB8AC3E}">
        <p14:creationId xmlns:p14="http://schemas.microsoft.com/office/powerpoint/2010/main" val="3387517631"/>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Siti discovers that Dulux’s Trims Range of paints is designed exactly for her needs! These are high gloss finish paints for both wood and metal trims that may be inside the house or outside. These products help renew your furniture and help you bring back the freshness that you always wanted. Click on each product to know more about it. </a:t>
            </a:r>
          </a:p>
        </p:txBody>
      </p:sp>
      <p:sp>
        <p:nvSpPr>
          <p:cNvPr id="4" name="Slide Number Placeholder 3"/>
          <p:cNvSpPr>
            <a:spLocks noGrp="1"/>
          </p:cNvSpPr>
          <p:nvPr>
            <p:ph type="sldNum" sz="quarter" idx="5"/>
          </p:nvPr>
        </p:nvSpPr>
        <p:spPr/>
        <p:txBody>
          <a:bodyPr/>
          <a:lstStyle/>
          <a:p>
            <a:fld id="{287ED427-83B0-4210-9E7F-EDD2FDBFC6DC}" type="slidenum">
              <a:rPr lang="en-GB" smtClean="0"/>
              <a:t>104</a:t>
            </a:fld>
            <a:endParaRPr lang="en-GB"/>
          </a:p>
        </p:txBody>
      </p:sp>
    </p:spTree>
    <p:extLst>
      <p:ext uri="{BB962C8B-B14F-4D97-AF65-F5344CB8AC3E}">
        <p14:creationId xmlns:p14="http://schemas.microsoft.com/office/powerpoint/2010/main" val="3022041845"/>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IN"/>
              <a:t>VO: The </a:t>
            </a:r>
            <a:r>
              <a:rPr lang="en-US" sz="1200"/>
              <a:t>Dulux Aura High Gloss is a premium paint that can be used on metal and wood surfaces on both internal and external surfaces. Its </a:t>
            </a:r>
            <a:r>
              <a:rPr lang="en-US" sz="1200" b="1" i="1"/>
              <a:t>Diamond Strong technology </a:t>
            </a:r>
            <a:r>
              <a:rPr lang="en-US" sz="1200" b="0" i="0"/>
              <a:t>gives excellent color and gloss to wood and metal trims.  </a:t>
            </a:r>
          </a:p>
          <a:p>
            <a:endParaRPr lang="en-US" sz="1200" b="0" i="0"/>
          </a:p>
          <a:p>
            <a:endParaRPr lang="en-US" sz="1200" b="0" i="0"/>
          </a:p>
          <a:p>
            <a:r>
              <a:rPr lang="en-US" sz="1200" b="0" i="0"/>
              <a:t>Image Ref: </a:t>
            </a:r>
            <a:r>
              <a:rPr lang="en-US">
                <a:hlinkClick r:id="rId3"/>
              </a:rPr>
              <a:t>Dulux-Colour-Futures-Colour-of-the-Year-2022-The-Workshop-Colours-Kitchen-Inspiration-Global-64P.jpg (1400×788) (akzonobel.com)</a:t>
            </a:r>
            <a:endParaRPr lang="en-IN" b="0" i="0"/>
          </a:p>
        </p:txBody>
      </p:sp>
      <p:sp>
        <p:nvSpPr>
          <p:cNvPr id="4" name="Slide Number Placeholder 3"/>
          <p:cNvSpPr>
            <a:spLocks noGrp="1"/>
          </p:cNvSpPr>
          <p:nvPr>
            <p:ph type="sldNum" sz="quarter" idx="5"/>
          </p:nvPr>
        </p:nvSpPr>
        <p:spPr/>
        <p:txBody>
          <a:bodyPr/>
          <a:lstStyle/>
          <a:p>
            <a:fld id="{287ED427-83B0-4210-9E7F-EDD2FDBFC6DC}" type="slidenum">
              <a:rPr lang="en-GB" smtClean="0"/>
              <a:t>105</a:t>
            </a:fld>
            <a:endParaRPr lang="en-GB"/>
          </a:p>
        </p:txBody>
      </p:sp>
    </p:spTree>
    <p:extLst>
      <p:ext uri="{BB962C8B-B14F-4D97-AF65-F5344CB8AC3E}">
        <p14:creationId xmlns:p14="http://schemas.microsoft.com/office/powerpoint/2010/main" val="41790216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6.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7.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8.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9.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10.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11.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33EEA752-7360-4282-8E79-A5E6346BF71D}"/>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2" name="Title 1"/>
          <p:cNvSpPr>
            <a:spLocks noGrp="1"/>
          </p:cNvSpPr>
          <p:nvPr>
            <p:ph type="ctrTitle" hasCustomPrompt="1"/>
          </p:nvPr>
        </p:nvSpPr>
        <p:spPr bwMode="gray">
          <a:xfrm>
            <a:off x="359999" y="3181213"/>
            <a:ext cx="7073503" cy="1034129"/>
          </a:xfrm>
          <a:noFill/>
        </p:spPr>
        <p:txBody>
          <a:bodyPr wrap="square" lIns="0" tIns="0" rIns="0" bIns="0" rtlCol="0" anchor="b" anchorCtr="0">
            <a:spAutoFit/>
          </a:bodyPr>
          <a:lstStyle>
            <a:lvl1pPr marL="0" algn="l" defTabSz="914400" rtl="0" eaLnBrk="1" latinLnBrk="0" hangingPunct="1">
              <a:lnSpc>
                <a:spcPct val="80000"/>
              </a:lnSpc>
              <a:spcBef>
                <a:spcPts val="0"/>
              </a:spcBef>
              <a:defRPr lang="en-GB" sz="4200" b="1" kern="0">
                <a:solidFill>
                  <a:schemeClr val="bg1"/>
                </a:solidFill>
                <a:latin typeface="+mj-lt"/>
                <a:ea typeface="+mn-ea"/>
                <a:cs typeface="+mn-cs"/>
              </a:defRPr>
            </a:lvl1pPr>
          </a:lstStyle>
          <a:p>
            <a:r>
              <a:rPr lang="en-US"/>
              <a:t>Click to edit </a:t>
            </a:r>
            <a:br>
              <a:rPr lang="en-US"/>
            </a:br>
            <a:r>
              <a:rPr lang="en-US"/>
              <a:t>Master title style</a:t>
            </a:r>
            <a:endParaRPr lang="en-GB"/>
          </a:p>
        </p:txBody>
      </p:sp>
      <p:sp>
        <p:nvSpPr>
          <p:cNvPr id="3" name="Subtitle 2"/>
          <p:cNvSpPr>
            <a:spLocks noGrp="1"/>
          </p:cNvSpPr>
          <p:nvPr>
            <p:ph type="subTitle" idx="1" hasCustomPrompt="1"/>
          </p:nvPr>
        </p:nvSpPr>
        <p:spPr bwMode="gray">
          <a:xfrm>
            <a:off x="360000" y="4257437"/>
            <a:ext cx="7076969" cy="430887"/>
          </a:xfrm>
          <a:noFill/>
        </p:spPr>
        <p:txBody>
          <a:bodyPr wrap="square" lIns="0" tIns="0" rIns="0" bIns="0" rtlCol="0" anchor="t" anchorCtr="0">
            <a:spAutoFit/>
          </a:bodyPr>
          <a:lstStyle>
            <a:lvl1pPr marL="0" indent="0" algn="l" defTabSz="914400" rtl="0" eaLnBrk="1" latinLnBrk="0" hangingPunct="1">
              <a:lnSpc>
                <a:spcPct val="100000"/>
              </a:lnSpc>
              <a:spcBef>
                <a:spcPts val="0"/>
              </a:spcBef>
              <a:buNone/>
              <a:defRPr lang="en-GB" sz="14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Master subtitle style</a:t>
            </a:r>
            <a:endParaRPr lang="en-GB"/>
          </a:p>
        </p:txBody>
      </p:sp>
      <p:sp>
        <p:nvSpPr>
          <p:cNvPr id="21" name="Right Triangle 20">
            <a:extLst>
              <a:ext uri="{FF2B5EF4-FFF2-40B4-BE49-F238E27FC236}">
                <a16:creationId xmlns:a16="http://schemas.microsoft.com/office/drawing/2014/main" id="{F43D620C-34F6-402E-A082-6EF61CB8A6F6}"/>
              </a:ext>
            </a:extLst>
          </p:cNvPr>
          <p:cNvSpPr/>
          <p:nvPr userDrawn="1"/>
        </p:nvSpPr>
        <p:spPr>
          <a:xfrm flipH="1" flipV="1">
            <a:off x="5138382" y="-1"/>
            <a:ext cx="4005618" cy="400561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a:p>
        </p:txBody>
      </p:sp>
      <p:grpSp>
        <p:nvGrpSpPr>
          <p:cNvPr id="16" name="Group 15">
            <a:extLst>
              <a:ext uri="{FF2B5EF4-FFF2-40B4-BE49-F238E27FC236}">
                <a16:creationId xmlns:a16="http://schemas.microsoft.com/office/drawing/2014/main" id="{06958351-7C85-455D-8E02-2982B4F40F1B}"/>
              </a:ext>
            </a:extLst>
          </p:cNvPr>
          <p:cNvGrpSpPr/>
          <p:nvPr userDrawn="1"/>
        </p:nvGrpSpPr>
        <p:grpSpPr>
          <a:xfrm>
            <a:off x="9203090" y="4682010"/>
            <a:ext cx="1530000" cy="461490"/>
            <a:chOff x="9203090" y="4682010"/>
            <a:chExt cx="1440002" cy="461490"/>
          </a:xfrm>
        </p:grpSpPr>
        <p:cxnSp>
          <p:nvCxnSpPr>
            <p:cNvPr id="24" name="Straight Connector 23">
              <a:extLst>
                <a:ext uri="{FF2B5EF4-FFF2-40B4-BE49-F238E27FC236}">
                  <a16:creationId xmlns:a16="http://schemas.microsoft.com/office/drawing/2014/main" id="{695BF876-F5E4-433B-87BE-FE23ED292173}"/>
                </a:ext>
              </a:extLst>
            </p:cNvPr>
            <p:cNvCxnSpPr/>
            <p:nvPr/>
          </p:nvCxnSpPr>
          <p:spPr bwMode="gray">
            <a:xfrm flipH="1">
              <a:off x="9203092" y="514350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968F5-8407-4768-A7BB-97C9EB617B15}"/>
                </a:ext>
              </a:extLst>
            </p:cNvPr>
            <p:cNvCxnSpPr/>
            <p:nvPr/>
          </p:nvCxnSpPr>
          <p:spPr bwMode="gray">
            <a:xfrm flipH="1">
              <a:off x="9203092" y="468201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5445DC2-250D-48F9-A984-44B022560A73}"/>
                </a:ext>
              </a:extLst>
            </p:cNvPr>
            <p:cNvSpPr/>
            <p:nvPr/>
          </p:nvSpPr>
          <p:spPr bwMode="gray">
            <a:xfrm flipH="1">
              <a:off x="9203090" y="4721225"/>
              <a:ext cx="1439999" cy="422274"/>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a:solidFill>
                    <a:schemeClr val="tx1"/>
                  </a:solidFill>
                </a:rPr>
                <a:t>Logo margin bottom</a:t>
              </a:r>
            </a:p>
          </p:txBody>
        </p:sp>
      </p:grpSp>
      <p:grpSp>
        <p:nvGrpSpPr>
          <p:cNvPr id="27" name="Group 26">
            <a:extLst>
              <a:ext uri="{FF2B5EF4-FFF2-40B4-BE49-F238E27FC236}">
                <a16:creationId xmlns:a16="http://schemas.microsoft.com/office/drawing/2014/main" id="{E0B853D6-36E3-4A5D-871E-E2C4345B9F60}"/>
              </a:ext>
            </a:extLst>
          </p:cNvPr>
          <p:cNvGrpSpPr/>
          <p:nvPr userDrawn="1"/>
        </p:nvGrpSpPr>
        <p:grpSpPr>
          <a:xfrm>
            <a:off x="8801099" y="5203311"/>
            <a:ext cx="342904" cy="1530000"/>
            <a:chOff x="8801099" y="5203311"/>
            <a:chExt cx="342904" cy="1440000"/>
          </a:xfrm>
        </p:grpSpPr>
        <p:cxnSp>
          <p:nvCxnSpPr>
            <p:cNvPr id="28" name="Straight Connector 27">
              <a:extLst>
                <a:ext uri="{FF2B5EF4-FFF2-40B4-BE49-F238E27FC236}">
                  <a16:creationId xmlns:a16="http://schemas.microsoft.com/office/drawing/2014/main" id="{12F9024F-2FEC-4127-9DE4-9B0C4BC0EDC1}"/>
                </a:ext>
              </a:extLst>
            </p:cNvPr>
            <p:cNvCxnSpPr/>
            <p:nvPr/>
          </p:nvCxnSpPr>
          <p:spPr bwMode="gray">
            <a:xfrm rot="5400000" flipH="1">
              <a:off x="8081575"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A56D73-E4E4-4E65-AC59-1FD9A75519F9}"/>
                </a:ext>
              </a:extLst>
            </p:cNvPr>
            <p:cNvCxnSpPr/>
            <p:nvPr/>
          </p:nvCxnSpPr>
          <p:spPr bwMode="gray">
            <a:xfrm rot="5400000" flipH="1">
              <a:off x="8424003"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A709E1B-463B-4416-9A9B-8CB47E66AC5C}"/>
                </a:ext>
              </a:extLst>
            </p:cNvPr>
            <p:cNvSpPr/>
            <p:nvPr/>
          </p:nvSpPr>
          <p:spPr bwMode="gray">
            <a:xfrm rot="5400000" flipH="1">
              <a:off x="8251993" y="5752418"/>
              <a:ext cx="1439999" cy="34178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a:solidFill>
                    <a:schemeClr val="tx1"/>
                  </a:solidFill>
                </a:rPr>
                <a:t>Logo margin right</a:t>
              </a:r>
            </a:p>
          </p:txBody>
        </p:sp>
      </p:grpSp>
      <p:pic>
        <p:nvPicPr>
          <p:cNvPr id="18" name="Picture 17">
            <a:extLst>
              <a:ext uri="{FF2B5EF4-FFF2-40B4-BE49-F238E27FC236}">
                <a16:creationId xmlns:a16="http://schemas.microsoft.com/office/drawing/2014/main" id="{687A9F34-604C-4A25-A03C-E585E0B017FC}"/>
              </a:ext>
            </a:extLst>
          </p:cNvPr>
          <p:cNvPicPr>
            <a:picLocks noChangeAspect="1"/>
          </p:cNvPicPr>
          <p:nvPr userDrawn="1"/>
        </p:nvPicPr>
        <p:blipFill>
          <a:blip r:embed="rId2"/>
          <a:stretch>
            <a:fillRect/>
          </a:stretch>
        </p:blipFill>
        <p:spPr>
          <a:xfrm>
            <a:off x="6557960" y="381004"/>
            <a:ext cx="2232000" cy="328013"/>
          </a:xfrm>
          <a:prstGeom prst="rect">
            <a:avLst/>
          </a:prstGeom>
        </p:spPr>
      </p:pic>
    </p:spTree>
    <p:extLst>
      <p:ext uri="{BB962C8B-B14F-4D97-AF65-F5344CB8AC3E}">
        <p14:creationId xmlns:p14="http://schemas.microsoft.com/office/powerpoint/2010/main" val="3686698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ur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a:p>
        </p:txBody>
      </p:sp>
      <p:sp>
        <p:nvSpPr>
          <p:cNvPr id="9" name="Footer Placeholder 8"/>
          <p:cNvSpPr>
            <a:spLocks noGrp="1"/>
          </p:cNvSpPr>
          <p:nvPr>
            <p:ph type="ftr" sz="quarter" idx="11"/>
          </p:nvPr>
        </p:nvSpPr>
        <p:spPr bwMode="gray"/>
        <p:txBody>
          <a:bodyPr/>
          <a:lstStyle/>
          <a:p>
            <a:r>
              <a:rPr lang="nl-NL"/>
              <a:t>Business unit | Footer</a:t>
            </a:r>
          </a:p>
        </p:txBody>
      </p:sp>
      <p:sp>
        <p:nvSpPr>
          <p:cNvPr id="17" name="Content Placeholder 16"/>
          <p:cNvSpPr>
            <a:spLocks noGrp="1"/>
          </p:cNvSpPr>
          <p:nvPr>
            <p:ph sz="quarter" idx="18"/>
          </p:nvPr>
        </p:nvSpPr>
        <p:spPr bwMode="gray">
          <a:xfrm>
            <a:off x="35242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249947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6"/>
          <p:cNvSpPr>
            <a:spLocks noGrp="1"/>
          </p:cNvSpPr>
          <p:nvPr>
            <p:ph sz="quarter" idx="20"/>
          </p:nvPr>
        </p:nvSpPr>
        <p:spPr bwMode="gray">
          <a:xfrm>
            <a:off x="464652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3" name="Content Placeholder 16"/>
          <p:cNvSpPr>
            <a:spLocks noGrp="1"/>
          </p:cNvSpPr>
          <p:nvPr>
            <p:ph sz="quarter" idx="21"/>
          </p:nvPr>
        </p:nvSpPr>
        <p:spPr bwMode="gray">
          <a:xfrm>
            <a:off x="679357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13"/>
          <p:cNvSpPr>
            <a:spLocks noGrp="1"/>
          </p:cNvSpPr>
          <p:nvPr>
            <p:ph type="pic" sz="quarter" idx="23"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6"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12"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a:t>Click to edit Source text styles Arial Regular 8pt</a:t>
            </a:r>
          </a:p>
        </p:txBody>
      </p:sp>
    </p:spTree>
    <p:extLst>
      <p:ext uri="{BB962C8B-B14F-4D97-AF65-F5344CB8AC3E}">
        <p14:creationId xmlns:p14="http://schemas.microsoft.com/office/powerpoint/2010/main" val="193897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ad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a:p>
        </p:txBody>
      </p:sp>
      <p:sp>
        <p:nvSpPr>
          <p:cNvPr id="9" name="Footer Placeholder 8"/>
          <p:cNvSpPr>
            <a:spLocks noGrp="1"/>
          </p:cNvSpPr>
          <p:nvPr>
            <p:ph type="ftr" sz="quarter" idx="11"/>
          </p:nvPr>
        </p:nvSpPr>
        <p:spPr bwMode="gray"/>
        <p:txBody>
          <a:bodyPr/>
          <a:lstStyle/>
          <a:p>
            <a:r>
              <a:rPr lang="nl-NL"/>
              <a:t>Business unit | Footer</a:t>
            </a:r>
          </a:p>
        </p:txBody>
      </p:sp>
      <p:sp>
        <p:nvSpPr>
          <p:cNvPr id="17" name="Content Placeholder 16"/>
          <p:cNvSpPr>
            <a:spLocks noGrp="1"/>
          </p:cNvSpPr>
          <p:nvPr>
            <p:ph sz="quarter" idx="18"/>
          </p:nvPr>
        </p:nvSpPr>
        <p:spPr bwMode="gray">
          <a:xfrm>
            <a:off x="352425" y="974122"/>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4651575" y="974122"/>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5"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11" name="Content Placeholder 16"/>
          <p:cNvSpPr>
            <a:spLocks noGrp="1"/>
          </p:cNvSpPr>
          <p:nvPr>
            <p:ph sz="quarter" idx="22"/>
          </p:nvPr>
        </p:nvSpPr>
        <p:spPr bwMode="gray">
          <a:xfrm>
            <a:off x="352425" y="2809871"/>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6"/>
          <p:cNvSpPr>
            <a:spLocks noGrp="1"/>
          </p:cNvSpPr>
          <p:nvPr>
            <p:ph sz="quarter" idx="23"/>
          </p:nvPr>
        </p:nvSpPr>
        <p:spPr bwMode="gray">
          <a:xfrm>
            <a:off x="4651575" y="2809871"/>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2"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a:t>Click to edit Source text styles Arial Regular 8pt</a:t>
            </a:r>
          </a:p>
        </p:txBody>
      </p:sp>
    </p:spTree>
    <p:extLst>
      <p:ext uri="{BB962C8B-B14F-4D97-AF65-F5344CB8AC3E}">
        <p14:creationId xmlns:p14="http://schemas.microsoft.com/office/powerpoint/2010/main" val="2670868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BB7D8D07-0BCF-4BB0-A207-66204584BC8F}"/>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aphicFrame>
        <p:nvGraphicFramePr>
          <p:cNvPr id="37" name="Object 3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7" name="Object 3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0"/>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a:p>
        </p:txBody>
      </p:sp>
      <p:sp>
        <p:nvSpPr>
          <p:cNvPr id="9" name="Footer Placeholder 8"/>
          <p:cNvSpPr>
            <a:spLocks noGrp="1"/>
          </p:cNvSpPr>
          <p:nvPr>
            <p:ph type="ftr" sz="quarter" idx="11"/>
          </p:nvPr>
        </p:nvSpPr>
        <p:spPr bwMode="gray"/>
        <p:txBody>
          <a:bodyPr/>
          <a:lstStyle>
            <a:lvl1pPr>
              <a:defRPr>
                <a:solidFill>
                  <a:schemeClr val="bg1"/>
                </a:solidFill>
              </a:defRPr>
            </a:lvl1pPr>
          </a:lstStyle>
          <a:p>
            <a:r>
              <a:rPr lang="en-US" noProof="0"/>
              <a:t>Business unit | Footer</a:t>
            </a:r>
          </a:p>
        </p:txBody>
      </p:sp>
      <p:sp>
        <p:nvSpPr>
          <p:cNvPr id="4" name="Text Placeholder 3"/>
          <p:cNvSpPr>
            <a:spLocks noGrp="1"/>
          </p:cNvSpPr>
          <p:nvPr>
            <p:ph type="body" sz="quarter" idx="12"/>
          </p:nvPr>
        </p:nvSpPr>
        <p:spPr>
          <a:xfrm>
            <a:off x="352425" y="945662"/>
            <a:ext cx="8439150" cy="3602526"/>
          </a:xfrm>
        </p:spPr>
        <p:txBody>
          <a:bodyPr/>
          <a:lstStyle>
            <a:lvl1pPr>
              <a:lnSpc>
                <a:spcPct val="90000"/>
              </a:lnSpc>
              <a:spcBef>
                <a:spcPts val="0"/>
              </a:spcBef>
              <a:defRPr sz="4000" b="1">
                <a:solidFill>
                  <a:schemeClr val="bg1"/>
                </a:solidFill>
              </a:defRPr>
            </a:lvl1pPr>
            <a:lvl2pPr marL="719138" indent="-719138">
              <a:lnSpc>
                <a:spcPct val="90000"/>
              </a:lnSpc>
              <a:spcBef>
                <a:spcPts val="0"/>
              </a:spcBef>
              <a:buFontTx/>
              <a:buBlip>
                <a:blip r:embed="rId5"/>
              </a:buBlip>
              <a:defRPr sz="4000" b="1">
                <a:solidFill>
                  <a:schemeClr val="bg1"/>
                </a:solidFill>
              </a:defRPr>
            </a:lvl2pPr>
            <a:lvl3pPr marL="1255713" indent="-536575">
              <a:lnSpc>
                <a:spcPct val="90000"/>
              </a:lnSpc>
              <a:spcBef>
                <a:spcPts val="0"/>
              </a:spcBef>
              <a:buClr>
                <a:schemeClr val="bg1"/>
              </a:buClr>
              <a:defRPr sz="4000" b="1">
                <a:solidFill>
                  <a:schemeClr val="bg1"/>
                </a:solidFill>
              </a:defRPr>
            </a:lvl3pPr>
            <a:lvl4pPr marL="1792288" indent="-534988">
              <a:lnSpc>
                <a:spcPct val="90000"/>
              </a:lnSpc>
              <a:spcBef>
                <a:spcPts val="0"/>
              </a:spcBef>
              <a:buClr>
                <a:schemeClr val="bg1"/>
              </a:buClr>
              <a:defRPr sz="4000" b="1">
                <a:solidFill>
                  <a:schemeClr val="bg1"/>
                </a:solidFill>
              </a:defRPr>
            </a:lvl4pPr>
            <a:lvl5pPr marL="2328863" indent="-534988">
              <a:lnSpc>
                <a:spcPct val="90000"/>
              </a:lnSpc>
              <a:spcBef>
                <a:spcPts val="0"/>
              </a:spcBef>
              <a:buClr>
                <a:schemeClr val="bg1"/>
              </a:buClr>
              <a:defRPr sz="40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Rectangle 17"/>
          <p:cNvSpPr/>
          <p:nvPr/>
        </p:nvSpPr>
        <p:spPr bwMode="gray">
          <a:xfrm>
            <a:off x="-1671638" y="1405512"/>
            <a:ext cx="1531557" cy="180249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8000" bIns="108000" rtlCol="0" anchor="b" anchorCtr="0">
            <a:noAutofit/>
          </a:bodyPr>
          <a:lstStyle/>
          <a:p>
            <a:pPr algn="l"/>
            <a:r>
              <a:rPr lang="en-US" sz="900" b="1">
                <a:solidFill>
                  <a:schemeClr val="tx1"/>
                </a:solidFill>
              </a:rPr>
              <a:t>AkzoNobel Bullets</a:t>
            </a:r>
          </a:p>
          <a:p>
            <a:pPr algn="l"/>
            <a:r>
              <a:rPr lang="en-US" sz="900" b="0">
                <a:solidFill>
                  <a:schemeClr val="tx1"/>
                </a:solidFill>
              </a:rPr>
              <a:t>Only use the </a:t>
            </a:r>
            <a:r>
              <a:rPr lang="en-US" sz="900" b="0" u="sng">
                <a:solidFill>
                  <a:schemeClr val="tx1"/>
                </a:solidFill>
              </a:rPr>
              <a:t>List Level buttons</a:t>
            </a:r>
            <a:r>
              <a:rPr lang="en-US" sz="900" b="0">
                <a:solidFill>
                  <a:schemeClr val="tx1"/>
                </a:solidFill>
              </a:rPr>
              <a:t> to apply the</a:t>
            </a:r>
            <a:r>
              <a:rPr lang="en-US" sz="900" b="0" baseline="0">
                <a:solidFill>
                  <a:schemeClr val="tx1"/>
                </a:solidFill>
              </a:rPr>
              <a:t> </a:t>
            </a:r>
            <a:r>
              <a:rPr lang="en-US" sz="900" b="0" i="0" u="none" baseline="0">
                <a:solidFill>
                  <a:schemeClr val="tx1"/>
                </a:solidFill>
              </a:rPr>
              <a:t>AkzoNobel Branded Bullets</a:t>
            </a:r>
            <a:endParaRPr lang="en-US" sz="900" b="0" i="0" u="none">
              <a:solidFill>
                <a:schemeClr val="tx1"/>
              </a:solidFill>
            </a:endParaRPr>
          </a:p>
        </p:txBody>
      </p:sp>
      <p:grpSp>
        <p:nvGrpSpPr>
          <p:cNvPr id="19" name="Group 18"/>
          <p:cNvGrpSpPr/>
          <p:nvPr/>
        </p:nvGrpSpPr>
        <p:grpSpPr bwMode="gray">
          <a:xfrm>
            <a:off x="-1573454" y="1531453"/>
            <a:ext cx="1335187" cy="795026"/>
            <a:chOff x="-1573454" y="1531453"/>
            <a:chExt cx="1335187" cy="795026"/>
          </a:xfrm>
        </p:grpSpPr>
        <p:pic>
          <p:nvPicPr>
            <p:cNvPr id="20" name="Picture 19"/>
            <p:cNvPicPr>
              <a:picLocks noChangeAspect="1"/>
            </p:cNvPicPr>
            <p:nvPr/>
          </p:nvPicPr>
          <p:blipFill>
            <a:blip r:embed="rId6"/>
            <a:srcRect l="18732" t="14956" r="50206" b="52163"/>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21" name="Multiply 20"/>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a:p>
          </p:txBody>
        </p:sp>
      </p:grpSp>
      <p:pic>
        <p:nvPicPr>
          <p:cNvPr id="23" name="Picture 22">
            <a:extLst>
              <a:ext uri="{FF2B5EF4-FFF2-40B4-BE49-F238E27FC236}">
                <a16:creationId xmlns:a16="http://schemas.microsoft.com/office/drawing/2014/main" id="{A9108234-EC49-4872-A1B2-08C93F174D8B}"/>
              </a:ext>
            </a:extLst>
          </p:cNvPr>
          <p:cNvPicPr>
            <a:picLocks noChangeAspect="1"/>
          </p:cNvPicPr>
          <p:nvPr userDrawn="1"/>
        </p:nvPicPr>
        <p:blipFill>
          <a:blip r:embed="rId7"/>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99401440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with Header 2, white logo">
    <p:bg>
      <p:bgPr>
        <a:solidFill>
          <a:srgbClr val="FFFFFF"/>
        </a:solid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DBF9782B-CBFB-4BC8-9AA2-401E0D5D484F}"/>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nvGrpSpPr>
          <p:cNvPr id="32" name="Group 33"/>
          <p:cNvGrpSpPr>
            <a:grpSpLocks noChangeAspect="1"/>
          </p:cNvGrpSpPr>
          <p:nvPr/>
        </p:nvGrpSpPr>
        <p:grpSpPr bwMode="gray">
          <a:xfrm>
            <a:off x="7014468" y="236463"/>
            <a:ext cx="1779160" cy="259200"/>
            <a:chOff x="1430338" y="-1666875"/>
            <a:chExt cx="4968876" cy="723900"/>
          </a:xfrm>
          <a:solidFill>
            <a:srgbClr val="FFFFFF"/>
          </a:solidFill>
        </p:grpSpPr>
        <p:sp>
          <p:nvSpPr>
            <p:cNvPr id="34" name="Freeform 33"/>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8" name="Picture Placeholder 57"/>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a:solidFill>
                    <a:schemeClr val="tx1"/>
                  </a:solidFill>
                </a:rPr>
                <a:t>Crop picture</a:t>
              </a:r>
            </a:p>
            <a:p>
              <a:pPr algn="l"/>
              <a:r>
                <a:rPr lang="en-US" sz="900" b="0">
                  <a:solidFill>
                    <a:schemeClr val="tx1"/>
                  </a:solidFill>
                </a:rPr>
                <a:t>Select picture &gt; click</a:t>
              </a:r>
              <a:r>
                <a:rPr lang="en-US" sz="900" b="0" baseline="0">
                  <a:solidFill>
                    <a:schemeClr val="tx1"/>
                  </a:solidFill>
                </a:rPr>
                <a:t> on tab “Picture Tools &gt; Format”</a:t>
              </a:r>
              <a:endParaRPr lang="en-US" sz="900" b="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a:solidFill>
                    <a:schemeClr val="tx1"/>
                  </a:solidFill>
                </a:rPr>
                <a:t>Click</a:t>
              </a:r>
              <a:r>
                <a:rPr lang="en-US" sz="900" b="0" baseline="0">
                  <a:solidFill>
                    <a:schemeClr val="tx1"/>
                  </a:solidFill>
                </a:rPr>
                <a:t> on the icon </a:t>
              </a:r>
              <a:br>
                <a:rPr lang="en-US" sz="900" b="0" baseline="0">
                  <a:solidFill>
                    <a:schemeClr val="tx1"/>
                  </a:solidFill>
                </a:rPr>
              </a:br>
              <a:r>
                <a:rPr lang="en-US" sz="900" b="0" baseline="0">
                  <a:solidFill>
                    <a:schemeClr val="tx1"/>
                  </a:solidFill>
                </a:rPr>
                <a:t>above “Crop”</a:t>
              </a:r>
            </a:p>
            <a:p>
              <a:pPr algn="l"/>
              <a:endParaRPr lang="en-US" sz="900" b="0" baseline="0">
                <a:solidFill>
                  <a:schemeClr val="tx1"/>
                </a:solidFill>
              </a:endParaRPr>
            </a:p>
            <a:p>
              <a:pPr algn="l"/>
              <a:r>
                <a:rPr lang="en-US" sz="900" b="0" baseline="0">
                  <a:solidFill>
                    <a:schemeClr val="tx1"/>
                  </a:solidFill>
                </a:rPr>
                <a:t>You will see crop and scale markers on the corners</a:t>
              </a:r>
              <a:endParaRPr lang="en-US" sz="900" b="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sp>
        <p:nvSpPr>
          <p:cNvPr id="55" name="Text Placeholder 54"/>
          <p:cNvSpPr>
            <a:spLocks noGrp="1"/>
          </p:cNvSpPr>
          <p:nvPr>
            <p:ph type="body" sz="quarter" idx="19"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52" name="Title 3"/>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solidFill>
                  <a:schemeClr val="accent1"/>
                </a:solidFill>
              </a:defRPr>
            </a:lvl1pPr>
          </a:lstStyle>
          <a:p>
            <a:r>
              <a:rPr lang="en-US"/>
              <a:t>Click to edit Master title style </a:t>
            </a:r>
            <a:endParaRPr lang="nl-NL"/>
          </a:p>
        </p:txBody>
      </p:sp>
    </p:spTree>
    <p:extLst>
      <p:ext uri="{BB962C8B-B14F-4D97-AF65-F5344CB8AC3E}">
        <p14:creationId xmlns:p14="http://schemas.microsoft.com/office/powerpoint/2010/main" val="982388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ull Image with Header 2, blue logo">
    <p:bg>
      <p:bgPr>
        <a:solidFill>
          <a:srgbClr val="00519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A60FDAF-2E2A-4DA0-8DD2-47A74AF447BE}"/>
              </a:ext>
            </a:extLst>
          </p:cNvPr>
          <p:cNvGrpSpPr/>
          <p:nvPr userDrawn="1"/>
        </p:nvGrpSpPr>
        <p:grpSpPr>
          <a:xfrm>
            <a:off x="0" y="-900"/>
            <a:ext cx="9143999" cy="5144400"/>
            <a:chOff x="0" y="-900"/>
            <a:chExt cx="9143999" cy="5144400"/>
          </a:xfrm>
        </p:grpSpPr>
        <p:sp>
          <p:nvSpPr>
            <p:cNvPr id="25" name="Rectangle 24">
              <a:extLst>
                <a:ext uri="{FF2B5EF4-FFF2-40B4-BE49-F238E27FC236}">
                  <a16:creationId xmlns:a16="http://schemas.microsoft.com/office/drawing/2014/main" id="{28E43AB6-E6D1-46DC-A70B-48BB5EDF21A9}"/>
                </a:ext>
              </a:extLst>
            </p:cNvPr>
            <p:cNvSpPr/>
            <p:nvPr userDrawn="1"/>
          </p:nvSpPr>
          <p:spPr>
            <a:xfrm>
              <a:off x="7013813" y="-900"/>
              <a:ext cx="1782000" cy="5144400"/>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26" name="Rectangle 25">
              <a:extLst>
                <a:ext uri="{FF2B5EF4-FFF2-40B4-BE49-F238E27FC236}">
                  <a16:creationId xmlns:a16="http://schemas.microsoft.com/office/drawing/2014/main" id="{A15AF137-4104-445B-B8FB-3289791F9597}"/>
                </a:ext>
              </a:extLst>
            </p:cNvPr>
            <p:cNvSpPr/>
            <p:nvPr userDrawn="1"/>
          </p:nvSpPr>
          <p:spPr>
            <a:xfrm>
              <a:off x="0" y="-900"/>
              <a:ext cx="7013813" cy="5144400"/>
            </a:xfrm>
            <a:prstGeom prst="rect">
              <a:avLst/>
            </a:prstGeom>
            <a:solidFill>
              <a:srgbClr val="00519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27" name="Rectangle 26">
              <a:extLst>
                <a:ext uri="{FF2B5EF4-FFF2-40B4-BE49-F238E27FC236}">
                  <a16:creationId xmlns:a16="http://schemas.microsoft.com/office/drawing/2014/main" id="{D833FBBB-C288-4B0E-B6EE-393E96D68D45}"/>
                </a:ext>
              </a:extLst>
            </p:cNvPr>
            <p:cNvSpPr/>
            <p:nvPr userDrawn="1"/>
          </p:nvSpPr>
          <p:spPr>
            <a:xfrm>
              <a:off x="8795812" y="-900"/>
              <a:ext cx="348187" cy="5144400"/>
            </a:xfrm>
            <a:prstGeom prst="rect">
              <a:avLst/>
            </a:prstGeom>
            <a:solidFill>
              <a:srgbClr val="008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sp>
        <p:nvSpPr>
          <p:cNvPr id="22" name="Freeform: Shape 21">
            <a:extLst>
              <a:ext uri="{FF2B5EF4-FFF2-40B4-BE49-F238E27FC236}">
                <a16:creationId xmlns:a16="http://schemas.microsoft.com/office/drawing/2014/main" id="{06DAAE6B-5F0D-4447-A4AB-D66BB539F8E1}"/>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57" name="Picture Placeholder 56"/>
          <p:cNvSpPr>
            <a:spLocks noGrp="1"/>
          </p:cNvSpPr>
          <p:nvPr>
            <p:ph type="pic" sz="quarter" idx="17"/>
          </p:nvPr>
        </p:nvSpPr>
        <p:spPr bwMode="gray">
          <a:xfrm>
            <a:off x="1" y="-45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a:solidFill>
                    <a:schemeClr val="tx1"/>
                  </a:solidFill>
                </a:rPr>
                <a:t>Crop picture</a:t>
              </a:r>
            </a:p>
            <a:p>
              <a:pPr algn="l"/>
              <a:r>
                <a:rPr lang="en-US" sz="900" b="0">
                  <a:solidFill>
                    <a:schemeClr val="tx1"/>
                  </a:solidFill>
                </a:rPr>
                <a:t>Select picture &gt; click</a:t>
              </a:r>
              <a:r>
                <a:rPr lang="en-US" sz="900" b="0" baseline="0">
                  <a:solidFill>
                    <a:schemeClr val="tx1"/>
                  </a:solidFill>
                </a:rPr>
                <a:t> on tab “Picture Tools &gt; Format”</a:t>
              </a:r>
              <a:endParaRPr lang="en-US" sz="900" b="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a:solidFill>
                    <a:schemeClr val="tx1"/>
                  </a:solidFill>
                </a:rPr>
                <a:t>Click</a:t>
              </a:r>
              <a:r>
                <a:rPr lang="en-US" sz="900" b="0" baseline="0">
                  <a:solidFill>
                    <a:schemeClr val="tx1"/>
                  </a:solidFill>
                </a:rPr>
                <a:t> on the icon </a:t>
              </a:r>
              <a:br>
                <a:rPr lang="en-US" sz="900" b="0" baseline="0">
                  <a:solidFill>
                    <a:schemeClr val="tx1"/>
                  </a:solidFill>
                </a:rPr>
              </a:br>
              <a:r>
                <a:rPr lang="en-US" sz="900" b="0" baseline="0">
                  <a:solidFill>
                    <a:schemeClr val="tx1"/>
                  </a:solidFill>
                </a:rPr>
                <a:t>above “Crop”</a:t>
              </a:r>
            </a:p>
            <a:p>
              <a:pPr algn="l"/>
              <a:endParaRPr lang="en-US" sz="900" b="0" baseline="0">
                <a:solidFill>
                  <a:schemeClr val="tx1"/>
                </a:solidFill>
              </a:endParaRPr>
            </a:p>
            <a:p>
              <a:pPr algn="l"/>
              <a:r>
                <a:rPr lang="en-US" sz="900" b="0" baseline="0">
                  <a:solidFill>
                    <a:schemeClr val="tx1"/>
                  </a:solidFill>
                </a:rPr>
                <a:t>You will see crop and scale markers on the corners</a:t>
              </a:r>
              <a:endParaRPr lang="en-US" sz="900" b="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sp>
        <p:nvSpPr>
          <p:cNvPr id="56" name="Text Placeholder 55"/>
          <p:cNvSpPr>
            <a:spLocks noGrp="1"/>
          </p:cNvSpPr>
          <p:nvPr>
            <p:ph type="body" sz="quarter" idx="19"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43" name="Title 1"/>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lvl1pPr>
          </a:lstStyle>
          <a:p>
            <a:r>
              <a:rPr lang="en-US"/>
              <a:t>Click to edit Master title style </a:t>
            </a:r>
            <a:endParaRPr lang="nl-NL"/>
          </a:p>
        </p:txBody>
      </p:sp>
    </p:spTree>
    <p:extLst>
      <p:ext uri="{BB962C8B-B14F-4D97-AF65-F5344CB8AC3E}">
        <p14:creationId xmlns:p14="http://schemas.microsoft.com/office/powerpoint/2010/main" val="546134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Slim Image Slide">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bwMode="gray">
          <a:xfrm>
            <a:off x="352424" y="974122"/>
            <a:ext cx="6292101"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Picture Placeholder 12"/>
          <p:cNvSpPr>
            <a:spLocks noGrp="1"/>
          </p:cNvSpPr>
          <p:nvPr>
            <p:ph type="pic" sz="quarter" idx="13"/>
          </p:nvPr>
        </p:nvSpPr>
        <p:spPr bwMode="gray">
          <a:xfrm>
            <a:off x="6793575" y="974123"/>
            <a:ext cx="2350426" cy="3527999"/>
          </a:xfrm>
          <a:noFill/>
        </p:spPr>
        <p:txBody>
          <a:bodyPr/>
          <a:lstStyle>
            <a:lvl1pPr>
              <a:defRPr sz="1200" b="0"/>
            </a:lvl1pPr>
          </a:lstStyle>
          <a:p>
            <a:r>
              <a:rPr lang="en-US"/>
              <a:t>Click icon to add picture</a:t>
            </a:r>
          </a:p>
        </p:txBody>
      </p:sp>
      <p:sp>
        <p:nvSpPr>
          <p:cNvPr id="12"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4" name="Text Placeholder 4"/>
          <p:cNvSpPr>
            <a:spLocks noGrp="1"/>
          </p:cNvSpPr>
          <p:nvPr>
            <p:ph type="body" sz="quarter" idx="22"/>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3" name="Footer Placeholder 2"/>
          <p:cNvSpPr>
            <a:spLocks noGrp="1"/>
          </p:cNvSpPr>
          <p:nvPr>
            <p:ph type="ftr" sz="quarter" idx="23"/>
          </p:nvPr>
        </p:nvSpPr>
        <p:spPr bwMode="gray"/>
        <p:txBody>
          <a:bodyPr/>
          <a:lstStyle/>
          <a:p>
            <a:r>
              <a:rPr lang="en-US" noProof="0"/>
              <a:t>Business unit | Footer</a:t>
            </a:r>
          </a:p>
        </p:txBody>
      </p:sp>
      <p:sp>
        <p:nvSpPr>
          <p:cNvPr id="4" name="Slide Number Placeholder 3"/>
          <p:cNvSpPr>
            <a:spLocks noGrp="1"/>
          </p:cNvSpPr>
          <p:nvPr>
            <p:ph type="sldNum" sz="quarter" idx="24"/>
          </p:nvPr>
        </p:nvSpPr>
        <p:spPr bwMode="gray"/>
        <p:txBody>
          <a:bodyPr/>
          <a:lstStyle/>
          <a:p>
            <a:pPr>
              <a:defRPr/>
            </a:pPr>
            <a:fld id="{537E2E77-CED1-4E84-91C2-4E0176ECD4FC}" type="slidenum">
              <a:rPr lang="en-US" smtClean="0"/>
              <a:pPr>
                <a:defRPr/>
              </a:pPr>
              <a:t>‹#›</a:t>
            </a:fld>
            <a:endParaRPr lang="en-US"/>
          </a:p>
        </p:txBody>
      </p:sp>
      <p:sp>
        <p:nvSpPr>
          <p:cNvPr id="5" name="Title 4">
            <a:extLst>
              <a:ext uri="{FF2B5EF4-FFF2-40B4-BE49-F238E27FC236}">
                <a16:creationId xmlns:a16="http://schemas.microsoft.com/office/drawing/2014/main" id="{22F4D4E4-EC74-416E-99DD-BCA3152C36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6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Slim Text">
    <p:spTree>
      <p:nvGrpSpPr>
        <p:cNvPr id="1" name=""/>
        <p:cNvGrpSpPr/>
        <p:nvPr/>
      </p:nvGrpSpPr>
      <p:grpSpPr>
        <a:xfrm>
          <a:off x="0" y="0"/>
          <a:ext cx="0" cy="0"/>
          <a:chOff x="0" y="0"/>
          <a:chExt cx="0" cy="0"/>
        </a:xfrm>
      </p:grpSpPr>
      <p:sp>
        <p:nvSpPr>
          <p:cNvPr id="19" name="Picture Placeholder 12"/>
          <p:cNvSpPr>
            <a:spLocks noGrp="1"/>
          </p:cNvSpPr>
          <p:nvPr>
            <p:ph type="pic" sz="quarter" idx="15"/>
          </p:nvPr>
        </p:nvSpPr>
        <p:spPr bwMode="gray">
          <a:xfrm>
            <a:off x="0" y="974122"/>
            <a:ext cx="6644525" cy="3528000"/>
          </a:xfrm>
        </p:spPr>
        <p:txBody>
          <a:bodyPr/>
          <a:lstStyle>
            <a:lvl1pPr>
              <a:defRPr sz="1200" b="0"/>
            </a:lvl1pPr>
          </a:lstStyle>
          <a:p>
            <a:r>
              <a:rPr lang="en-US"/>
              <a:t>Click icon to add picture</a:t>
            </a:r>
          </a:p>
        </p:txBody>
      </p:sp>
      <p:sp>
        <p:nvSpPr>
          <p:cNvPr id="10" name="Text Placeholder 9"/>
          <p:cNvSpPr>
            <a:spLocks noGrp="1"/>
          </p:cNvSpPr>
          <p:nvPr>
            <p:ph type="body" sz="quarter" idx="16"/>
          </p:nvPr>
        </p:nvSpPr>
        <p:spPr bwMode="gray">
          <a:xfrm>
            <a:off x="679357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4" name="Text Placeholder 4"/>
          <p:cNvSpPr>
            <a:spLocks noGrp="1"/>
          </p:cNvSpPr>
          <p:nvPr>
            <p:ph type="body" sz="quarter" idx="22"/>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2" name="Footer Placeholder 1"/>
          <p:cNvSpPr>
            <a:spLocks noGrp="1"/>
          </p:cNvSpPr>
          <p:nvPr>
            <p:ph type="ftr" sz="quarter" idx="24"/>
          </p:nvPr>
        </p:nvSpPr>
        <p:spPr bwMode="gray"/>
        <p:txBody>
          <a:bodyPr/>
          <a:lstStyle/>
          <a:p>
            <a:r>
              <a:rPr lang="en-US" noProof="0"/>
              <a:t>Business unit | Footer</a:t>
            </a:r>
          </a:p>
        </p:txBody>
      </p:sp>
      <p:sp>
        <p:nvSpPr>
          <p:cNvPr id="3" name="Slide Number Placeholder 2"/>
          <p:cNvSpPr>
            <a:spLocks noGrp="1"/>
          </p:cNvSpPr>
          <p:nvPr>
            <p:ph type="sldNum" sz="quarter" idx="25"/>
          </p:nvPr>
        </p:nvSpPr>
        <p:spPr bwMode="gray"/>
        <p:txBody>
          <a:bodyPr/>
          <a:lstStyle/>
          <a:p>
            <a:pPr>
              <a:defRPr/>
            </a:pPr>
            <a:fld id="{537E2E77-CED1-4E84-91C2-4E0176ECD4FC}" type="slidenum">
              <a:rPr lang="en-US" smtClean="0"/>
              <a:pPr>
                <a:defRPr/>
              </a:pPr>
              <a:t>‹#›</a:t>
            </a:fld>
            <a:endParaRPr lang="en-US"/>
          </a:p>
        </p:txBody>
      </p:sp>
      <p:sp>
        <p:nvSpPr>
          <p:cNvPr id="4" name="Title 3">
            <a:extLst>
              <a:ext uri="{FF2B5EF4-FFF2-40B4-BE49-F238E27FC236}">
                <a16:creationId xmlns:a16="http://schemas.microsoft.com/office/drawing/2014/main" id="{85587C2C-ABCA-4658-9504-F54DF4DD3C4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26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Image with AkzoNobel logo white">
    <p:bg>
      <p:bgPr>
        <a:solidFill>
          <a:srgbClr val="FFFFFF"/>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7CA6C25D-B479-48F3-AFA4-5D5152C38BDD}"/>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nvGrpSpPr>
          <p:cNvPr id="111" name="Group 33"/>
          <p:cNvGrpSpPr>
            <a:grpSpLocks noChangeAspect="1"/>
          </p:cNvGrpSpPr>
          <p:nvPr/>
        </p:nvGrpSpPr>
        <p:grpSpPr bwMode="gray">
          <a:xfrm>
            <a:off x="7014468" y="236463"/>
            <a:ext cx="1779160" cy="259200"/>
            <a:chOff x="1430338" y="-1666875"/>
            <a:chExt cx="4968876" cy="723900"/>
          </a:xfrm>
          <a:solidFill>
            <a:srgbClr val="FFFFFF"/>
          </a:solidFill>
        </p:grpSpPr>
        <p:sp>
          <p:nvSpPr>
            <p:cNvPr id="112" name="Freeform 111"/>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20"/>
          <p:cNvGrpSpPr/>
          <p:nvPr/>
        </p:nvGrpSpPr>
        <p:grpSpPr bwMode="gray">
          <a:xfrm>
            <a:off x="9286875" y="182684"/>
            <a:ext cx="1581150" cy="3229876"/>
            <a:chOff x="9286875" y="182684"/>
            <a:chExt cx="1581150" cy="3229876"/>
          </a:xfrm>
        </p:grpSpPr>
        <p:sp>
          <p:nvSpPr>
            <p:cNvPr id="22" name="Rectangle 21"/>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a:solidFill>
                    <a:schemeClr val="tx1"/>
                  </a:solidFill>
                </a:rPr>
                <a:t>Crop picture</a:t>
              </a:r>
            </a:p>
            <a:p>
              <a:pPr algn="l"/>
              <a:r>
                <a:rPr lang="en-US" sz="900" b="0">
                  <a:solidFill>
                    <a:schemeClr val="tx1"/>
                  </a:solidFill>
                </a:rPr>
                <a:t>Select picture &gt; click</a:t>
              </a:r>
              <a:r>
                <a:rPr lang="en-US" sz="900" b="0" baseline="0">
                  <a:solidFill>
                    <a:schemeClr val="tx1"/>
                  </a:solidFill>
                </a:rPr>
                <a:t> on tab “Picture Tools &gt; Format”</a:t>
              </a:r>
              <a:endParaRPr lang="en-US" sz="900" b="0">
                <a:solidFill>
                  <a:schemeClr val="tx1"/>
                </a:solidFill>
              </a:endParaRPr>
            </a:p>
          </p:txBody>
        </p:sp>
        <p:sp>
          <p:nvSpPr>
            <p:cNvPr id="27" name="Rectangle 26"/>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a:solidFill>
                    <a:schemeClr val="tx1"/>
                  </a:solidFill>
                </a:rPr>
                <a:t>Click</a:t>
              </a:r>
              <a:r>
                <a:rPr lang="en-US" sz="900" b="0" baseline="0">
                  <a:solidFill>
                    <a:schemeClr val="tx1"/>
                  </a:solidFill>
                </a:rPr>
                <a:t> on the icon </a:t>
              </a:r>
              <a:br>
                <a:rPr lang="en-US" sz="900" b="0" baseline="0">
                  <a:solidFill>
                    <a:schemeClr val="tx1"/>
                  </a:solidFill>
                </a:rPr>
              </a:br>
              <a:r>
                <a:rPr lang="en-US" sz="900" b="0" baseline="0">
                  <a:solidFill>
                    <a:schemeClr val="tx1"/>
                  </a:solidFill>
                </a:rPr>
                <a:t>above “Crop”</a:t>
              </a:r>
            </a:p>
            <a:p>
              <a:pPr algn="l"/>
              <a:endParaRPr lang="en-US" sz="900" b="0" baseline="0">
                <a:solidFill>
                  <a:schemeClr val="tx1"/>
                </a:solidFill>
              </a:endParaRPr>
            </a:p>
            <a:p>
              <a:pPr algn="l"/>
              <a:r>
                <a:rPr lang="en-US" sz="900" b="0" baseline="0">
                  <a:solidFill>
                    <a:schemeClr val="tx1"/>
                  </a:solidFill>
                </a:rPr>
                <a:t>You will see crop and scale markers on the corners</a:t>
              </a:r>
              <a:endParaRPr lang="en-US" sz="900" b="0">
                <a:solidFill>
                  <a:schemeClr val="tx1"/>
                </a:solidFill>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1" name="Picture 30"/>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6" name="Rectangle 35"/>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37" name="Rectangle 36"/>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a:solidFill>
                    <a:schemeClr val="tx1"/>
                  </a:solidFill>
                </a:rPr>
                <a:t>Use the “circular scale icon” to scale your picture within the cropped region.</a:t>
              </a:r>
            </a:p>
          </p:txBody>
        </p:sp>
        <p:cxnSp>
          <p:nvCxnSpPr>
            <p:cNvPr id="38" name="Straight Arrow Connector 37"/>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8" idx="0"/>
              <a:endCxn id="28"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8" idx="3"/>
              <a:endCxn id="28"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sp>
        <p:nvSpPr>
          <p:cNvPr id="45" name="Picture Placeholder 44"/>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p>
        </p:txBody>
      </p:sp>
    </p:spTree>
    <p:extLst>
      <p:ext uri="{BB962C8B-B14F-4D97-AF65-F5344CB8AC3E}">
        <p14:creationId xmlns:p14="http://schemas.microsoft.com/office/powerpoint/2010/main" val="477215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Image with AkzoNobel logo blue">
    <p:bg>
      <p:bgPr>
        <a:solidFill>
          <a:srgbClr val="00519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885C40-5374-46B3-A40F-72C613D46B8F}"/>
              </a:ext>
            </a:extLst>
          </p:cNvPr>
          <p:cNvGrpSpPr/>
          <p:nvPr userDrawn="1"/>
        </p:nvGrpSpPr>
        <p:grpSpPr>
          <a:xfrm>
            <a:off x="0" y="-900"/>
            <a:ext cx="9143999" cy="5144400"/>
            <a:chOff x="0" y="-900"/>
            <a:chExt cx="9143999" cy="5144400"/>
          </a:xfrm>
        </p:grpSpPr>
        <p:sp>
          <p:nvSpPr>
            <p:cNvPr id="24" name="Rectangle 23">
              <a:extLst>
                <a:ext uri="{FF2B5EF4-FFF2-40B4-BE49-F238E27FC236}">
                  <a16:creationId xmlns:a16="http://schemas.microsoft.com/office/drawing/2014/main" id="{B4E283DB-FC28-4D25-82E5-31FFC0148776}"/>
                </a:ext>
              </a:extLst>
            </p:cNvPr>
            <p:cNvSpPr/>
            <p:nvPr userDrawn="1"/>
          </p:nvSpPr>
          <p:spPr>
            <a:xfrm>
              <a:off x="7013813" y="-900"/>
              <a:ext cx="1782000" cy="5144400"/>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26" name="Rectangle 25">
              <a:extLst>
                <a:ext uri="{FF2B5EF4-FFF2-40B4-BE49-F238E27FC236}">
                  <a16:creationId xmlns:a16="http://schemas.microsoft.com/office/drawing/2014/main" id="{F8D9984F-B3AC-4B24-AD07-6157959DC328}"/>
                </a:ext>
              </a:extLst>
            </p:cNvPr>
            <p:cNvSpPr/>
            <p:nvPr userDrawn="1"/>
          </p:nvSpPr>
          <p:spPr>
            <a:xfrm>
              <a:off x="0" y="-900"/>
              <a:ext cx="7013813" cy="5144400"/>
            </a:xfrm>
            <a:prstGeom prst="rect">
              <a:avLst/>
            </a:prstGeom>
            <a:solidFill>
              <a:srgbClr val="00519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27" name="Rectangle 26">
              <a:extLst>
                <a:ext uri="{FF2B5EF4-FFF2-40B4-BE49-F238E27FC236}">
                  <a16:creationId xmlns:a16="http://schemas.microsoft.com/office/drawing/2014/main" id="{5F871881-63A4-460E-8A2D-6EFA97CD4F71}"/>
                </a:ext>
              </a:extLst>
            </p:cNvPr>
            <p:cNvSpPr/>
            <p:nvPr userDrawn="1"/>
          </p:nvSpPr>
          <p:spPr>
            <a:xfrm>
              <a:off x="8795812" y="-900"/>
              <a:ext cx="348187" cy="5144400"/>
            </a:xfrm>
            <a:prstGeom prst="rect">
              <a:avLst/>
            </a:prstGeom>
            <a:solidFill>
              <a:srgbClr val="008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sp>
        <p:nvSpPr>
          <p:cNvPr id="20" name="Freeform: Shape 19">
            <a:extLst>
              <a:ext uri="{FF2B5EF4-FFF2-40B4-BE49-F238E27FC236}">
                <a16:creationId xmlns:a16="http://schemas.microsoft.com/office/drawing/2014/main" id="{801E1B99-84EA-4EEE-80C0-5496FBC578FA}"/>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46" name="Picture Placeholder 45"/>
          <p:cNvSpPr>
            <a:spLocks noGrp="1"/>
          </p:cNvSpPr>
          <p:nvPr>
            <p:ph type="pic" sz="quarter" idx="17"/>
          </p:nvPr>
        </p:nvSpPr>
        <p:spPr bwMode="gray">
          <a:xfrm>
            <a:off x="1" y="-45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p>
        </p:txBody>
      </p:sp>
      <p:graphicFrame>
        <p:nvGraphicFramePr>
          <p:cNvPr id="25" name="Object 2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5" name="Object 2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20"/>
          <p:cNvGrpSpPr/>
          <p:nvPr/>
        </p:nvGrpSpPr>
        <p:grpSpPr bwMode="gray">
          <a:xfrm>
            <a:off x="9286875" y="182684"/>
            <a:ext cx="1581150" cy="3229876"/>
            <a:chOff x="9286875" y="182684"/>
            <a:chExt cx="1581150" cy="3229876"/>
          </a:xfrm>
        </p:grpSpPr>
        <p:sp>
          <p:nvSpPr>
            <p:cNvPr id="22" name="Rectangle 21"/>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a:solidFill>
                    <a:schemeClr val="tx1"/>
                  </a:solidFill>
                </a:rPr>
                <a:t>Crop picture</a:t>
              </a:r>
            </a:p>
            <a:p>
              <a:pPr algn="l"/>
              <a:r>
                <a:rPr lang="en-US" sz="900" b="0">
                  <a:solidFill>
                    <a:schemeClr val="tx1"/>
                  </a:solidFill>
                </a:rPr>
                <a:t>Select picture &gt; click</a:t>
              </a:r>
              <a:r>
                <a:rPr lang="en-US" sz="900" b="0" baseline="0">
                  <a:solidFill>
                    <a:schemeClr val="tx1"/>
                  </a:solidFill>
                </a:rPr>
                <a:t> on tab “Picture Tools &gt; Format”</a:t>
              </a:r>
              <a:endParaRPr lang="en-US" sz="900" b="0">
                <a:solidFill>
                  <a:schemeClr val="tx1"/>
                </a:solidFill>
              </a:endParaRPr>
            </a:p>
          </p:txBody>
        </p:sp>
        <p:sp>
          <p:nvSpPr>
            <p:cNvPr id="29" name="Rectangle 28"/>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a:solidFill>
                    <a:schemeClr val="tx1"/>
                  </a:solidFill>
                </a:rPr>
                <a:t>Click</a:t>
              </a:r>
              <a:r>
                <a:rPr lang="en-US" sz="900" b="0" baseline="0">
                  <a:solidFill>
                    <a:schemeClr val="tx1"/>
                  </a:solidFill>
                </a:rPr>
                <a:t> on the icon </a:t>
              </a:r>
              <a:br>
                <a:rPr lang="en-US" sz="900" b="0" baseline="0">
                  <a:solidFill>
                    <a:schemeClr val="tx1"/>
                  </a:solidFill>
                </a:rPr>
              </a:br>
              <a:r>
                <a:rPr lang="en-US" sz="900" b="0" baseline="0">
                  <a:solidFill>
                    <a:schemeClr val="tx1"/>
                  </a:solidFill>
                </a:rPr>
                <a:t>above “Crop”</a:t>
              </a:r>
            </a:p>
            <a:p>
              <a:pPr algn="l"/>
              <a:endParaRPr lang="en-US" sz="900" b="0" baseline="0">
                <a:solidFill>
                  <a:schemeClr val="tx1"/>
                </a:solidFill>
              </a:endParaRPr>
            </a:p>
            <a:p>
              <a:pPr algn="l"/>
              <a:r>
                <a:rPr lang="en-US" sz="900" b="0" baseline="0">
                  <a:solidFill>
                    <a:schemeClr val="tx1"/>
                  </a:solidFill>
                </a:rPr>
                <a:t>You will see crop and scale markers on the corners</a:t>
              </a:r>
              <a:endParaRPr lang="en-US" sz="900" b="0">
                <a:solidFill>
                  <a:schemeClr val="tx1"/>
                </a:solidFill>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4" name="Picture 33"/>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7" name="Rectangle 36"/>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38" name="Rectangle 37"/>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a:solidFill>
                    <a:schemeClr val="tx1"/>
                  </a:solidFill>
                </a:rPr>
                <a:t>Use the “circular scale icon” to scale your picture within the cropped region.</a:t>
              </a:r>
            </a:p>
          </p:txBody>
        </p:sp>
        <p:cxnSp>
          <p:nvCxnSpPr>
            <p:cNvPr id="39" name="Straight Arrow Connector 38"/>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0" idx="0"/>
              <a:endCxn id="30"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0" idx="3"/>
              <a:endCxn id="30"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spTree>
    <p:extLst>
      <p:ext uri="{BB962C8B-B14F-4D97-AF65-F5344CB8AC3E}">
        <p14:creationId xmlns:p14="http://schemas.microsoft.com/office/powerpoint/2010/main" val="3325246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age with Header and circles 3">
    <p:bg>
      <p:bgPr>
        <a:solidFill>
          <a:srgbClr val="FFFFFF"/>
        </a:solidFill>
        <a:effectLst/>
      </p:bgPr>
    </p:bg>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E298552D-DD6A-45C6-9ABB-AF43C8710ECB}"/>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nvGrpSpPr>
          <p:cNvPr id="32" name="Group 33"/>
          <p:cNvGrpSpPr>
            <a:grpSpLocks noChangeAspect="1"/>
          </p:cNvGrpSpPr>
          <p:nvPr/>
        </p:nvGrpSpPr>
        <p:grpSpPr bwMode="gray">
          <a:xfrm>
            <a:off x="7014468" y="236463"/>
            <a:ext cx="1779160" cy="259200"/>
            <a:chOff x="1430338" y="-1666875"/>
            <a:chExt cx="4968876" cy="723900"/>
          </a:xfrm>
          <a:solidFill>
            <a:srgbClr val="FFFFFF"/>
          </a:solidFill>
        </p:grpSpPr>
        <p:sp>
          <p:nvSpPr>
            <p:cNvPr id="34" name="Freeform 33"/>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Picture Placeholder 66"/>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a:solidFill>
                    <a:schemeClr val="tx1"/>
                  </a:solidFill>
                </a:rPr>
                <a:t>Crop picture</a:t>
              </a:r>
            </a:p>
            <a:p>
              <a:pPr algn="l"/>
              <a:r>
                <a:rPr lang="en-US" sz="900" b="0">
                  <a:solidFill>
                    <a:schemeClr val="tx1"/>
                  </a:solidFill>
                </a:rPr>
                <a:t>Select picture &gt; click</a:t>
              </a:r>
              <a:r>
                <a:rPr lang="en-US" sz="900" b="0" baseline="0">
                  <a:solidFill>
                    <a:schemeClr val="tx1"/>
                  </a:solidFill>
                </a:rPr>
                <a:t> on tab “Picture Tools &gt; Format”</a:t>
              </a:r>
              <a:endParaRPr lang="en-US" sz="900" b="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a:solidFill>
                    <a:schemeClr val="tx1"/>
                  </a:solidFill>
                </a:rPr>
                <a:t>Click</a:t>
              </a:r>
              <a:r>
                <a:rPr lang="en-US" sz="900" b="0" baseline="0">
                  <a:solidFill>
                    <a:schemeClr val="tx1"/>
                  </a:solidFill>
                </a:rPr>
                <a:t> on the icon </a:t>
              </a:r>
              <a:br>
                <a:rPr lang="en-US" sz="900" b="0" baseline="0">
                  <a:solidFill>
                    <a:schemeClr val="tx1"/>
                  </a:solidFill>
                </a:rPr>
              </a:br>
              <a:r>
                <a:rPr lang="en-US" sz="900" b="0" baseline="0">
                  <a:solidFill>
                    <a:schemeClr val="tx1"/>
                  </a:solidFill>
                </a:rPr>
                <a:t>above “Crop”</a:t>
              </a:r>
            </a:p>
            <a:p>
              <a:pPr algn="l"/>
              <a:endParaRPr lang="en-US" sz="900" b="0" baseline="0">
                <a:solidFill>
                  <a:schemeClr val="tx1"/>
                </a:solidFill>
              </a:endParaRPr>
            </a:p>
            <a:p>
              <a:pPr algn="l"/>
              <a:r>
                <a:rPr lang="en-US" sz="900" b="0" baseline="0">
                  <a:solidFill>
                    <a:schemeClr val="tx1"/>
                  </a:solidFill>
                </a:rPr>
                <a:t>You will see crop and scale markers on the corners</a:t>
              </a:r>
              <a:endParaRPr lang="en-US" sz="900" b="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sp>
        <p:nvSpPr>
          <p:cNvPr id="52" name="Text Placeholder 30"/>
          <p:cNvSpPr>
            <a:spLocks noGrp="1"/>
          </p:cNvSpPr>
          <p:nvPr>
            <p:ph type="body" sz="quarter" idx="14" hasCustomPrompt="1"/>
          </p:nvPr>
        </p:nvSpPr>
        <p:spPr bwMode="gray">
          <a:xfrm>
            <a:off x="352424" y="2353816"/>
            <a:ext cx="1629285" cy="1629285"/>
          </a:xfrm>
          <a:prstGeom prst="snip2DiagRect">
            <a:avLst>
              <a:gd name="adj1" fmla="val 15395"/>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a:solidFill>
                  <a:schemeClr val="accent1"/>
                </a:solidFill>
              </a:defRPr>
            </a:lvl1pPr>
            <a:lvl2pPr marL="0" indent="0" algn="l">
              <a:lnSpc>
                <a:spcPct val="100000"/>
              </a:lnSpc>
              <a:spcBef>
                <a:spcPts val="0"/>
              </a:spcBef>
              <a:spcAft>
                <a:spcPts val="0"/>
              </a:spcAft>
              <a:buFontTx/>
              <a:buNone/>
              <a:defRPr sz="140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a:t>Item 1</a:t>
            </a:r>
          </a:p>
          <a:p>
            <a:pPr lvl="1"/>
            <a:r>
              <a:rPr lang="en-US"/>
              <a:t>Lorem ipsum</a:t>
            </a:r>
          </a:p>
          <a:p>
            <a:pPr lvl="2"/>
            <a:r>
              <a:rPr lang="en-US"/>
              <a:t>Dolor sit </a:t>
            </a:r>
            <a:r>
              <a:rPr lang="en-US" err="1"/>
              <a:t>amet</a:t>
            </a:r>
            <a:endParaRPr lang="en-US"/>
          </a:p>
        </p:txBody>
      </p:sp>
      <p:sp>
        <p:nvSpPr>
          <p:cNvPr id="53" name="Text Placeholder 30"/>
          <p:cNvSpPr>
            <a:spLocks noGrp="1"/>
          </p:cNvSpPr>
          <p:nvPr>
            <p:ph type="body" sz="quarter" idx="18" hasCustomPrompt="1"/>
          </p:nvPr>
        </p:nvSpPr>
        <p:spPr bwMode="gray">
          <a:xfrm>
            <a:off x="2623593" y="2353816"/>
            <a:ext cx="1629285" cy="1629285"/>
          </a:xfrm>
          <a:prstGeom prst="snip2DiagRect">
            <a:avLst>
              <a:gd name="adj1" fmla="val 15590"/>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a:solidFill>
                  <a:schemeClr val="accent1"/>
                </a:solidFill>
              </a:defRPr>
            </a:lvl1pPr>
            <a:lvl2pPr marL="0" indent="0" algn="l">
              <a:lnSpc>
                <a:spcPct val="100000"/>
              </a:lnSpc>
              <a:spcBef>
                <a:spcPts val="0"/>
              </a:spcBef>
              <a:spcAft>
                <a:spcPts val="0"/>
              </a:spcAft>
              <a:buFontTx/>
              <a:buNone/>
              <a:defRPr sz="140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a:t>Item 2</a:t>
            </a:r>
          </a:p>
          <a:p>
            <a:pPr lvl="1"/>
            <a:r>
              <a:rPr lang="en-US"/>
              <a:t>Lorem ipsum</a:t>
            </a:r>
          </a:p>
          <a:p>
            <a:pPr lvl="2"/>
            <a:r>
              <a:rPr lang="en-US"/>
              <a:t>Dolor sit </a:t>
            </a:r>
            <a:r>
              <a:rPr lang="en-US" err="1"/>
              <a:t>amet</a:t>
            </a:r>
            <a:endParaRPr lang="en-US"/>
          </a:p>
        </p:txBody>
      </p:sp>
      <p:sp>
        <p:nvSpPr>
          <p:cNvPr id="55" name="Text Placeholder 30"/>
          <p:cNvSpPr>
            <a:spLocks noGrp="1"/>
          </p:cNvSpPr>
          <p:nvPr>
            <p:ph type="body" sz="quarter" idx="19" hasCustomPrompt="1"/>
          </p:nvPr>
        </p:nvSpPr>
        <p:spPr bwMode="gray">
          <a:xfrm>
            <a:off x="4894762" y="2353816"/>
            <a:ext cx="1629285" cy="1629285"/>
          </a:xfrm>
          <a:prstGeom prst="snip2DiagRect">
            <a:avLst>
              <a:gd name="adj1" fmla="val 15395"/>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a:solidFill>
                  <a:schemeClr val="accent1"/>
                </a:solidFill>
              </a:defRPr>
            </a:lvl1pPr>
            <a:lvl2pPr marL="0" indent="0" algn="l">
              <a:lnSpc>
                <a:spcPct val="100000"/>
              </a:lnSpc>
              <a:spcBef>
                <a:spcPts val="0"/>
              </a:spcBef>
              <a:spcAft>
                <a:spcPts val="0"/>
              </a:spcAft>
              <a:buFontTx/>
              <a:buNone/>
              <a:defRPr sz="140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a:t>Item 3</a:t>
            </a:r>
          </a:p>
          <a:p>
            <a:pPr lvl="1"/>
            <a:r>
              <a:rPr lang="en-US"/>
              <a:t>Lorem ipsum</a:t>
            </a:r>
          </a:p>
          <a:p>
            <a:pPr lvl="2"/>
            <a:r>
              <a:rPr lang="en-US"/>
              <a:t>Dolor sit </a:t>
            </a:r>
            <a:r>
              <a:rPr lang="en-US" err="1"/>
              <a:t>amet</a:t>
            </a:r>
            <a:endParaRPr lang="en-US"/>
          </a:p>
        </p:txBody>
      </p:sp>
      <p:sp>
        <p:nvSpPr>
          <p:cNvPr id="56" name="Text Placeholder 30"/>
          <p:cNvSpPr>
            <a:spLocks noGrp="1"/>
          </p:cNvSpPr>
          <p:nvPr>
            <p:ph type="body" sz="quarter" idx="20" hasCustomPrompt="1"/>
          </p:nvPr>
        </p:nvSpPr>
        <p:spPr bwMode="gray">
          <a:xfrm>
            <a:off x="7165932" y="2353816"/>
            <a:ext cx="1629285" cy="1629285"/>
          </a:xfrm>
          <a:prstGeom prst="snip2DiagRect">
            <a:avLst>
              <a:gd name="adj1" fmla="val 15395"/>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baseline="0">
                <a:solidFill>
                  <a:schemeClr val="accent1"/>
                </a:solidFill>
              </a:defRPr>
            </a:lvl1pPr>
            <a:lvl2pPr marL="0" indent="0" algn="l">
              <a:lnSpc>
                <a:spcPct val="100000"/>
              </a:lnSpc>
              <a:spcBef>
                <a:spcPts val="0"/>
              </a:spcBef>
              <a:spcAft>
                <a:spcPts val="0"/>
              </a:spcAft>
              <a:buFontTx/>
              <a:buNone/>
              <a:defRPr sz="1400" baseline="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a:t>Item 4</a:t>
            </a:r>
          </a:p>
          <a:p>
            <a:pPr lvl="1"/>
            <a:r>
              <a:rPr lang="en-US"/>
              <a:t>Lorem ipsum</a:t>
            </a:r>
          </a:p>
          <a:p>
            <a:pPr lvl="2"/>
            <a:r>
              <a:rPr lang="en-US"/>
              <a:t>Dolor sit </a:t>
            </a:r>
            <a:r>
              <a:rPr lang="en-US" err="1"/>
              <a:t>amet</a:t>
            </a:r>
            <a:endParaRPr lang="en-US"/>
          </a:p>
        </p:txBody>
      </p:sp>
      <p:sp>
        <p:nvSpPr>
          <p:cNvPr id="57" name="Picture Placeholder 13"/>
          <p:cNvSpPr>
            <a:spLocks noGrp="1"/>
          </p:cNvSpPr>
          <p:nvPr>
            <p:ph type="pic" sz="quarter" idx="23" hasCustomPrompt="1"/>
          </p:nvPr>
        </p:nvSpPr>
        <p:spPr bwMode="gray">
          <a:xfrm>
            <a:off x="352424"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8" name="Picture Placeholder 13"/>
          <p:cNvSpPr>
            <a:spLocks noGrp="1"/>
          </p:cNvSpPr>
          <p:nvPr>
            <p:ph type="pic" sz="quarter" idx="24" hasCustomPrompt="1"/>
          </p:nvPr>
        </p:nvSpPr>
        <p:spPr bwMode="gray">
          <a:xfrm>
            <a:off x="2623593"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9" name="Picture Placeholder 13"/>
          <p:cNvSpPr>
            <a:spLocks noGrp="1"/>
          </p:cNvSpPr>
          <p:nvPr>
            <p:ph type="pic" sz="quarter" idx="25" hasCustomPrompt="1"/>
          </p:nvPr>
        </p:nvSpPr>
        <p:spPr bwMode="gray">
          <a:xfrm>
            <a:off x="4894762"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60" name="Picture Placeholder 13"/>
          <p:cNvSpPr>
            <a:spLocks noGrp="1"/>
          </p:cNvSpPr>
          <p:nvPr>
            <p:ph type="pic" sz="quarter" idx="26" hasCustomPrompt="1"/>
          </p:nvPr>
        </p:nvSpPr>
        <p:spPr bwMode="gray">
          <a:xfrm>
            <a:off x="7165932"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62" name="Text Placeholder 61"/>
          <p:cNvSpPr>
            <a:spLocks noGrp="1"/>
          </p:cNvSpPr>
          <p:nvPr>
            <p:ph type="body" sz="quarter" idx="28"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4" name="Title 3"/>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solidFill>
                  <a:schemeClr val="accent1"/>
                </a:solidFill>
              </a:defRPr>
            </a:lvl1pPr>
          </a:lstStyle>
          <a:p>
            <a:r>
              <a:rPr lang="en-US"/>
              <a:t>Click to edit Master title style </a:t>
            </a:r>
            <a:endParaRPr lang="nl-NL"/>
          </a:p>
        </p:txBody>
      </p:sp>
    </p:spTree>
    <p:extLst>
      <p:ext uri="{BB962C8B-B14F-4D97-AF65-F5344CB8AC3E}">
        <p14:creationId xmlns:p14="http://schemas.microsoft.com/office/powerpoint/2010/main" val="236636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bwMode="gray">
      <p:bgPr>
        <a:solidFill>
          <a:srgbClr val="D9D9D9"/>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C4080AD4-1248-42BF-B117-FF7BD2095101}"/>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39" name="Picture Placeholder 38">
            <a:extLst>
              <a:ext uri="{FF2B5EF4-FFF2-40B4-BE49-F238E27FC236}">
                <a16:creationId xmlns:a16="http://schemas.microsoft.com/office/drawing/2014/main" id="{466851DF-CDE1-45E4-B481-6864BF0B46FD}"/>
              </a:ext>
            </a:extLst>
          </p:cNvPr>
          <p:cNvSpPr>
            <a:spLocks noGrp="1"/>
          </p:cNvSpPr>
          <p:nvPr>
            <p:ph type="pic" sz="quarter" idx="10"/>
          </p:nvPr>
        </p:nvSpPr>
        <p:spPr bwMode="gray">
          <a:xfrm>
            <a:off x="0" y="0"/>
            <a:ext cx="9144000" cy="5143500"/>
          </a:xfrm>
          <a:custGeom>
            <a:avLst/>
            <a:gdLst>
              <a:gd name="connsiteX0" fmla="*/ 0 w 9144000"/>
              <a:gd name="connsiteY0" fmla="*/ 0 h 5143500"/>
              <a:gd name="connsiteX1" fmla="*/ 5138383 w 9144000"/>
              <a:gd name="connsiteY1" fmla="*/ 0 h 5143500"/>
              <a:gd name="connsiteX2" fmla="*/ 9144000 w 9144000"/>
              <a:gd name="connsiteY2" fmla="*/ 4005615 h 5143500"/>
              <a:gd name="connsiteX3" fmla="*/ 9144000 w 9144000"/>
              <a:gd name="connsiteY3" fmla="*/ 5143500 h 5143500"/>
              <a:gd name="connsiteX4" fmla="*/ 0 w 9144000"/>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143500">
                <a:moveTo>
                  <a:pt x="0" y="0"/>
                </a:moveTo>
                <a:lnTo>
                  <a:pt x="5138383" y="0"/>
                </a:lnTo>
                <a:lnTo>
                  <a:pt x="9144000" y="4005615"/>
                </a:lnTo>
                <a:lnTo>
                  <a:pt x="9144000" y="5143500"/>
                </a:lnTo>
                <a:lnTo>
                  <a:pt x="0" y="5143500"/>
                </a:lnTo>
                <a:close/>
              </a:path>
            </a:pathLst>
          </a:custGeom>
        </p:spPr>
        <p:txBody>
          <a:bodyPr wrap="square" anchor="ctr" anchorCtr="0">
            <a:noAutofit/>
          </a:bodyPr>
          <a:lstStyle>
            <a:lvl1pPr algn="ctr">
              <a:defRPr/>
            </a:lvl1pPr>
          </a:lstStyle>
          <a:p>
            <a:r>
              <a:rPr lang="en-US"/>
              <a:t>Click icon to add picture</a:t>
            </a:r>
          </a:p>
        </p:txBody>
      </p:sp>
      <p:sp>
        <p:nvSpPr>
          <p:cNvPr id="40" name="Right Triangle 39">
            <a:extLst>
              <a:ext uri="{FF2B5EF4-FFF2-40B4-BE49-F238E27FC236}">
                <a16:creationId xmlns:a16="http://schemas.microsoft.com/office/drawing/2014/main" id="{C4D88B44-6923-4A8C-9C25-9A25EAE0D72E}"/>
              </a:ext>
            </a:extLst>
          </p:cNvPr>
          <p:cNvSpPr/>
          <p:nvPr userDrawn="1"/>
        </p:nvSpPr>
        <p:spPr>
          <a:xfrm flipH="1" flipV="1">
            <a:off x="5138382" y="-1"/>
            <a:ext cx="4005618" cy="400561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a:p>
        </p:txBody>
      </p:sp>
      <p:sp>
        <p:nvSpPr>
          <p:cNvPr id="2" name="Title 1"/>
          <p:cNvSpPr>
            <a:spLocks noGrp="1"/>
          </p:cNvSpPr>
          <p:nvPr>
            <p:ph type="ctrTitle" hasCustomPrompt="1"/>
          </p:nvPr>
        </p:nvSpPr>
        <p:spPr bwMode="gray">
          <a:xfrm>
            <a:off x="359999" y="3062010"/>
            <a:ext cx="4672800" cy="1620000"/>
          </a:xfrm>
          <a:prstGeom prst="snip2DiagRect">
            <a:avLst>
              <a:gd name="adj1" fmla="val 15875"/>
              <a:gd name="adj2" fmla="val 0"/>
            </a:avLst>
          </a:prstGeom>
          <a:solidFill>
            <a:schemeClr val="bg1">
              <a:alpha val="90000"/>
            </a:schemeClr>
          </a:solidFill>
        </p:spPr>
        <p:txBody>
          <a:bodyPr wrap="square" lIns="108000" tIns="108000" rIns="108000" bIns="0" rtlCol="0" anchor="t" anchorCtr="0">
            <a:noAutofit/>
          </a:bodyPr>
          <a:lstStyle>
            <a:lvl1pPr marL="0" algn="l" defTabSz="914400" rtl="0" eaLnBrk="1" latinLnBrk="0" hangingPunct="1">
              <a:lnSpc>
                <a:spcPct val="80000"/>
              </a:lnSpc>
              <a:spcBef>
                <a:spcPts val="0"/>
              </a:spcBef>
              <a:defRPr lang="en-GB" sz="3000" b="1" kern="0">
                <a:solidFill>
                  <a:schemeClr val="accent1"/>
                </a:solidFill>
                <a:latin typeface="+mj-lt"/>
                <a:ea typeface="+mn-ea"/>
                <a:cs typeface="+mn-cs"/>
              </a:defRPr>
            </a:lvl1pPr>
          </a:lstStyle>
          <a:p>
            <a:r>
              <a:rPr lang="en-US"/>
              <a:t>Click to edit </a:t>
            </a:r>
            <a:br>
              <a:rPr lang="en-US"/>
            </a:br>
            <a:r>
              <a:rPr lang="en-US"/>
              <a:t>Master title style</a:t>
            </a:r>
            <a:endParaRPr lang="en-GB"/>
          </a:p>
        </p:txBody>
      </p:sp>
      <p:sp>
        <p:nvSpPr>
          <p:cNvPr id="3" name="Subtitle 2"/>
          <p:cNvSpPr>
            <a:spLocks noGrp="1"/>
          </p:cNvSpPr>
          <p:nvPr>
            <p:ph type="subTitle" idx="1" hasCustomPrompt="1"/>
          </p:nvPr>
        </p:nvSpPr>
        <p:spPr bwMode="gray">
          <a:xfrm>
            <a:off x="601199" y="4069365"/>
            <a:ext cx="4431600" cy="612645"/>
          </a:xfrm>
          <a:noFill/>
        </p:spPr>
        <p:txBody>
          <a:bodyPr wrap="square" lIns="0" tIns="0" rIns="0" bIns="162000" rtlCol="0" anchor="b" anchorCtr="0">
            <a:spAutoFit/>
          </a:bodyPr>
          <a:lstStyle>
            <a:lvl1pPr marL="0" indent="0" algn="l" defTabSz="914400" rtl="0" eaLnBrk="1" latinLnBrk="0" hangingPunct="1">
              <a:lnSpc>
                <a:spcPct val="100000"/>
              </a:lnSpc>
              <a:spcBef>
                <a:spcPts val="0"/>
              </a:spcBef>
              <a:buNone/>
              <a:defRPr lang="en-GB" sz="1400" b="0" kern="1200" dirty="0">
                <a:solidFill>
                  <a:schemeClr val="tx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a:t>
            </a:r>
            <a:br>
              <a:rPr lang="en-US"/>
            </a:br>
            <a:r>
              <a:rPr lang="en-US"/>
              <a:t>Master subtitle style</a:t>
            </a:r>
            <a:endParaRPr lang="en-GB"/>
          </a:p>
        </p:txBody>
      </p:sp>
      <p:grpSp>
        <p:nvGrpSpPr>
          <p:cNvPr id="18" name="Group 17">
            <a:extLst>
              <a:ext uri="{FF2B5EF4-FFF2-40B4-BE49-F238E27FC236}">
                <a16:creationId xmlns:a16="http://schemas.microsoft.com/office/drawing/2014/main" id="{0B0DBAD6-3F35-468A-9602-267769C710D8}"/>
              </a:ext>
            </a:extLst>
          </p:cNvPr>
          <p:cNvGrpSpPr/>
          <p:nvPr userDrawn="1"/>
        </p:nvGrpSpPr>
        <p:grpSpPr>
          <a:xfrm>
            <a:off x="9203090" y="4682010"/>
            <a:ext cx="1530000" cy="461490"/>
            <a:chOff x="9203090" y="4682010"/>
            <a:chExt cx="1440002" cy="461490"/>
          </a:xfrm>
        </p:grpSpPr>
        <p:cxnSp>
          <p:nvCxnSpPr>
            <p:cNvPr id="19" name="Straight Connector 18">
              <a:extLst>
                <a:ext uri="{FF2B5EF4-FFF2-40B4-BE49-F238E27FC236}">
                  <a16:creationId xmlns:a16="http://schemas.microsoft.com/office/drawing/2014/main" id="{2E9D52B4-A941-4934-AD9B-7B5BA1C97A50}"/>
                </a:ext>
              </a:extLst>
            </p:cNvPr>
            <p:cNvCxnSpPr/>
            <p:nvPr/>
          </p:nvCxnSpPr>
          <p:spPr bwMode="gray">
            <a:xfrm flipH="1">
              <a:off x="9203092" y="514350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413AD9-6BE1-4A5D-8CDB-D4B7292DF23F}"/>
                </a:ext>
              </a:extLst>
            </p:cNvPr>
            <p:cNvCxnSpPr/>
            <p:nvPr/>
          </p:nvCxnSpPr>
          <p:spPr bwMode="gray">
            <a:xfrm flipH="1">
              <a:off x="9203092" y="468201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280614E-0C52-4941-8067-C4E0E6114F03}"/>
                </a:ext>
              </a:extLst>
            </p:cNvPr>
            <p:cNvSpPr/>
            <p:nvPr/>
          </p:nvSpPr>
          <p:spPr bwMode="gray">
            <a:xfrm flipH="1">
              <a:off x="9203090" y="4721225"/>
              <a:ext cx="1439999" cy="422274"/>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a:solidFill>
                    <a:schemeClr val="tx1"/>
                  </a:solidFill>
                </a:rPr>
                <a:t>Logo margin bottom</a:t>
              </a:r>
            </a:p>
          </p:txBody>
        </p:sp>
      </p:grpSp>
      <p:grpSp>
        <p:nvGrpSpPr>
          <p:cNvPr id="22" name="Group 21">
            <a:extLst>
              <a:ext uri="{FF2B5EF4-FFF2-40B4-BE49-F238E27FC236}">
                <a16:creationId xmlns:a16="http://schemas.microsoft.com/office/drawing/2014/main" id="{1238DB93-241B-43B2-AAD6-872AB5598331}"/>
              </a:ext>
            </a:extLst>
          </p:cNvPr>
          <p:cNvGrpSpPr/>
          <p:nvPr userDrawn="1"/>
        </p:nvGrpSpPr>
        <p:grpSpPr>
          <a:xfrm>
            <a:off x="8801099" y="5203311"/>
            <a:ext cx="342904" cy="1530000"/>
            <a:chOff x="8801099" y="5203311"/>
            <a:chExt cx="342904" cy="1440000"/>
          </a:xfrm>
        </p:grpSpPr>
        <p:cxnSp>
          <p:nvCxnSpPr>
            <p:cNvPr id="23" name="Straight Connector 22">
              <a:extLst>
                <a:ext uri="{FF2B5EF4-FFF2-40B4-BE49-F238E27FC236}">
                  <a16:creationId xmlns:a16="http://schemas.microsoft.com/office/drawing/2014/main" id="{17B79566-831A-4FB4-A7A0-6C823FB4EB30}"/>
                </a:ext>
              </a:extLst>
            </p:cNvPr>
            <p:cNvCxnSpPr/>
            <p:nvPr/>
          </p:nvCxnSpPr>
          <p:spPr bwMode="gray">
            <a:xfrm rot="5400000" flipH="1">
              <a:off x="8081575"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7DB0C3-4D42-479D-8E40-280BC626EF93}"/>
                </a:ext>
              </a:extLst>
            </p:cNvPr>
            <p:cNvCxnSpPr/>
            <p:nvPr/>
          </p:nvCxnSpPr>
          <p:spPr bwMode="gray">
            <a:xfrm rot="5400000" flipH="1">
              <a:off x="8424003"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782735-8D0D-42AE-A823-AF45C1DEEF98}"/>
                </a:ext>
              </a:extLst>
            </p:cNvPr>
            <p:cNvSpPr/>
            <p:nvPr/>
          </p:nvSpPr>
          <p:spPr bwMode="gray">
            <a:xfrm rot="5400000" flipH="1">
              <a:off x="8251993" y="5752418"/>
              <a:ext cx="1439999" cy="34178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a:solidFill>
                    <a:schemeClr val="tx1"/>
                  </a:solidFill>
                </a:rPr>
                <a:t>Logo margin right</a:t>
              </a:r>
            </a:p>
          </p:txBody>
        </p:sp>
      </p:grpSp>
      <p:pic>
        <p:nvPicPr>
          <p:cNvPr id="16" name="Picture 15">
            <a:extLst>
              <a:ext uri="{FF2B5EF4-FFF2-40B4-BE49-F238E27FC236}">
                <a16:creationId xmlns:a16="http://schemas.microsoft.com/office/drawing/2014/main" id="{877F479E-C567-4B93-8B6E-A2FC6A313CC7}"/>
              </a:ext>
            </a:extLst>
          </p:cNvPr>
          <p:cNvPicPr>
            <a:picLocks noChangeAspect="1"/>
          </p:cNvPicPr>
          <p:nvPr userDrawn="1"/>
        </p:nvPicPr>
        <p:blipFill>
          <a:blip r:embed="rId2"/>
          <a:stretch>
            <a:fillRect/>
          </a:stretch>
        </p:blipFill>
        <p:spPr>
          <a:xfrm>
            <a:off x="6557960" y="381004"/>
            <a:ext cx="2232000" cy="328013"/>
          </a:xfrm>
          <a:prstGeom prst="rect">
            <a:avLst/>
          </a:prstGeom>
        </p:spPr>
      </p:pic>
    </p:spTree>
    <p:extLst>
      <p:ext uri="{BB962C8B-B14F-4D97-AF65-F5344CB8AC3E}">
        <p14:creationId xmlns:p14="http://schemas.microsoft.com/office/powerpoint/2010/main" val="322302822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age with Header and circles 4">
    <p:bg>
      <p:bgPr>
        <a:solidFill>
          <a:srgbClr val="00519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BC2EB70-D3B0-48D3-A2B6-BCB15FB444A7}"/>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75" name="Rectangle 74">
            <a:extLst>
              <a:ext uri="{FF2B5EF4-FFF2-40B4-BE49-F238E27FC236}">
                <a16:creationId xmlns:a16="http://schemas.microsoft.com/office/drawing/2014/main" id="{460844D6-DD6E-471B-A76D-4769B5776D21}"/>
              </a:ext>
            </a:extLst>
          </p:cNvPr>
          <p:cNvSpPr/>
          <p:nvPr userDrawn="1"/>
        </p:nvSpPr>
        <p:spPr>
          <a:xfrm>
            <a:off x="7013813" y="157163"/>
            <a:ext cx="1782000" cy="417546"/>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57" name="Picture Placeholder 56"/>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a:solidFill>
                    <a:schemeClr val="tx1"/>
                  </a:solidFill>
                </a:rPr>
                <a:t>Crop picture</a:t>
              </a:r>
            </a:p>
            <a:p>
              <a:pPr algn="l"/>
              <a:r>
                <a:rPr lang="en-US" sz="900" b="0">
                  <a:solidFill>
                    <a:schemeClr val="tx1"/>
                  </a:solidFill>
                </a:rPr>
                <a:t>Select picture &gt; click</a:t>
              </a:r>
              <a:r>
                <a:rPr lang="en-US" sz="900" b="0" baseline="0">
                  <a:solidFill>
                    <a:schemeClr val="tx1"/>
                  </a:solidFill>
                </a:rPr>
                <a:t> on tab “Picture Tools &gt; Format”</a:t>
              </a:r>
              <a:endParaRPr lang="en-US" sz="900" b="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a:solidFill>
                    <a:schemeClr val="tx1"/>
                  </a:solidFill>
                </a:rPr>
                <a:t>Click</a:t>
              </a:r>
              <a:r>
                <a:rPr lang="en-US" sz="900" b="0" baseline="0">
                  <a:solidFill>
                    <a:schemeClr val="tx1"/>
                  </a:solidFill>
                </a:rPr>
                <a:t> on the icon </a:t>
              </a:r>
              <a:br>
                <a:rPr lang="en-US" sz="900" b="0" baseline="0">
                  <a:solidFill>
                    <a:schemeClr val="tx1"/>
                  </a:solidFill>
                </a:rPr>
              </a:br>
              <a:r>
                <a:rPr lang="en-US" sz="900" b="0" baseline="0">
                  <a:solidFill>
                    <a:schemeClr val="tx1"/>
                  </a:solidFill>
                </a:rPr>
                <a:t>above “Crop”</a:t>
              </a:r>
            </a:p>
            <a:p>
              <a:pPr algn="l"/>
              <a:endParaRPr lang="en-US" sz="900" b="0" baseline="0">
                <a:solidFill>
                  <a:schemeClr val="tx1"/>
                </a:solidFill>
              </a:endParaRPr>
            </a:p>
            <a:p>
              <a:pPr algn="l"/>
              <a:r>
                <a:rPr lang="en-US" sz="900" b="0" baseline="0">
                  <a:solidFill>
                    <a:schemeClr val="tx1"/>
                  </a:solidFill>
                </a:rPr>
                <a:t>You will see crop and scale markers on the corners</a:t>
              </a:r>
              <a:endParaRPr lang="en-US" sz="900" b="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sp>
        <p:nvSpPr>
          <p:cNvPr id="43" name="Text Placeholder 30"/>
          <p:cNvSpPr>
            <a:spLocks noGrp="1"/>
          </p:cNvSpPr>
          <p:nvPr>
            <p:ph type="body" sz="quarter" idx="14" hasCustomPrompt="1"/>
          </p:nvPr>
        </p:nvSpPr>
        <p:spPr bwMode="gray">
          <a:xfrm>
            <a:off x="352424" y="2353816"/>
            <a:ext cx="1629285" cy="1629285"/>
          </a:xfrm>
          <a:prstGeom prst="snip2DiagRect">
            <a:avLst>
              <a:gd name="adj1" fmla="val 15395"/>
              <a:gd name="adj2" fmla="val 0"/>
            </a:avLst>
          </a:prstGeom>
          <a:solidFill>
            <a:schemeClr val="accent1">
              <a:alpha val="90000"/>
            </a:schemeClr>
          </a:solidFill>
        </p:spPr>
        <p:txBody>
          <a:bodyPr lIns="90000" tIns="36000" rIns="0" bIns="576000"/>
          <a:lstStyle>
            <a:lvl1pPr algn="l">
              <a:lnSpc>
                <a:spcPct val="80000"/>
              </a:lnSpc>
              <a:spcBef>
                <a:spcPts val="0"/>
              </a:spcBef>
              <a:spcAft>
                <a:spcPts val="0"/>
              </a:spcAft>
              <a:defRPr sz="1400" b="1">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baseline="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a:t>Item 1</a:t>
            </a:r>
          </a:p>
          <a:p>
            <a:pPr lvl="1"/>
            <a:r>
              <a:rPr lang="en-US"/>
              <a:t>Lorem ipsum</a:t>
            </a:r>
          </a:p>
          <a:p>
            <a:pPr lvl="2"/>
            <a:r>
              <a:rPr lang="en-US"/>
              <a:t>Dolor sit </a:t>
            </a:r>
            <a:r>
              <a:rPr lang="en-US" err="1"/>
              <a:t>amet</a:t>
            </a:r>
            <a:endParaRPr lang="en-US"/>
          </a:p>
        </p:txBody>
      </p:sp>
      <p:sp>
        <p:nvSpPr>
          <p:cNvPr id="44" name="Text Placeholder 30"/>
          <p:cNvSpPr>
            <a:spLocks noGrp="1"/>
          </p:cNvSpPr>
          <p:nvPr>
            <p:ph type="body" sz="quarter" idx="18" hasCustomPrompt="1"/>
          </p:nvPr>
        </p:nvSpPr>
        <p:spPr bwMode="gray">
          <a:xfrm>
            <a:off x="2623593" y="2353816"/>
            <a:ext cx="1629285" cy="1629285"/>
          </a:xfrm>
          <a:prstGeom prst="snip2DiagRect">
            <a:avLst>
              <a:gd name="adj1" fmla="val 15589"/>
              <a:gd name="adj2" fmla="val 0"/>
            </a:avLst>
          </a:prstGeom>
          <a:solidFill>
            <a:schemeClr val="accent2">
              <a:alpha val="90000"/>
            </a:schemeClr>
          </a:solidFill>
        </p:spPr>
        <p:txBody>
          <a:bodyPr lIns="90000" tIns="36000" rIns="0" bIns="576000"/>
          <a:lstStyle>
            <a:lvl1pPr algn="l">
              <a:lnSpc>
                <a:spcPct val="80000"/>
              </a:lnSpc>
              <a:spcBef>
                <a:spcPts val="0"/>
              </a:spcBef>
              <a:spcAft>
                <a:spcPts val="0"/>
              </a:spcAft>
              <a:defRPr sz="1400" b="1">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a:t>Item 2</a:t>
            </a:r>
          </a:p>
          <a:p>
            <a:pPr lvl="1"/>
            <a:r>
              <a:rPr lang="en-US"/>
              <a:t>Lorem ipsum</a:t>
            </a:r>
          </a:p>
          <a:p>
            <a:pPr lvl="2"/>
            <a:r>
              <a:rPr lang="en-US"/>
              <a:t>Dolor sit </a:t>
            </a:r>
            <a:r>
              <a:rPr lang="en-US" err="1"/>
              <a:t>amet</a:t>
            </a:r>
            <a:endParaRPr lang="en-US"/>
          </a:p>
        </p:txBody>
      </p:sp>
      <p:sp>
        <p:nvSpPr>
          <p:cNvPr id="55" name="Text Placeholder 30"/>
          <p:cNvSpPr>
            <a:spLocks noGrp="1"/>
          </p:cNvSpPr>
          <p:nvPr>
            <p:ph type="body" sz="quarter" idx="19" hasCustomPrompt="1"/>
          </p:nvPr>
        </p:nvSpPr>
        <p:spPr bwMode="gray">
          <a:xfrm>
            <a:off x="4894762" y="2353816"/>
            <a:ext cx="1629285" cy="1629285"/>
          </a:xfrm>
          <a:prstGeom prst="snip2DiagRect">
            <a:avLst>
              <a:gd name="adj1" fmla="val 15394"/>
              <a:gd name="adj2" fmla="val 0"/>
            </a:avLst>
          </a:prstGeom>
          <a:solidFill>
            <a:schemeClr val="accent3">
              <a:alpha val="90000"/>
            </a:schemeClr>
          </a:solidFill>
        </p:spPr>
        <p:txBody>
          <a:bodyPr lIns="90000" tIns="36000" rIns="0" bIns="576000"/>
          <a:lstStyle>
            <a:lvl1pPr algn="l">
              <a:lnSpc>
                <a:spcPct val="80000"/>
              </a:lnSpc>
              <a:spcBef>
                <a:spcPts val="0"/>
              </a:spcBef>
              <a:spcAft>
                <a:spcPts val="0"/>
              </a:spcAft>
              <a:defRPr sz="1400" b="1">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a:t>Item 3</a:t>
            </a:r>
          </a:p>
          <a:p>
            <a:pPr lvl="1"/>
            <a:r>
              <a:rPr lang="en-US"/>
              <a:t>Lorem ipsum</a:t>
            </a:r>
          </a:p>
          <a:p>
            <a:pPr lvl="2"/>
            <a:r>
              <a:rPr lang="en-US"/>
              <a:t>Dolor sit </a:t>
            </a:r>
            <a:r>
              <a:rPr lang="en-US" err="1"/>
              <a:t>amet</a:t>
            </a:r>
            <a:endParaRPr lang="en-US"/>
          </a:p>
        </p:txBody>
      </p:sp>
      <p:sp>
        <p:nvSpPr>
          <p:cNvPr id="56" name="Text Placeholder 30"/>
          <p:cNvSpPr>
            <a:spLocks noGrp="1"/>
          </p:cNvSpPr>
          <p:nvPr>
            <p:ph type="body" sz="quarter" idx="20" hasCustomPrompt="1"/>
          </p:nvPr>
        </p:nvSpPr>
        <p:spPr bwMode="gray">
          <a:xfrm>
            <a:off x="7165932" y="2353816"/>
            <a:ext cx="1629285" cy="1629285"/>
          </a:xfrm>
          <a:prstGeom prst="snip2DiagRect">
            <a:avLst>
              <a:gd name="adj1" fmla="val 15395"/>
              <a:gd name="adj2" fmla="val 0"/>
            </a:avLst>
          </a:prstGeom>
          <a:solidFill>
            <a:schemeClr val="accent4">
              <a:alpha val="90000"/>
            </a:schemeClr>
          </a:solidFill>
        </p:spPr>
        <p:txBody>
          <a:bodyPr lIns="90000" tIns="36000" rIns="0" bIns="576000"/>
          <a:lstStyle>
            <a:lvl1pPr algn="l">
              <a:lnSpc>
                <a:spcPct val="80000"/>
              </a:lnSpc>
              <a:spcBef>
                <a:spcPts val="0"/>
              </a:spcBef>
              <a:spcAft>
                <a:spcPts val="0"/>
              </a:spcAft>
              <a:defRPr sz="1400" b="1" baseline="0">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a:t>Item 4</a:t>
            </a:r>
          </a:p>
          <a:p>
            <a:pPr lvl="1"/>
            <a:r>
              <a:rPr lang="en-US"/>
              <a:t>Lorem ipsum</a:t>
            </a:r>
          </a:p>
          <a:p>
            <a:pPr lvl="2"/>
            <a:r>
              <a:rPr lang="en-US"/>
              <a:t>Dolor sit </a:t>
            </a:r>
            <a:r>
              <a:rPr lang="en-US" err="1"/>
              <a:t>amet</a:t>
            </a:r>
            <a:endParaRPr lang="en-US"/>
          </a:p>
        </p:txBody>
      </p:sp>
      <p:sp>
        <p:nvSpPr>
          <p:cNvPr id="58" name="Picture Placeholder 13"/>
          <p:cNvSpPr>
            <a:spLocks noGrp="1"/>
          </p:cNvSpPr>
          <p:nvPr>
            <p:ph type="pic" sz="quarter" idx="23" hasCustomPrompt="1"/>
          </p:nvPr>
        </p:nvSpPr>
        <p:spPr bwMode="gray">
          <a:xfrm>
            <a:off x="352424"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59" name="Picture Placeholder 13"/>
          <p:cNvSpPr>
            <a:spLocks noGrp="1"/>
          </p:cNvSpPr>
          <p:nvPr>
            <p:ph type="pic" sz="quarter" idx="24" hasCustomPrompt="1"/>
          </p:nvPr>
        </p:nvSpPr>
        <p:spPr bwMode="gray">
          <a:xfrm>
            <a:off x="2623593"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60" name="Picture Placeholder 13"/>
          <p:cNvSpPr>
            <a:spLocks noGrp="1"/>
          </p:cNvSpPr>
          <p:nvPr>
            <p:ph type="pic" sz="quarter" idx="25" hasCustomPrompt="1"/>
          </p:nvPr>
        </p:nvSpPr>
        <p:spPr bwMode="gray">
          <a:xfrm>
            <a:off x="4894762"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61" name="Picture Placeholder 13"/>
          <p:cNvSpPr>
            <a:spLocks noGrp="1"/>
          </p:cNvSpPr>
          <p:nvPr>
            <p:ph type="pic" sz="quarter" idx="26" hasCustomPrompt="1"/>
          </p:nvPr>
        </p:nvSpPr>
        <p:spPr bwMode="gray">
          <a:xfrm>
            <a:off x="7165932"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63" name="Text Placeholder 62"/>
          <p:cNvSpPr>
            <a:spLocks noGrp="1"/>
          </p:cNvSpPr>
          <p:nvPr>
            <p:ph type="body" sz="quarter" idx="28"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2" name="Title 1"/>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lvl1pPr>
          </a:lstStyle>
          <a:p>
            <a:r>
              <a:rPr lang="en-US"/>
              <a:t>Click to edit Master title style </a:t>
            </a:r>
            <a:endParaRPr lang="nl-NL"/>
          </a:p>
        </p:txBody>
      </p:sp>
    </p:spTree>
    <p:extLst>
      <p:ext uri="{BB962C8B-B14F-4D97-AF65-F5344CB8AC3E}">
        <p14:creationId xmlns:p14="http://schemas.microsoft.com/office/powerpoint/2010/main" val="125394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roduct brands">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83BDD78-F9D1-4F73-87BD-5EEE3037457D}"/>
              </a:ext>
            </a:extLst>
          </p:cNvPr>
          <p:cNvPicPr>
            <a:picLocks noChangeAspect="1"/>
          </p:cNvPicPr>
          <p:nvPr userDrawn="1"/>
        </p:nvPicPr>
        <p:blipFill>
          <a:blip r:embed="rId2"/>
          <a:stretch>
            <a:fillRect/>
          </a:stretch>
        </p:blipFill>
        <p:spPr>
          <a:xfrm>
            <a:off x="0" y="-762"/>
            <a:ext cx="9144000" cy="5145024"/>
          </a:xfrm>
          <a:prstGeom prst="rect">
            <a:avLst/>
          </a:prstGeom>
        </p:spPr>
      </p:pic>
      <p:sp>
        <p:nvSpPr>
          <p:cNvPr id="24" name="Freeform: Shape 23">
            <a:extLst>
              <a:ext uri="{FF2B5EF4-FFF2-40B4-BE49-F238E27FC236}">
                <a16:creationId xmlns:a16="http://schemas.microsoft.com/office/drawing/2014/main" id="{780BEE87-4835-4B9C-867B-245D16C29308}"/>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nvGrpSpPr>
          <p:cNvPr id="2" name="Group 1">
            <a:extLst>
              <a:ext uri="{FF2B5EF4-FFF2-40B4-BE49-F238E27FC236}">
                <a16:creationId xmlns:a16="http://schemas.microsoft.com/office/drawing/2014/main" id="{9F5FFC98-E819-458E-AD1E-039584C2A3C7}"/>
              </a:ext>
            </a:extLst>
          </p:cNvPr>
          <p:cNvGrpSpPr/>
          <p:nvPr userDrawn="1"/>
        </p:nvGrpSpPr>
        <p:grpSpPr>
          <a:xfrm>
            <a:off x="1236595" y="1554480"/>
            <a:ext cx="4925881" cy="2417913"/>
            <a:chOff x="1236595" y="1554480"/>
            <a:chExt cx="4925881" cy="2417913"/>
          </a:xfrm>
        </p:grpSpPr>
        <p:pic>
          <p:nvPicPr>
            <p:cNvPr id="5" name="Picture 4">
              <a:extLst>
                <a:ext uri="{FF2B5EF4-FFF2-40B4-BE49-F238E27FC236}">
                  <a16:creationId xmlns:a16="http://schemas.microsoft.com/office/drawing/2014/main" id="{11BD9814-0800-45B7-A273-C7E6F078BA9B}"/>
                </a:ext>
              </a:extLst>
            </p:cNvPr>
            <p:cNvPicPr>
              <a:picLocks noChangeAspect="1"/>
            </p:cNvPicPr>
            <p:nvPr userDrawn="1"/>
          </p:nvPicPr>
          <p:blipFill>
            <a:blip r:embed="rId3"/>
            <a:stretch>
              <a:fillRect/>
            </a:stretch>
          </p:blipFill>
          <p:spPr>
            <a:xfrm>
              <a:off x="4434944" y="3362574"/>
              <a:ext cx="1727532" cy="609819"/>
            </a:xfrm>
            <a:prstGeom prst="rect">
              <a:avLst/>
            </a:prstGeom>
          </p:spPr>
        </p:pic>
        <p:pic>
          <p:nvPicPr>
            <p:cNvPr id="6" name="Picture 5">
              <a:extLst>
                <a:ext uri="{FF2B5EF4-FFF2-40B4-BE49-F238E27FC236}">
                  <a16:creationId xmlns:a16="http://schemas.microsoft.com/office/drawing/2014/main" id="{7AE60973-F93F-4148-ACD2-54872AB3A6D7}"/>
                </a:ext>
              </a:extLst>
            </p:cNvPr>
            <p:cNvPicPr>
              <a:picLocks noChangeAspect="1"/>
            </p:cNvPicPr>
            <p:nvPr userDrawn="1"/>
          </p:nvPicPr>
          <p:blipFill>
            <a:blip r:embed="rId4"/>
            <a:stretch>
              <a:fillRect/>
            </a:stretch>
          </p:blipFill>
          <p:spPr>
            <a:xfrm>
              <a:off x="1251585" y="1554480"/>
              <a:ext cx="1642413" cy="1002150"/>
            </a:xfrm>
            <a:prstGeom prst="rect">
              <a:avLst/>
            </a:prstGeom>
          </p:spPr>
        </p:pic>
        <p:pic>
          <p:nvPicPr>
            <p:cNvPr id="7" name="Picture 6">
              <a:extLst>
                <a:ext uri="{FF2B5EF4-FFF2-40B4-BE49-F238E27FC236}">
                  <a16:creationId xmlns:a16="http://schemas.microsoft.com/office/drawing/2014/main" id="{D208BEBB-6114-4343-901C-738E6B22F0A0}"/>
                </a:ext>
              </a:extLst>
            </p:cNvPr>
            <p:cNvPicPr>
              <a:picLocks noChangeAspect="1"/>
            </p:cNvPicPr>
            <p:nvPr userDrawn="1"/>
          </p:nvPicPr>
          <p:blipFill>
            <a:blip r:embed="rId5"/>
            <a:stretch>
              <a:fillRect/>
            </a:stretch>
          </p:blipFill>
          <p:spPr>
            <a:xfrm>
              <a:off x="1236595" y="3402712"/>
              <a:ext cx="2421005" cy="305352"/>
            </a:xfrm>
            <a:prstGeom prst="rect">
              <a:avLst/>
            </a:prstGeom>
          </p:spPr>
        </p:pic>
        <p:pic>
          <p:nvPicPr>
            <p:cNvPr id="8" name="Picture 7">
              <a:extLst>
                <a:ext uri="{FF2B5EF4-FFF2-40B4-BE49-F238E27FC236}">
                  <a16:creationId xmlns:a16="http://schemas.microsoft.com/office/drawing/2014/main" id="{79505FDA-B56F-40F5-93F3-77E725948773}"/>
                </a:ext>
              </a:extLst>
            </p:cNvPr>
            <p:cNvPicPr>
              <a:picLocks noChangeAspect="1"/>
            </p:cNvPicPr>
            <p:nvPr userDrawn="1"/>
          </p:nvPicPr>
          <p:blipFill>
            <a:blip r:embed="rId6"/>
            <a:stretch>
              <a:fillRect/>
            </a:stretch>
          </p:blipFill>
          <p:spPr>
            <a:xfrm>
              <a:off x="3460583" y="1626433"/>
              <a:ext cx="2235839" cy="1107848"/>
            </a:xfrm>
            <a:prstGeom prst="rect">
              <a:avLst/>
            </a:prstGeom>
          </p:spPr>
        </p:pic>
      </p:grpSp>
      <p:pic>
        <p:nvPicPr>
          <p:cNvPr id="22" name="Picture 21">
            <a:extLst>
              <a:ext uri="{FF2B5EF4-FFF2-40B4-BE49-F238E27FC236}">
                <a16:creationId xmlns:a16="http://schemas.microsoft.com/office/drawing/2014/main" id="{42374562-0082-45AC-B175-C00C8C0CF8FC}"/>
              </a:ext>
            </a:extLst>
          </p:cNvPr>
          <p:cNvPicPr>
            <a:picLocks noChangeAspect="1"/>
          </p:cNvPicPr>
          <p:nvPr userDrawn="1"/>
        </p:nvPicPr>
        <p:blipFill>
          <a:blip r:embed="rId7"/>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874817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7AB9725-E30C-447C-B503-B96C6C7DEDC8}"/>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nvGrpSpPr>
          <p:cNvPr id="27" name="Group 26"/>
          <p:cNvGrpSpPr/>
          <p:nvPr/>
        </p:nvGrpSpPr>
        <p:grpSpPr bwMode="gray">
          <a:xfrm>
            <a:off x="0" y="4682937"/>
            <a:ext cx="9144000" cy="460563"/>
            <a:chOff x="0" y="4682937"/>
            <a:chExt cx="9144000" cy="460563"/>
          </a:xfrm>
        </p:grpSpPr>
        <p:sp>
          <p:nvSpPr>
            <p:cNvPr id="28" name="Rectangle 27"/>
            <p:cNvSpPr/>
            <p:nvPr/>
          </p:nvSpPr>
          <p:spPr bwMode="gray">
            <a:xfrm>
              <a:off x="0" y="4691514"/>
              <a:ext cx="9144000" cy="4519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p:cNvSpPr/>
            <p:nvPr/>
          </p:nvSpPr>
          <p:spPr bwMode="gray">
            <a:xfrm>
              <a:off x="0" y="4682937"/>
              <a:ext cx="9144000" cy="14400"/>
            </a:xfrm>
            <a:prstGeom prst="rect">
              <a:avLst/>
            </a:prstGeom>
            <a:solidFill>
              <a:srgbClr val="B7B9BA"/>
            </a:solidFill>
            <a:ln w="63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Pentagon 28"/>
          <p:cNvSpPr/>
          <p:nvPr/>
        </p:nvSpPr>
        <p:spPr bwMode="gray">
          <a:xfrm>
            <a:off x="-1" y="4683688"/>
            <a:ext cx="602409" cy="45981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nchorCtr="0"/>
          <a:lstStyle/>
          <a:p>
            <a:endParaRPr lang="en-US" sz="1200">
              <a:solidFill>
                <a:srgbClr val="FFFFFF"/>
              </a:solidFill>
            </a:endParaRPr>
          </a:p>
        </p:txBody>
      </p:sp>
      <p:sp>
        <p:nvSpPr>
          <p:cNvPr id="10"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1" name="Text Placeholder 4"/>
          <p:cNvSpPr>
            <a:spLocks noGrp="1"/>
          </p:cNvSpPr>
          <p:nvPr>
            <p:ph type="body" sz="quarter" idx="22"/>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2" name="Footer Placeholder 1"/>
          <p:cNvSpPr>
            <a:spLocks noGrp="1"/>
          </p:cNvSpPr>
          <p:nvPr>
            <p:ph type="ftr" sz="quarter" idx="23"/>
          </p:nvPr>
        </p:nvSpPr>
        <p:spPr bwMode="gray"/>
        <p:txBody>
          <a:bodyPr/>
          <a:lstStyle/>
          <a:p>
            <a:r>
              <a:rPr lang="en-US" noProof="0"/>
              <a:t>Business unit | Footer</a:t>
            </a:r>
          </a:p>
        </p:txBody>
      </p:sp>
      <p:sp>
        <p:nvSpPr>
          <p:cNvPr id="4" name="Slide Number Placeholder 3"/>
          <p:cNvSpPr>
            <a:spLocks noGrp="1"/>
          </p:cNvSpPr>
          <p:nvPr>
            <p:ph type="sldNum" sz="quarter" idx="24"/>
          </p:nvPr>
        </p:nvSpPr>
        <p:spPr bwMode="gray"/>
        <p:txBody>
          <a:bodyPr/>
          <a:lstStyle/>
          <a:p>
            <a:pPr>
              <a:defRPr/>
            </a:pPr>
            <a:fld id="{537E2E77-CED1-4E84-91C2-4E0176ECD4FC}" type="slidenum">
              <a:rPr lang="en-US" smtClean="0"/>
              <a:pPr>
                <a:defRPr/>
              </a:pPr>
              <a:t>‹#›</a:t>
            </a:fld>
            <a:endParaRPr lang="en-US"/>
          </a:p>
        </p:txBody>
      </p:sp>
      <p:sp>
        <p:nvSpPr>
          <p:cNvPr id="15" name="Rectangle 14"/>
          <p:cNvSpPr/>
          <p:nvPr/>
        </p:nvSpPr>
        <p:spPr bwMode="gray">
          <a:xfrm>
            <a:off x="-1641221" y="4242033"/>
            <a:ext cx="1501140" cy="7721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108000" rtlCol="0" anchor="t" anchorCtr="0">
            <a:spAutoFit/>
          </a:bodyPr>
          <a:lstStyle/>
          <a:p>
            <a:pPr algn="l"/>
            <a:r>
              <a:rPr lang="en-US" sz="900" b="1">
                <a:solidFill>
                  <a:schemeClr val="tx1"/>
                </a:solidFill>
              </a:rPr>
              <a:t>Insert Topic Icons</a:t>
            </a:r>
          </a:p>
          <a:p>
            <a:pPr algn="l"/>
            <a:r>
              <a:rPr lang="en-US" sz="900" b="0">
                <a:solidFill>
                  <a:schemeClr val="tx1"/>
                </a:solidFill>
              </a:rPr>
              <a:t>Click on the picture icon and </a:t>
            </a:r>
            <a:r>
              <a:rPr lang="en-US" sz="900" b="0" i="0" baseline="0">
                <a:solidFill>
                  <a:schemeClr val="tx1"/>
                </a:solidFill>
              </a:rPr>
              <a:t>browse to the location of </a:t>
            </a:r>
            <a:r>
              <a:rPr lang="en-US" sz="900" b="0" baseline="0">
                <a:solidFill>
                  <a:schemeClr val="tx1"/>
                </a:solidFill>
              </a:rPr>
              <a:t>the Topic Icons</a:t>
            </a:r>
            <a:endParaRPr lang="en-US" sz="900" b="0">
              <a:solidFill>
                <a:schemeClr val="tx1"/>
              </a:solidFill>
            </a:endParaRPr>
          </a:p>
        </p:txBody>
      </p:sp>
      <p:sp>
        <p:nvSpPr>
          <p:cNvPr id="3" name="Title 2">
            <a:extLst>
              <a:ext uri="{FF2B5EF4-FFF2-40B4-BE49-F238E27FC236}">
                <a16:creationId xmlns:a16="http://schemas.microsoft.com/office/drawing/2014/main" id="{197F0165-08AF-4404-B9FD-41440F612384}"/>
              </a:ext>
            </a:extLst>
          </p:cNvPr>
          <p:cNvSpPr>
            <a:spLocks noGrp="1"/>
          </p:cNvSpPr>
          <p:nvPr>
            <p:ph type="title"/>
          </p:nvPr>
        </p:nvSpPr>
        <p:spPr/>
        <p:txBody>
          <a:bodyPr/>
          <a:lstStyle/>
          <a:p>
            <a:r>
              <a:rPr lang="en-US"/>
              <a:t>Click to edit Master title style</a:t>
            </a:r>
          </a:p>
        </p:txBody>
      </p:sp>
      <p:grpSp>
        <p:nvGrpSpPr>
          <p:cNvPr id="18" name="Group 17">
            <a:extLst>
              <a:ext uri="{FF2B5EF4-FFF2-40B4-BE49-F238E27FC236}">
                <a16:creationId xmlns:a16="http://schemas.microsoft.com/office/drawing/2014/main" id="{225FEB14-E214-46B8-AAF4-66E35457D767}"/>
              </a:ext>
            </a:extLst>
          </p:cNvPr>
          <p:cNvGrpSpPr/>
          <p:nvPr userDrawn="1"/>
        </p:nvGrpSpPr>
        <p:grpSpPr>
          <a:xfrm>
            <a:off x="-1671638" y="254082"/>
            <a:ext cx="1531557" cy="630549"/>
            <a:chOff x="-1671638" y="254082"/>
            <a:chExt cx="1531557" cy="630549"/>
          </a:xfrm>
        </p:grpSpPr>
        <p:cxnSp>
          <p:nvCxnSpPr>
            <p:cNvPr id="19" name="Straight Connector 18">
              <a:extLst>
                <a:ext uri="{FF2B5EF4-FFF2-40B4-BE49-F238E27FC236}">
                  <a16:creationId xmlns:a16="http://schemas.microsoft.com/office/drawing/2014/main" id="{EE28855A-4571-482D-967E-D1942BCC416B}"/>
                </a:ext>
              </a:extLst>
            </p:cNvPr>
            <p:cNvCxnSpPr/>
            <p:nvPr/>
          </p:nvCxnSpPr>
          <p:spPr bwMode="gray">
            <a:xfrm>
              <a:off x="-1671638" y="884631"/>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DDB3EC-DF75-4936-A4FF-FEE6D0EF6254}"/>
                </a:ext>
              </a:extLst>
            </p:cNvPr>
            <p:cNvCxnSpPr/>
            <p:nvPr/>
          </p:nvCxnSpPr>
          <p:spPr bwMode="gray">
            <a:xfrm>
              <a:off x="-1671638" y="254084"/>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F65836-C317-4D95-898B-D3A980135543}"/>
                </a:ext>
              </a:extLst>
            </p:cNvPr>
            <p:cNvSpPr/>
            <p:nvPr userDrawn="1"/>
          </p:nvSpPr>
          <p:spPr bwMode="gray">
            <a:xfrm>
              <a:off x="-1671638" y="254082"/>
              <a:ext cx="1531557" cy="63054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a:solidFill>
                    <a:schemeClr val="tx1"/>
                  </a:solidFill>
                </a:rPr>
                <a:t>Title area</a:t>
              </a:r>
            </a:p>
            <a:p>
              <a:pPr algn="l"/>
              <a:r>
                <a:rPr lang="en-US" sz="1000" b="0">
                  <a:solidFill>
                    <a:schemeClr val="tx1"/>
                  </a:solidFill>
                </a:rPr>
                <a:t>max over 2 lines</a:t>
              </a:r>
            </a:p>
          </p:txBody>
        </p:sp>
      </p:grpSp>
      <p:pic>
        <p:nvPicPr>
          <p:cNvPr id="22" name="Picture 21">
            <a:extLst>
              <a:ext uri="{FF2B5EF4-FFF2-40B4-BE49-F238E27FC236}">
                <a16:creationId xmlns:a16="http://schemas.microsoft.com/office/drawing/2014/main" id="{EAC6E919-D1AF-4829-85B8-6757F1D6C388}"/>
              </a:ext>
            </a:extLst>
          </p:cNvPr>
          <p:cNvPicPr>
            <a:picLocks noChangeAspect="1"/>
          </p:cNvPicPr>
          <p:nvPr userDrawn="1"/>
        </p:nvPicPr>
        <p:blipFill>
          <a:blip r:embed="rId2"/>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626098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Movie with AkzoNobel logo white">
    <p:bg bwMode="gray">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25E1AAA-C40A-4632-8FC4-062951A43D02}"/>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nvGrpSpPr>
          <p:cNvPr id="15" name="Group 33"/>
          <p:cNvGrpSpPr>
            <a:grpSpLocks noChangeAspect="1"/>
          </p:cNvGrpSpPr>
          <p:nvPr/>
        </p:nvGrpSpPr>
        <p:grpSpPr bwMode="gray">
          <a:xfrm>
            <a:off x="7012415" y="236463"/>
            <a:ext cx="1779160" cy="259200"/>
            <a:chOff x="1430338" y="-1666875"/>
            <a:chExt cx="4968876" cy="723900"/>
          </a:xfrm>
          <a:solidFill>
            <a:srgbClr val="FFFFFF"/>
          </a:solidFill>
        </p:grpSpPr>
        <p:sp>
          <p:nvSpPr>
            <p:cNvPr id="19" name="Freeform 18"/>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bwMode="gray">
          <a:xfrm>
            <a:off x="9288780" y="182684"/>
            <a:ext cx="1501140" cy="132610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r>
              <a:rPr lang="en-US" sz="900" b="1">
                <a:solidFill>
                  <a:schemeClr val="tx1"/>
                </a:solidFill>
              </a:rPr>
              <a:t>Supported format for the</a:t>
            </a:r>
            <a:r>
              <a:rPr lang="en-US" sz="900" b="1" baseline="0">
                <a:solidFill>
                  <a:schemeClr val="tx1"/>
                </a:solidFill>
              </a:rPr>
              <a:t> Windows platform</a:t>
            </a:r>
            <a:endParaRPr lang="en-US" sz="900" b="1">
              <a:solidFill>
                <a:schemeClr val="tx1"/>
              </a:solidFill>
            </a:endParaRPr>
          </a:p>
          <a:p>
            <a:pPr algn="l"/>
            <a:r>
              <a:rPr lang="en-US" sz="900" b="0">
                <a:solidFill>
                  <a:schemeClr val="tx1"/>
                </a:solidFill>
              </a:rPr>
              <a:t>• WMV</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rPr>
              <a:t>• MPG</a:t>
            </a:r>
          </a:p>
          <a:p>
            <a:pPr algn="l"/>
            <a:endParaRPr lang="en-US" sz="900" b="0">
              <a:solidFill>
                <a:schemeClr val="tx1"/>
              </a:solidFill>
            </a:endParaRPr>
          </a:p>
          <a:p>
            <a:pPr algn="l"/>
            <a:r>
              <a:rPr lang="en-US" sz="900" b="0">
                <a:solidFill>
                  <a:schemeClr val="tx1"/>
                </a:solidFill>
              </a:rPr>
              <a:t>MP4</a:t>
            </a:r>
            <a:r>
              <a:rPr lang="en-US" sz="900" b="0" baseline="0">
                <a:solidFill>
                  <a:schemeClr val="tx1"/>
                </a:solidFill>
              </a:rPr>
              <a:t> not (yet) fully supported without </a:t>
            </a:r>
          </a:p>
          <a:p>
            <a:pPr algn="l"/>
            <a:r>
              <a:rPr lang="en-US" sz="900" b="0" baseline="0">
                <a:solidFill>
                  <a:schemeClr val="tx1"/>
                </a:solidFill>
              </a:rPr>
              <a:t>QT Player</a:t>
            </a:r>
            <a:endParaRPr lang="en-US" sz="900" b="0">
              <a:solidFill>
                <a:schemeClr val="tx1"/>
              </a:solidFill>
            </a:endParaRPr>
          </a:p>
        </p:txBody>
      </p:sp>
      <p:sp>
        <p:nvSpPr>
          <p:cNvPr id="18" name="Media Placeholder 17">
            <a:extLst>
              <a:ext uri="{FF2B5EF4-FFF2-40B4-BE49-F238E27FC236}">
                <a16:creationId xmlns:a16="http://schemas.microsoft.com/office/drawing/2014/main" id="{B7B02E2F-78D5-4E30-B751-15176ACA16DE}"/>
              </a:ext>
            </a:extLst>
          </p:cNvPr>
          <p:cNvSpPr>
            <a:spLocks noGrp="1"/>
          </p:cNvSpPr>
          <p:nvPr>
            <p:ph type="media" sz="quarter" idx="10" hasCustomPrompt="1"/>
          </p:nvPr>
        </p:nvSpPr>
        <p:spPr bwMode="gray">
          <a:xfrm>
            <a:off x="1" y="-900"/>
            <a:ext cx="9143999" cy="5144400"/>
          </a:xfrm>
          <a:prstGeom prst="rect">
            <a:avLst/>
          </a:prstGeom>
          <a:solidFill>
            <a:schemeClr val="tx1"/>
          </a:solidFill>
        </p:spPr>
        <p:txBody>
          <a:bodyPr wrap="square" anchor="ctr" anchorCtr="0">
            <a:noAutofit/>
          </a:bodyPr>
          <a:lstStyle>
            <a:lvl1pPr marL="0" marR="0" indent="0" algn="ctr" defTabSz="914400" rtl="0" eaLnBrk="1" fontAlgn="auto" latinLnBrk="0" hangingPunct="1">
              <a:lnSpc>
                <a:spcPts val="1400"/>
              </a:lnSpc>
              <a:spcBef>
                <a:spcPts val="0"/>
              </a:spcBef>
              <a:spcAft>
                <a:spcPts val="0"/>
              </a:spcAft>
              <a:buClr>
                <a:schemeClr val="accent4"/>
              </a:buClr>
              <a:buSzTx/>
              <a:buFont typeface="Arial" pitchFamily="34" charset="0"/>
              <a:buNone/>
              <a:tabLst/>
              <a:defRPr sz="1200" b="0" baseline="0">
                <a:solidFill>
                  <a:schemeClr val="bg1"/>
                </a:solidFill>
              </a:defRPr>
            </a:lvl1pPr>
          </a:lstStyle>
          <a:p>
            <a:r>
              <a:rPr lang="en-US"/>
              <a:t>Movie </a:t>
            </a:r>
          </a:p>
          <a:p>
            <a:r>
              <a:rPr lang="en-US"/>
              <a:t>(in WMV format for Windows platform)</a:t>
            </a:r>
          </a:p>
          <a:p>
            <a:endParaRPr lang="nl-NL"/>
          </a:p>
          <a:p>
            <a:endParaRPr lang="nl-NL"/>
          </a:p>
          <a:p>
            <a:endParaRPr lang="nl-NL"/>
          </a:p>
          <a:p>
            <a:endParaRPr lang="en-US"/>
          </a:p>
          <a:p>
            <a:endParaRPr lang="en-US"/>
          </a:p>
        </p:txBody>
      </p:sp>
      <p:sp>
        <p:nvSpPr>
          <p:cNvPr id="30" name="Text Placeholder 9">
            <a:extLst>
              <a:ext uri="{FF2B5EF4-FFF2-40B4-BE49-F238E27FC236}">
                <a16:creationId xmlns:a16="http://schemas.microsoft.com/office/drawing/2014/main" id="{0FD17422-CBAC-4C3D-8D82-972F7F972DC1}"/>
              </a:ext>
            </a:extLst>
          </p:cNvPr>
          <p:cNvSpPr>
            <a:spLocks noGrp="1" noChangeAspect="1"/>
          </p:cNvSpPr>
          <p:nvPr>
            <p:ph type="body" sz="quarter" idx="13" hasCustomPrompt="1"/>
          </p:nvPr>
        </p:nvSpPr>
        <p:spPr>
          <a:xfrm>
            <a:off x="7013575" y="236191"/>
            <a:ext cx="1782000" cy="260528"/>
          </a:xfrm>
          <a:blipFill>
            <a:blip r:embed="rId2"/>
            <a:stretch>
              <a:fillRect/>
            </a:stretch>
          </a:blipFill>
        </p:spPr>
        <p:txBody>
          <a:bodyPr/>
          <a:lstStyle>
            <a:lvl1pPr>
              <a:defRPr/>
            </a:lvl1pPr>
          </a:lstStyle>
          <a:p>
            <a:pPr lvl="0"/>
            <a:r>
              <a:rPr lang="en-US"/>
              <a:t>    </a:t>
            </a:r>
          </a:p>
        </p:txBody>
      </p:sp>
    </p:spTree>
    <p:extLst>
      <p:ext uri="{BB962C8B-B14F-4D97-AF65-F5344CB8AC3E}">
        <p14:creationId xmlns:p14="http://schemas.microsoft.com/office/powerpoint/2010/main" val="1529546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ovie with AkzoNobel logo blue">
    <p:bg bwMode="gray">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7638C14-9F90-4D41-8679-C0126FB6177D}"/>
              </a:ext>
            </a:extLst>
          </p:cNvPr>
          <p:cNvGrpSpPr/>
          <p:nvPr userDrawn="1"/>
        </p:nvGrpSpPr>
        <p:grpSpPr>
          <a:xfrm>
            <a:off x="0" y="-900"/>
            <a:ext cx="9143999" cy="5144400"/>
            <a:chOff x="0" y="-900"/>
            <a:chExt cx="9143999" cy="5144400"/>
          </a:xfrm>
        </p:grpSpPr>
        <p:sp>
          <p:nvSpPr>
            <p:cNvPr id="9" name="Rectangle 8">
              <a:extLst>
                <a:ext uri="{FF2B5EF4-FFF2-40B4-BE49-F238E27FC236}">
                  <a16:creationId xmlns:a16="http://schemas.microsoft.com/office/drawing/2014/main" id="{14BB892A-DD27-4AF9-9505-BDAA1BD47A65}"/>
                </a:ext>
              </a:extLst>
            </p:cNvPr>
            <p:cNvSpPr/>
            <p:nvPr userDrawn="1"/>
          </p:nvSpPr>
          <p:spPr>
            <a:xfrm>
              <a:off x="7013813" y="-900"/>
              <a:ext cx="1782000" cy="5144400"/>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10" name="Rectangle 9">
              <a:extLst>
                <a:ext uri="{FF2B5EF4-FFF2-40B4-BE49-F238E27FC236}">
                  <a16:creationId xmlns:a16="http://schemas.microsoft.com/office/drawing/2014/main" id="{1A4506E1-8F44-471B-9A1A-DDABA454F049}"/>
                </a:ext>
              </a:extLst>
            </p:cNvPr>
            <p:cNvSpPr/>
            <p:nvPr userDrawn="1"/>
          </p:nvSpPr>
          <p:spPr>
            <a:xfrm>
              <a:off x="0" y="-900"/>
              <a:ext cx="7013813" cy="5144400"/>
            </a:xfrm>
            <a:prstGeom prst="rect">
              <a:avLst/>
            </a:prstGeom>
            <a:solidFill>
              <a:srgbClr val="00519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11" name="Rectangle 10">
              <a:extLst>
                <a:ext uri="{FF2B5EF4-FFF2-40B4-BE49-F238E27FC236}">
                  <a16:creationId xmlns:a16="http://schemas.microsoft.com/office/drawing/2014/main" id="{424C5D3A-5249-4802-82FC-B88E0C727FCB}"/>
                </a:ext>
              </a:extLst>
            </p:cNvPr>
            <p:cNvSpPr/>
            <p:nvPr userDrawn="1"/>
          </p:nvSpPr>
          <p:spPr>
            <a:xfrm>
              <a:off x="8795812" y="-900"/>
              <a:ext cx="348187" cy="5144400"/>
            </a:xfrm>
            <a:prstGeom prst="rect">
              <a:avLst/>
            </a:prstGeom>
            <a:solidFill>
              <a:srgbClr val="008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sp>
        <p:nvSpPr>
          <p:cNvPr id="5" name="Freeform: Shape 4">
            <a:extLst>
              <a:ext uri="{FF2B5EF4-FFF2-40B4-BE49-F238E27FC236}">
                <a16:creationId xmlns:a16="http://schemas.microsoft.com/office/drawing/2014/main" id="{0C80CFD0-7C46-4237-B059-79BE7CA1024E}"/>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7" name="Media Placeholder 6">
            <a:extLst>
              <a:ext uri="{FF2B5EF4-FFF2-40B4-BE49-F238E27FC236}">
                <a16:creationId xmlns:a16="http://schemas.microsoft.com/office/drawing/2014/main" id="{9625CAEF-7F4C-46C1-8A48-672F893B6657}"/>
              </a:ext>
            </a:extLst>
          </p:cNvPr>
          <p:cNvSpPr>
            <a:spLocks noGrp="1"/>
          </p:cNvSpPr>
          <p:nvPr>
            <p:ph type="media" sz="quarter" idx="10" hasCustomPrompt="1"/>
          </p:nvPr>
        </p:nvSpPr>
        <p:spPr bwMode="gray">
          <a:xfrm>
            <a:off x="1" y="-450"/>
            <a:ext cx="9143999" cy="5144400"/>
          </a:xfrm>
          <a:prstGeom prst="rect">
            <a:avLst/>
          </a:prstGeom>
          <a:solidFill>
            <a:schemeClr val="bg1"/>
          </a:solidFill>
        </p:spPr>
        <p:txBody>
          <a:bodyPr wrap="square" anchor="ctr" anchorCtr="0">
            <a:noAutofit/>
          </a:bodyPr>
          <a:lstStyle>
            <a:lvl1pPr marL="0" marR="0" indent="0" algn="ctr" defTabSz="914400" rtl="0" eaLnBrk="1" fontAlgn="auto" latinLnBrk="0" hangingPunct="1">
              <a:lnSpc>
                <a:spcPts val="1400"/>
              </a:lnSpc>
              <a:spcBef>
                <a:spcPts val="0"/>
              </a:spcBef>
              <a:spcAft>
                <a:spcPts val="0"/>
              </a:spcAft>
              <a:buClr>
                <a:schemeClr val="accent4"/>
              </a:buClr>
              <a:buSzTx/>
              <a:buFont typeface="Arial" pitchFamily="34" charset="0"/>
              <a:buNone/>
              <a:tabLst/>
              <a:defRPr sz="1200" b="0" baseline="0">
                <a:solidFill>
                  <a:schemeClr val="tx1"/>
                </a:solidFill>
              </a:defRPr>
            </a:lvl1pPr>
          </a:lstStyle>
          <a:p>
            <a:r>
              <a:rPr lang="en-US"/>
              <a:t>Movie </a:t>
            </a:r>
          </a:p>
          <a:p>
            <a:r>
              <a:rPr lang="en-US"/>
              <a:t>(in WMV format for Windows platform)</a:t>
            </a:r>
          </a:p>
          <a:p>
            <a:endParaRPr lang="nl-NL"/>
          </a:p>
          <a:p>
            <a:endParaRPr lang="nl-NL"/>
          </a:p>
          <a:p>
            <a:endParaRPr lang="nl-NL"/>
          </a:p>
          <a:p>
            <a:endParaRPr lang="en-US"/>
          </a:p>
          <a:p>
            <a:endParaRPr lang="en-US"/>
          </a:p>
        </p:txBody>
      </p:sp>
      <p:sp>
        <p:nvSpPr>
          <p:cNvPr id="26" name="Rectangle 25"/>
          <p:cNvSpPr/>
          <p:nvPr/>
        </p:nvSpPr>
        <p:spPr bwMode="gray">
          <a:xfrm>
            <a:off x="9288780" y="182684"/>
            <a:ext cx="1501140" cy="132610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r>
              <a:rPr lang="en-US" sz="900" b="1">
                <a:solidFill>
                  <a:schemeClr val="tx1"/>
                </a:solidFill>
              </a:rPr>
              <a:t>Supported format for the</a:t>
            </a:r>
            <a:r>
              <a:rPr lang="en-US" sz="900" b="1" baseline="0">
                <a:solidFill>
                  <a:schemeClr val="tx1"/>
                </a:solidFill>
              </a:rPr>
              <a:t> Windows platform</a:t>
            </a:r>
            <a:endParaRPr lang="en-US" sz="900" b="1">
              <a:solidFill>
                <a:schemeClr val="tx1"/>
              </a:solidFill>
            </a:endParaRPr>
          </a:p>
          <a:p>
            <a:pPr algn="l"/>
            <a:r>
              <a:rPr lang="en-US" sz="900" b="0">
                <a:solidFill>
                  <a:schemeClr val="tx1"/>
                </a:solidFill>
              </a:rPr>
              <a:t>• WMV</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rPr>
              <a:t>• MPG</a:t>
            </a:r>
          </a:p>
          <a:p>
            <a:pPr algn="l"/>
            <a:endParaRPr lang="en-US" sz="900" b="0">
              <a:solidFill>
                <a:schemeClr val="tx1"/>
              </a:solidFill>
            </a:endParaRPr>
          </a:p>
          <a:p>
            <a:pPr algn="l"/>
            <a:r>
              <a:rPr lang="en-US" sz="900" b="0">
                <a:solidFill>
                  <a:schemeClr val="tx1"/>
                </a:solidFill>
              </a:rPr>
              <a:t>MP4</a:t>
            </a:r>
            <a:r>
              <a:rPr lang="en-US" sz="900" b="0" baseline="0">
                <a:solidFill>
                  <a:schemeClr val="tx1"/>
                </a:solidFill>
              </a:rPr>
              <a:t> not (yet) fully supported without </a:t>
            </a:r>
          </a:p>
          <a:p>
            <a:pPr algn="l"/>
            <a:r>
              <a:rPr lang="en-US" sz="900" b="0" baseline="0">
                <a:solidFill>
                  <a:schemeClr val="tx1"/>
                </a:solidFill>
              </a:rPr>
              <a:t>QT Player</a:t>
            </a:r>
            <a:endParaRPr lang="en-US" sz="900" b="0">
              <a:solidFill>
                <a:schemeClr val="tx1"/>
              </a:solidFill>
            </a:endParaRPr>
          </a:p>
        </p:txBody>
      </p:sp>
      <p:sp>
        <p:nvSpPr>
          <p:cNvPr id="12" name="Text Placeholder 9">
            <a:extLst>
              <a:ext uri="{FF2B5EF4-FFF2-40B4-BE49-F238E27FC236}">
                <a16:creationId xmlns:a16="http://schemas.microsoft.com/office/drawing/2014/main" id="{02A36365-C340-4B2C-A3E0-87591690B3EB}"/>
              </a:ext>
            </a:extLst>
          </p:cNvPr>
          <p:cNvSpPr>
            <a:spLocks noGrp="1" noChangeAspect="1"/>
          </p:cNvSpPr>
          <p:nvPr>
            <p:ph type="body" sz="quarter" idx="13" hasCustomPrompt="1"/>
          </p:nvPr>
        </p:nvSpPr>
        <p:spPr>
          <a:xfrm>
            <a:off x="7013575" y="236191"/>
            <a:ext cx="1782000" cy="260528"/>
          </a:xfrm>
          <a:blipFill>
            <a:blip r:embed="rId2"/>
            <a:stretch>
              <a:fillRect/>
            </a:stretch>
          </a:blipFill>
        </p:spPr>
        <p:txBody>
          <a:bodyPr/>
          <a:lstStyle>
            <a:lvl1pPr>
              <a:defRPr/>
            </a:lvl1pPr>
          </a:lstStyle>
          <a:p>
            <a:pPr lvl="0"/>
            <a:r>
              <a:rPr lang="en-US"/>
              <a:t>    </a:t>
            </a:r>
          </a:p>
        </p:txBody>
      </p:sp>
    </p:spTree>
    <p:extLst>
      <p:ext uri="{BB962C8B-B14F-4D97-AF65-F5344CB8AC3E}">
        <p14:creationId xmlns:p14="http://schemas.microsoft.com/office/powerpoint/2010/main" val="1780094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Movie without AkzoNobel logo">
    <p:bg bwMode="gray">
      <p:bgPr>
        <a:solidFill>
          <a:schemeClr val="tx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9B5C15B-E66A-4657-B051-A6E5C2D1B577}"/>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5" name="Media Placeholder 4"/>
          <p:cNvSpPr>
            <a:spLocks noGrp="1"/>
          </p:cNvSpPr>
          <p:nvPr>
            <p:ph type="media" sz="quarter" idx="10" hasCustomPrompt="1"/>
          </p:nvPr>
        </p:nvSpPr>
        <p:spPr bwMode="gray">
          <a:xfrm>
            <a:off x="0" y="0"/>
            <a:ext cx="9144000" cy="5143500"/>
          </a:xfrm>
          <a:noFill/>
        </p:spPr>
        <p:txBody>
          <a:bodyPr anchor="ctr" anchorCtr="0"/>
          <a:lstStyle>
            <a:lvl1pPr marL="0" marR="0" indent="0" algn="ctr" defTabSz="914400" rtl="0" eaLnBrk="1" fontAlgn="auto" latinLnBrk="0" hangingPunct="1">
              <a:lnSpc>
                <a:spcPts val="1400"/>
              </a:lnSpc>
              <a:spcBef>
                <a:spcPts val="0"/>
              </a:spcBef>
              <a:spcAft>
                <a:spcPts val="0"/>
              </a:spcAft>
              <a:buClr>
                <a:schemeClr val="accent4"/>
              </a:buClr>
              <a:buSzTx/>
              <a:buFont typeface="Arial" pitchFamily="34" charset="0"/>
              <a:buNone/>
              <a:tabLst/>
              <a:defRPr sz="1200" b="0">
                <a:solidFill>
                  <a:schemeClr val="bg1"/>
                </a:solidFill>
              </a:defRPr>
            </a:lvl1pPr>
          </a:lstStyle>
          <a:p>
            <a:r>
              <a:rPr lang="en-US"/>
              <a:t>Movie </a:t>
            </a:r>
          </a:p>
          <a:p>
            <a:r>
              <a:rPr lang="en-US"/>
              <a:t>(in WMV format for Windows platform)</a:t>
            </a:r>
          </a:p>
          <a:p>
            <a:endParaRPr lang="nl-NL"/>
          </a:p>
          <a:p>
            <a:endParaRPr lang="nl-NL"/>
          </a:p>
          <a:p>
            <a:endParaRPr lang="nl-NL"/>
          </a:p>
          <a:p>
            <a:endParaRPr lang="en-US"/>
          </a:p>
          <a:p>
            <a:endParaRPr lang="en-US"/>
          </a:p>
        </p:txBody>
      </p:sp>
      <p:sp>
        <p:nvSpPr>
          <p:cNvPr id="38" name="Rectangle 37"/>
          <p:cNvSpPr/>
          <p:nvPr/>
        </p:nvSpPr>
        <p:spPr bwMode="gray">
          <a:xfrm>
            <a:off x="9288780" y="182684"/>
            <a:ext cx="1501140" cy="132610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r>
              <a:rPr lang="en-US" sz="900" b="1">
                <a:solidFill>
                  <a:schemeClr val="tx1"/>
                </a:solidFill>
              </a:rPr>
              <a:t>Supported format for the</a:t>
            </a:r>
            <a:r>
              <a:rPr lang="en-US" sz="900" b="1" baseline="0">
                <a:solidFill>
                  <a:schemeClr val="tx1"/>
                </a:solidFill>
              </a:rPr>
              <a:t> Windows platform</a:t>
            </a:r>
            <a:endParaRPr lang="en-US" sz="900" b="1">
              <a:solidFill>
                <a:schemeClr val="tx1"/>
              </a:solidFill>
            </a:endParaRPr>
          </a:p>
          <a:p>
            <a:pPr algn="l"/>
            <a:r>
              <a:rPr lang="en-US" sz="900" b="0">
                <a:solidFill>
                  <a:schemeClr val="tx1"/>
                </a:solidFill>
              </a:rPr>
              <a:t>• WMV</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rPr>
              <a:t>• MPG</a:t>
            </a:r>
          </a:p>
          <a:p>
            <a:pPr algn="l"/>
            <a:endParaRPr lang="en-US" sz="900" b="0">
              <a:solidFill>
                <a:schemeClr val="tx1"/>
              </a:solidFill>
            </a:endParaRPr>
          </a:p>
          <a:p>
            <a:pPr algn="l"/>
            <a:r>
              <a:rPr lang="en-US" sz="900" b="0">
                <a:solidFill>
                  <a:schemeClr val="tx1"/>
                </a:solidFill>
              </a:rPr>
              <a:t>MP4</a:t>
            </a:r>
            <a:r>
              <a:rPr lang="en-US" sz="900" b="0" baseline="0">
                <a:solidFill>
                  <a:schemeClr val="tx1"/>
                </a:solidFill>
              </a:rPr>
              <a:t> not (yet) fully supported without </a:t>
            </a:r>
          </a:p>
          <a:p>
            <a:pPr algn="l"/>
            <a:r>
              <a:rPr lang="en-US" sz="900" b="0" baseline="0">
                <a:solidFill>
                  <a:schemeClr val="tx1"/>
                </a:solidFill>
              </a:rPr>
              <a:t>QT Player</a:t>
            </a:r>
            <a:endParaRPr lang="en-US" sz="900" b="0">
              <a:solidFill>
                <a:schemeClr val="tx1"/>
              </a:solidFill>
            </a:endParaRPr>
          </a:p>
        </p:txBody>
      </p:sp>
    </p:spTree>
    <p:extLst>
      <p:ext uri="{BB962C8B-B14F-4D97-AF65-F5344CB8AC3E}">
        <p14:creationId xmlns:p14="http://schemas.microsoft.com/office/powerpoint/2010/main" val="340965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EFF291B-2CFE-4064-9248-E0E2639B73A3}"/>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Tree>
    <p:extLst>
      <p:ext uri="{BB962C8B-B14F-4D97-AF65-F5344CB8AC3E}">
        <p14:creationId xmlns:p14="http://schemas.microsoft.com/office/powerpoint/2010/main" val="2154389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nd Slide">
    <p:bg bwMode="gray">
      <p:bgPr>
        <a:gradFill>
          <a:gsLst>
            <a:gs pos="45000">
              <a:srgbClr val="56378A"/>
            </a:gs>
            <a:gs pos="10000">
              <a:srgbClr val="C3004A"/>
            </a:gs>
            <a:gs pos="95000">
              <a:srgbClr val="008BC5"/>
            </a:gs>
            <a:gs pos="75000">
              <a:srgbClr val="008BC5"/>
            </a:gs>
          </a:gsLst>
          <a:lin ang="189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797376D-DE6D-4298-AB5F-64406A83EC77}"/>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2" name="Title 1"/>
          <p:cNvSpPr>
            <a:spLocks noGrp="1"/>
          </p:cNvSpPr>
          <p:nvPr>
            <p:ph type="title"/>
          </p:nvPr>
        </p:nvSpPr>
        <p:spPr bwMode="gray">
          <a:xfrm>
            <a:off x="359999" y="1753555"/>
            <a:ext cx="8431576" cy="2756533"/>
          </a:xfrm>
        </p:spPr>
        <p:txBody>
          <a:bodyPr anchor="t" anchorCtr="0"/>
          <a:lstStyle>
            <a:lvl1pPr>
              <a:lnSpc>
                <a:spcPct val="80000"/>
              </a:lnSpc>
              <a:defRPr sz="9000" b="0">
                <a:solidFill>
                  <a:schemeClr val="bg1"/>
                </a:solidFill>
              </a:defRPr>
            </a:lvl1pPr>
          </a:lstStyle>
          <a:p>
            <a:r>
              <a:rPr lang="en-US"/>
              <a:t>Click to edit Master title style</a:t>
            </a:r>
            <a:endParaRPr lang="en-GB"/>
          </a:p>
        </p:txBody>
      </p:sp>
      <p:grpSp>
        <p:nvGrpSpPr>
          <p:cNvPr id="3" name="Group 2">
            <a:extLst>
              <a:ext uri="{FF2B5EF4-FFF2-40B4-BE49-F238E27FC236}">
                <a16:creationId xmlns:a16="http://schemas.microsoft.com/office/drawing/2014/main" id="{B0020EA3-226E-4218-AA72-74DCF5FAD53B}"/>
              </a:ext>
            </a:extLst>
          </p:cNvPr>
          <p:cNvGrpSpPr/>
          <p:nvPr userDrawn="1"/>
        </p:nvGrpSpPr>
        <p:grpSpPr>
          <a:xfrm>
            <a:off x="5666400" y="1665898"/>
            <a:ext cx="3477600" cy="3477602"/>
            <a:chOff x="5666400" y="1665898"/>
            <a:chExt cx="3477600" cy="3477602"/>
          </a:xfrm>
        </p:grpSpPr>
        <p:sp>
          <p:nvSpPr>
            <p:cNvPr id="15" name="Right Triangle 14">
              <a:extLst>
                <a:ext uri="{FF2B5EF4-FFF2-40B4-BE49-F238E27FC236}">
                  <a16:creationId xmlns:a16="http://schemas.microsoft.com/office/drawing/2014/main" id="{7A0C16CC-2633-4079-93F6-648C429A161F}"/>
                </a:ext>
              </a:extLst>
            </p:cNvPr>
            <p:cNvSpPr>
              <a:spLocks noChangeAspect="1"/>
            </p:cNvSpPr>
            <p:nvPr userDrawn="1"/>
          </p:nvSpPr>
          <p:spPr>
            <a:xfrm rot="5400000" flipH="1" flipV="1">
              <a:off x="5666399" y="1665899"/>
              <a:ext cx="3477602" cy="3477600"/>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a:p>
          </p:txBody>
        </p:sp>
        <p:sp>
          <p:nvSpPr>
            <p:cNvPr id="17" name="Right Triangle 16">
              <a:extLst>
                <a:ext uri="{FF2B5EF4-FFF2-40B4-BE49-F238E27FC236}">
                  <a16:creationId xmlns:a16="http://schemas.microsoft.com/office/drawing/2014/main" id="{C57195F0-8ED9-4A66-8585-BC1AD55DAB6D}"/>
                </a:ext>
              </a:extLst>
            </p:cNvPr>
            <p:cNvSpPr>
              <a:spLocks noChangeAspect="1"/>
            </p:cNvSpPr>
            <p:nvPr userDrawn="1"/>
          </p:nvSpPr>
          <p:spPr>
            <a:xfrm rot="5400000" flipH="1" flipV="1">
              <a:off x="6825599" y="2825099"/>
              <a:ext cx="2318401" cy="2318400"/>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a:p>
          </p:txBody>
        </p:sp>
        <p:sp>
          <p:nvSpPr>
            <p:cNvPr id="16" name="Right Triangle 15">
              <a:extLst>
                <a:ext uri="{FF2B5EF4-FFF2-40B4-BE49-F238E27FC236}">
                  <a16:creationId xmlns:a16="http://schemas.microsoft.com/office/drawing/2014/main" id="{2F35587B-8EAA-4475-A7BA-44D09903E705}"/>
                </a:ext>
              </a:extLst>
            </p:cNvPr>
            <p:cNvSpPr>
              <a:spLocks noChangeAspect="1"/>
            </p:cNvSpPr>
            <p:nvPr userDrawn="1"/>
          </p:nvSpPr>
          <p:spPr>
            <a:xfrm rot="5400000" flipH="1" flipV="1">
              <a:off x="7984799" y="3984299"/>
              <a:ext cx="1159201" cy="11592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a:p>
          </p:txBody>
        </p:sp>
      </p:grpSp>
      <p:pic>
        <p:nvPicPr>
          <p:cNvPr id="19" name="Picture 18">
            <a:extLst>
              <a:ext uri="{FF2B5EF4-FFF2-40B4-BE49-F238E27FC236}">
                <a16:creationId xmlns:a16="http://schemas.microsoft.com/office/drawing/2014/main" id="{982924C7-A34E-4CD0-A6AF-E5FFB5BE04B8}"/>
              </a:ext>
            </a:extLst>
          </p:cNvPr>
          <p:cNvPicPr>
            <a:picLocks noChangeAspect="1"/>
          </p:cNvPicPr>
          <p:nvPr userDrawn="1"/>
        </p:nvPicPr>
        <p:blipFill>
          <a:blip r:embed="rId2"/>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8541280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ingle speaker">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50733CC7-C8BC-48A6-914D-2279C3CA9242}"/>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45" name="Rechthoek 1"/>
          <p:cNvSpPr/>
          <p:nvPr/>
        </p:nvSpPr>
        <p:spPr bwMode="gray">
          <a:xfrm>
            <a:off x="352425" y="1563688"/>
            <a:ext cx="8439150" cy="176944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nl-NL" err="1">
              <a:solidFill>
                <a:srgbClr val="FFFFFF"/>
              </a:solidFill>
            </a:endParaRPr>
          </a:p>
        </p:txBody>
      </p:sp>
      <p:sp>
        <p:nvSpPr>
          <p:cNvPr id="39" name="Rectangle 38"/>
          <p:cNvSpPr/>
          <p:nvPr/>
        </p:nvSpPr>
        <p:spPr bwMode="gray">
          <a:xfrm>
            <a:off x="6476283" y="1563688"/>
            <a:ext cx="2315292" cy="1769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pic>
        <p:nvPicPr>
          <p:cNvPr id="43" name="Picture 42" descr="Portret.png"/>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6996160" y="2057596"/>
            <a:ext cx="1275539" cy="1275539"/>
          </a:xfrm>
          <a:prstGeom prst="rect">
            <a:avLst/>
          </a:prstGeom>
        </p:spPr>
      </p:pic>
      <p:graphicFrame>
        <p:nvGraphicFramePr>
          <p:cNvPr id="37" name="Object 3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357" imgH="357" progId="TCLayout.ActiveDocument.1">
                  <p:embed/>
                </p:oleObj>
              </mc:Choice>
              <mc:Fallback>
                <p:oleObj name="think-cell Slide" r:id="rId4" imgW="357" imgH="357" progId="TCLayout.ActiveDocument.1">
                  <p:embed/>
                  <p:pic>
                    <p:nvPicPr>
                      <p:cNvPr id="37" name="Object 3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Title 52"/>
          <p:cNvSpPr>
            <a:spLocks noGrp="1"/>
          </p:cNvSpPr>
          <p:nvPr>
            <p:ph type="title" hasCustomPrompt="1"/>
          </p:nvPr>
        </p:nvSpPr>
        <p:spPr bwMode="gray">
          <a:xfrm>
            <a:off x="352425" y="1563688"/>
            <a:ext cx="6123858" cy="1769447"/>
          </a:xfrm>
        </p:spPr>
        <p:txBody>
          <a:bodyPr lIns="298800" tIns="118800" rIns="118800" bIns="93600" anchor="t" anchorCtr="0">
            <a:noAutofit/>
          </a:bodyPr>
          <a:lstStyle>
            <a:lvl1pPr>
              <a:lnSpc>
                <a:spcPct val="90000"/>
              </a:lnSpc>
              <a:defRPr sz="4000" b="0">
                <a:solidFill>
                  <a:schemeClr val="bg1"/>
                </a:solidFill>
                <a:latin typeface="+mj-lt"/>
              </a:defRPr>
            </a:lvl1pPr>
          </a:lstStyle>
          <a:p>
            <a:r>
              <a:rPr lang="en-US"/>
              <a:t>Click to edit </a:t>
            </a:r>
            <a:br>
              <a:rPr lang="en-US"/>
            </a:br>
            <a:r>
              <a:rPr lang="en-US"/>
              <a:t>Master title style</a:t>
            </a:r>
          </a:p>
        </p:txBody>
      </p:sp>
      <p:sp>
        <p:nvSpPr>
          <p:cNvPr id="4" name="Picture Placeholder 3"/>
          <p:cNvSpPr>
            <a:spLocks noGrp="1"/>
          </p:cNvSpPr>
          <p:nvPr>
            <p:ph type="pic" sz="quarter" idx="17" hasCustomPrompt="1"/>
          </p:nvPr>
        </p:nvSpPr>
        <p:spPr bwMode="gray">
          <a:xfrm>
            <a:off x="6476283" y="1563688"/>
            <a:ext cx="2315292" cy="1769447"/>
          </a:xfrm>
        </p:spPr>
        <p:txBody>
          <a:bodyPr lIns="0" tIns="216000" rIns="0"/>
          <a:lstStyle>
            <a:lvl1pPr algn="ctr">
              <a:defRPr sz="1200" baseline="0">
                <a:solidFill>
                  <a:srgbClr val="B7B9BA"/>
                </a:solidFill>
              </a:defRPr>
            </a:lvl1pPr>
          </a:lstStyle>
          <a:p>
            <a:r>
              <a:rPr lang="nl-NL"/>
              <a:t>Placeholder photo speaker</a:t>
            </a:r>
            <a:endParaRPr lang="en-GB"/>
          </a:p>
        </p:txBody>
      </p:sp>
      <p:sp>
        <p:nvSpPr>
          <p:cNvPr id="2" name="Footer Placeholder 1"/>
          <p:cNvSpPr>
            <a:spLocks noGrp="1"/>
          </p:cNvSpPr>
          <p:nvPr>
            <p:ph type="ftr" sz="quarter" idx="18"/>
          </p:nvPr>
        </p:nvSpPr>
        <p:spPr bwMode="gray"/>
        <p:txBody>
          <a:bodyPr/>
          <a:lstStyle>
            <a:lvl1pPr>
              <a:defRPr>
                <a:solidFill>
                  <a:schemeClr val="bg1"/>
                </a:solidFill>
              </a:defRPr>
            </a:lvl1pPr>
          </a:lstStyle>
          <a:p>
            <a:r>
              <a:rPr lang="en-GB"/>
              <a:t>Business unit | Footer</a:t>
            </a:r>
          </a:p>
        </p:txBody>
      </p:sp>
      <p:sp>
        <p:nvSpPr>
          <p:cNvPr id="3" name="Slide Number Placeholder 2"/>
          <p:cNvSpPr>
            <a:spLocks noGrp="1"/>
          </p:cNvSpPr>
          <p:nvPr>
            <p:ph type="sldNum" sz="quarter" idx="19"/>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a:p>
        </p:txBody>
      </p:sp>
      <p:pic>
        <p:nvPicPr>
          <p:cNvPr id="22" name="Picture 21">
            <a:extLst>
              <a:ext uri="{FF2B5EF4-FFF2-40B4-BE49-F238E27FC236}">
                <a16:creationId xmlns:a16="http://schemas.microsoft.com/office/drawing/2014/main" id="{22FA5598-6268-4E02-9320-E25D1831B254}"/>
              </a:ext>
            </a:extLst>
          </p:cNvPr>
          <p:cNvPicPr>
            <a:picLocks noChangeAspect="1"/>
          </p:cNvPicPr>
          <p:nvPr userDrawn="1"/>
        </p:nvPicPr>
        <p:blipFill>
          <a:blip r:embed="rId6"/>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59550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Multi speakers">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B2CA1A4F-93FF-4441-BD9E-198187015F29}"/>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aphicFrame>
        <p:nvGraphicFramePr>
          <p:cNvPr id="37" name="Object 3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7" name="Object 3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 name="Picture Placeholder 3"/>
          <p:cNvSpPr>
            <a:spLocks noGrp="1"/>
          </p:cNvSpPr>
          <p:nvPr>
            <p:ph type="pic" sz="quarter" idx="17" hasCustomPrompt="1"/>
          </p:nvPr>
        </p:nvSpPr>
        <p:spPr bwMode="gray">
          <a:xfrm>
            <a:off x="745441" y="885825"/>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6" name="Text Placeholder 5"/>
          <p:cNvSpPr>
            <a:spLocks noGrp="1"/>
          </p:cNvSpPr>
          <p:nvPr>
            <p:ph type="body" sz="quarter" idx="18" hasCustomPrompt="1"/>
          </p:nvPr>
        </p:nvSpPr>
        <p:spPr bwMode="gray">
          <a:xfrm>
            <a:off x="352425"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77" name="Picture Placeholder 3"/>
          <p:cNvSpPr>
            <a:spLocks noGrp="1"/>
          </p:cNvSpPr>
          <p:nvPr>
            <p:ph type="pic" sz="quarter" idx="19" hasCustomPrompt="1"/>
          </p:nvPr>
        </p:nvSpPr>
        <p:spPr bwMode="gray">
          <a:xfrm>
            <a:off x="2898364" y="885825"/>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78" name="Text Placeholder 5"/>
          <p:cNvSpPr>
            <a:spLocks noGrp="1"/>
          </p:cNvSpPr>
          <p:nvPr>
            <p:ph type="body" sz="quarter" idx="20" hasCustomPrompt="1"/>
          </p:nvPr>
        </p:nvSpPr>
        <p:spPr bwMode="gray">
          <a:xfrm>
            <a:off x="2505348"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79" name="Picture Placeholder 3"/>
          <p:cNvSpPr>
            <a:spLocks noGrp="1"/>
          </p:cNvSpPr>
          <p:nvPr>
            <p:ph type="pic" sz="quarter" idx="21" hasCustomPrompt="1"/>
          </p:nvPr>
        </p:nvSpPr>
        <p:spPr bwMode="gray">
          <a:xfrm>
            <a:off x="5051287" y="885825"/>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80" name="Text Placeholder 5"/>
          <p:cNvSpPr>
            <a:spLocks noGrp="1"/>
          </p:cNvSpPr>
          <p:nvPr>
            <p:ph type="body" sz="quarter" idx="22" hasCustomPrompt="1"/>
          </p:nvPr>
        </p:nvSpPr>
        <p:spPr bwMode="gray">
          <a:xfrm>
            <a:off x="4658271"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81" name="Picture Placeholder 3"/>
          <p:cNvSpPr>
            <a:spLocks noGrp="1"/>
          </p:cNvSpPr>
          <p:nvPr>
            <p:ph type="pic" sz="quarter" idx="23" hasCustomPrompt="1"/>
          </p:nvPr>
        </p:nvSpPr>
        <p:spPr bwMode="gray">
          <a:xfrm>
            <a:off x="7204209" y="885825"/>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82" name="Text Placeholder 5"/>
          <p:cNvSpPr>
            <a:spLocks noGrp="1"/>
          </p:cNvSpPr>
          <p:nvPr>
            <p:ph type="body" sz="quarter" idx="24" hasCustomPrompt="1"/>
          </p:nvPr>
        </p:nvSpPr>
        <p:spPr bwMode="gray">
          <a:xfrm>
            <a:off x="6811193"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0" name="Picture Placeholder 3"/>
          <p:cNvSpPr>
            <a:spLocks noGrp="1"/>
          </p:cNvSpPr>
          <p:nvPr>
            <p:ph type="pic" sz="quarter" idx="25" hasCustomPrompt="1"/>
          </p:nvPr>
        </p:nvSpPr>
        <p:spPr bwMode="gray">
          <a:xfrm>
            <a:off x="745441" y="2781428"/>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111" name="Text Placeholder 5"/>
          <p:cNvSpPr>
            <a:spLocks noGrp="1"/>
          </p:cNvSpPr>
          <p:nvPr>
            <p:ph type="body" sz="quarter" idx="26" hasCustomPrompt="1"/>
          </p:nvPr>
        </p:nvSpPr>
        <p:spPr bwMode="gray">
          <a:xfrm>
            <a:off x="352425" y="4188395"/>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2" name="Picture Placeholder 3"/>
          <p:cNvSpPr>
            <a:spLocks noGrp="1"/>
          </p:cNvSpPr>
          <p:nvPr>
            <p:ph type="pic" sz="quarter" idx="27" hasCustomPrompt="1"/>
          </p:nvPr>
        </p:nvSpPr>
        <p:spPr bwMode="gray">
          <a:xfrm>
            <a:off x="2898364" y="2781428"/>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113" name="Text Placeholder 5"/>
          <p:cNvSpPr>
            <a:spLocks noGrp="1"/>
          </p:cNvSpPr>
          <p:nvPr>
            <p:ph type="body" sz="quarter" idx="28" hasCustomPrompt="1"/>
          </p:nvPr>
        </p:nvSpPr>
        <p:spPr bwMode="gray">
          <a:xfrm>
            <a:off x="2505348" y="4188394"/>
            <a:ext cx="1974032" cy="432000"/>
          </a:xfrm>
        </p:spPr>
        <p:txBody>
          <a:bodyPr bIns="72000">
            <a:noAutofit/>
          </a:bodyPr>
          <a:lstStyle>
            <a:lvl1pPr algn="ctr">
              <a:spcBef>
                <a:spcPts val="0"/>
              </a:spcBef>
              <a:spcAft>
                <a:spcPts val="0"/>
              </a:spcAft>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4" name="Picture Placeholder 3"/>
          <p:cNvSpPr>
            <a:spLocks noGrp="1"/>
          </p:cNvSpPr>
          <p:nvPr>
            <p:ph type="pic" sz="quarter" idx="29" hasCustomPrompt="1"/>
          </p:nvPr>
        </p:nvSpPr>
        <p:spPr bwMode="gray">
          <a:xfrm>
            <a:off x="5051287" y="2781428"/>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115" name="Text Placeholder 5"/>
          <p:cNvSpPr>
            <a:spLocks noGrp="1"/>
          </p:cNvSpPr>
          <p:nvPr>
            <p:ph type="body" sz="quarter" idx="30" hasCustomPrompt="1"/>
          </p:nvPr>
        </p:nvSpPr>
        <p:spPr bwMode="gray">
          <a:xfrm>
            <a:off x="4658271" y="4188395"/>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6" name="Picture Placeholder 3"/>
          <p:cNvSpPr>
            <a:spLocks noGrp="1"/>
          </p:cNvSpPr>
          <p:nvPr>
            <p:ph type="pic" sz="quarter" idx="31" hasCustomPrompt="1"/>
          </p:nvPr>
        </p:nvSpPr>
        <p:spPr bwMode="gray">
          <a:xfrm>
            <a:off x="7204209" y="2781428"/>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117" name="Text Placeholder 5"/>
          <p:cNvSpPr>
            <a:spLocks noGrp="1"/>
          </p:cNvSpPr>
          <p:nvPr>
            <p:ph type="body" sz="quarter" idx="32" hasCustomPrompt="1"/>
          </p:nvPr>
        </p:nvSpPr>
        <p:spPr bwMode="gray">
          <a:xfrm>
            <a:off x="6811193" y="4188395"/>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8" name="Footer Placeholder 17"/>
          <p:cNvSpPr>
            <a:spLocks noGrp="1"/>
          </p:cNvSpPr>
          <p:nvPr>
            <p:ph type="ftr" sz="quarter" idx="33"/>
          </p:nvPr>
        </p:nvSpPr>
        <p:spPr bwMode="gray"/>
        <p:txBody>
          <a:bodyPr/>
          <a:lstStyle>
            <a:lvl1pPr>
              <a:defRPr>
                <a:solidFill>
                  <a:schemeClr val="bg1"/>
                </a:solidFill>
              </a:defRPr>
            </a:lvl1pPr>
          </a:lstStyle>
          <a:p>
            <a:r>
              <a:rPr lang="en-GB"/>
              <a:t>Business unit | Footer</a:t>
            </a:r>
          </a:p>
        </p:txBody>
      </p:sp>
      <p:sp>
        <p:nvSpPr>
          <p:cNvPr id="19" name="Slide Number Placeholder 18"/>
          <p:cNvSpPr>
            <a:spLocks noGrp="1"/>
          </p:cNvSpPr>
          <p:nvPr>
            <p:ph type="sldNum" sz="quarter" idx="34"/>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a:p>
        </p:txBody>
      </p:sp>
      <p:pic>
        <p:nvPicPr>
          <p:cNvPr id="33" name="Picture 32">
            <a:extLst>
              <a:ext uri="{FF2B5EF4-FFF2-40B4-BE49-F238E27FC236}">
                <a16:creationId xmlns:a16="http://schemas.microsoft.com/office/drawing/2014/main" id="{63ADF2C3-00B0-4FBD-9139-05547B8F79C9}"/>
              </a:ext>
            </a:extLst>
          </p:cNvPr>
          <p:cNvPicPr>
            <a:picLocks noChangeAspect="1"/>
          </p:cNvPicPr>
          <p:nvPr userDrawn="1"/>
        </p:nvPicPr>
        <p:blipFill>
          <a:blip r:embed="rId5"/>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2300972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Slide Option 1">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D1D8099E-7306-4550-AE5C-175997108AC2}"/>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83" name="Text Placeholder 82"/>
          <p:cNvSpPr>
            <a:spLocks noGrp="1"/>
          </p:cNvSpPr>
          <p:nvPr>
            <p:ph type="body" sz="quarter" idx="25"/>
          </p:nvPr>
        </p:nvSpPr>
        <p:spPr bwMode="gray">
          <a:xfrm>
            <a:off x="358776" y="3896360"/>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4" name="Text Placeholder 93"/>
          <p:cNvSpPr>
            <a:spLocks noGrp="1"/>
          </p:cNvSpPr>
          <p:nvPr>
            <p:ph type="body" sz="quarter" idx="31" hasCustomPrompt="1"/>
          </p:nvPr>
        </p:nvSpPr>
        <p:spPr bwMode="gray">
          <a:xfrm>
            <a:off x="352426" y="3896360"/>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80" name="Text Placeholder 79"/>
          <p:cNvSpPr>
            <a:spLocks noGrp="1"/>
          </p:cNvSpPr>
          <p:nvPr>
            <p:ph type="body" sz="quarter" idx="23"/>
          </p:nvPr>
        </p:nvSpPr>
        <p:spPr bwMode="gray">
          <a:xfrm>
            <a:off x="358776" y="3200133"/>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3" name="Text Placeholder 92"/>
          <p:cNvSpPr>
            <a:spLocks noGrp="1"/>
          </p:cNvSpPr>
          <p:nvPr>
            <p:ph type="body" sz="quarter" idx="30" hasCustomPrompt="1"/>
          </p:nvPr>
        </p:nvSpPr>
        <p:spPr bwMode="gray">
          <a:xfrm>
            <a:off x="352426" y="3200133"/>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77" name="Text Placeholder 76"/>
          <p:cNvSpPr>
            <a:spLocks noGrp="1"/>
          </p:cNvSpPr>
          <p:nvPr>
            <p:ph type="body" sz="quarter" idx="21"/>
          </p:nvPr>
        </p:nvSpPr>
        <p:spPr bwMode="gray">
          <a:xfrm>
            <a:off x="358776" y="2503906"/>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2" name="Text Placeholder 91"/>
          <p:cNvSpPr>
            <a:spLocks noGrp="1"/>
          </p:cNvSpPr>
          <p:nvPr>
            <p:ph type="body" sz="quarter" idx="29" hasCustomPrompt="1"/>
          </p:nvPr>
        </p:nvSpPr>
        <p:spPr bwMode="gray">
          <a:xfrm>
            <a:off x="352426" y="2503906"/>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74" name="Text Placeholder 73"/>
          <p:cNvSpPr>
            <a:spLocks noGrp="1"/>
          </p:cNvSpPr>
          <p:nvPr>
            <p:ph type="body" sz="quarter" idx="19"/>
          </p:nvPr>
        </p:nvSpPr>
        <p:spPr bwMode="gray">
          <a:xfrm>
            <a:off x="358776" y="1807679"/>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1" name="Text Placeholder 90"/>
          <p:cNvSpPr>
            <a:spLocks noGrp="1"/>
          </p:cNvSpPr>
          <p:nvPr>
            <p:ph type="body" sz="quarter" idx="28" hasCustomPrompt="1"/>
          </p:nvPr>
        </p:nvSpPr>
        <p:spPr bwMode="gray">
          <a:xfrm>
            <a:off x="352426" y="1807679"/>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41" name="Text Placeholder 40"/>
          <p:cNvSpPr>
            <a:spLocks noGrp="1"/>
          </p:cNvSpPr>
          <p:nvPr>
            <p:ph type="body" sz="quarter" idx="18"/>
          </p:nvPr>
        </p:nvSpPr>
        <p:spPr bwMode="gray">
          <a:xfrm>
            <a:off x="358776" y="1111452"/>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graphicFrame>
        <p:nvGraphicFramePr>
          <p:cNvPr id="32" name="Object 3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2" name="Object 3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 name="Text Placeholder 88"/>
          <p:cNvSpPr>
            <a:spLocks noGrp="1"/>
          </p:cNvSpPr>
          <p:nvPr>
            <p:ph type="body" sz="quarter" idx="27" hasCustomPrompt="1"/>
          </p:nvPr>
        </p:nvSpPr>
        <p:spPr bwMode="gray">
          <a:xfrm>
            <a:off x="352426" y="1111452"/>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39" name="Picture Placeholder 38"/>
          <p:cNvSpPr>
            <a:spLocks noGrp="1"/>
          </p:cNvSpPr>
          <p:nvPr>
            <p:ph type="pic" sz="quarter" idx="17" hasCustomPrompt="1"/>
          </p:nvPr>
        </p:nvSpPr>
        <p:spPr bwMode="gray">
          <a:xfrm>
            <a:off x="915953" y="1207720"/>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76" name="Picture Placeholder 75"/>
          <p:cNvSpPr>
            <a:spLocks noGrp="1"/>
          </p:cNvSpPr>
          <p:nvPr>
            <p:ph type="pic" sz="quarter" idx="20" hasCustomPrompt="1"/>
          </p:nvPr>
        </p:nvSpPr>
        <p:spPr bwMode="gray">
          <a:xfrm>
            <a:off x="915953" y="1903947"/>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79" name="Picture Placeholder 78"/>
          <p:cNvSpPr>
            <a:spLocks noGrp="1"/>
          </p:cNvSpPr>
          <p:nvPr>
            <p:ph type="pic" sz="quarter" idx="22" hasCustomPrompt="1"/>
          </p:nvPr>
        </p:nvSpPr>
        <p:spPr bwMode="gray">
          <a:xfrm>
            <a:off x="915953" y="2600174"/>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82" name="Picture Placeholder 81"/>
          <p:cNvSpPr>
            <a:spLocks noGrp="1"/>
          </p:cNvSpPr>
          <p:nvPr>
            <p:ph type="pic" sz="quarter" idx="24" hasCustomPrompt="1"/>
          </p:nvPr>
        </p:nvSpPr>
        <p:spPr bwMode="gray">
          <a:xfrm>
            <a:off x="915953" y="3296401"/>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85" name="Picture Placeholder 84"/>
          <p:cNvSpPr>
            <a:spLocks noGrp="1"/>
          </p:cNvSpPr>
          <p:nvPr>
            <p:ph type="pic" sz="quarter" idx="26" hasCustomPrompt="1"/>
          </p:nvPr>
        </p:nvSpPr>
        <p:spPr bwMode="gray">
          <a:xfrm>
            <a:off x="915953" y="3992628"/>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endParaRPr lang="en-GB"/>
          </a:p>
        </p:txBody>
      </p:sp>
      <p:sp>
        <p:nvSpPr>
          <p:cNvPr id="4" name="Footer Placeholder 3"/>
          <p:cNvSpPr>
            <a:spLocks noGrp="1"/>
          </p:cNvSpPr>
          <p:nvPr>
            <p:ph type="ftr" sz="quarter" idx="32"/>
          </p:nvPr>
        </p:nvSpPr>
        <p:spPr bwMode="gray"/>
        <p:txBody>
          <a:bodyPr/>
          <a:lstStyle>
            <a:lvl1pPr>
              <a:defRPr>
                <a:solidFill>
                  <a:schemeClr val="bg1"/>
                </a:solidFill>
              </a:defRPr>
            </a:lvl1pPr>
          </a:lstStyle>
          <a:p>
            <a:r>
              <a:rPr lang="en-US"/>
              <a:t>Business unit | Footer</a:t>
            </a:r>
          </a:p>
        </p:txBody>
      </p:sp>
      <p:sp>
        <p:nvSpPr>
          <p:cNvPr id="5" name="Slide Number Placeholder 4"/>
          <p:cNvSpPr>
            <a:spLocks noGrp="1"/>
          </p:cNvSpPr>
          <p:nvPr>
            <p:ph type="sldNum" sz="quarter" idx="33"/>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a:p>
        </p:txBody>
      </p:sp>
      <p:pic>
        <p:nvPicPr>
          <p:cNvPr id="47" name="Picture 46">
            <a:extLst>
              <a:ext uri="{FF2B5EF4-FFF2-40B4-BE49-F238E27FC236}">
                <a16:creationId xmlns:a16="http://schemas.microsoft.com/office/drawing/2014/main" id="{977BD3CF-AC2B-4C76-817C-442399EEA193}"/>
              </a:ext>
            </a:extLst>
          </p:cNvPr>
          <p:cNvPicPr>
            <a:picLocks noChangeAspect="1"/>
          </p:cNvPicPr>
          <p:nvPr userDrawn="1"/>
        </p:nvPicPr>
        <p:blipFill>
          <a:blip r:embed="rId5"/>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4025499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Slide Option 3">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DB2116A9-0496-4E1A-A495-093BAF5935CB}"/>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sp>
        <p:nvSpPr>
          <p:cNvPr id="41" name="Text Placeholder 40"/>
          <p:cNvSpPr>
            <a:spLocks noGrp="1"/>
          </p:cNvSpPr>
          <p:nvPr>
            <p:ph type="body" sz="quarter" idx="18"/>
          </p:nvPr>
        </p:nvSpPr>
        <p:spPr bwMode="gray">
          <a:xfrm>
            <a:off x="358776" y="1111452"/>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graphicFrame>
        <p:nvGraphicFramePr>
          <p:cNvPr id="32" name="Object 3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2" name="Object 3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 name="Text Placeholder 127"/>
          <p:cNvSpPr>
            <a:spLocks noGrp="1"/>
          </p:cNvSpPr>
          <p:nvPr>
            <p:ph type="body" sz="quarter" idx="27" hasCustomPrompt="1"/>
          </p:nvPr>
        </p:nvSpPr>
        <p:spPr bwMode="gray">
          <a:xfrm>
            <a:off x="358777" y="1111452"/>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39" name="Picture Placeholder 38"/>
          <p:cNvSpPr>
            <a:spLocks noGrp="1"/>
          </p:cNvSpPr>
          <p:nvPr>
            <p:ph type="pic" sz="quarter" idx="17" hasCustomPrompt="1"/>
          </p:nvPr>
        </p:nvSpPr>
        <p:spPr bwMode="gray">
          <a:xfrm>
            <a:off x="530987" y="1207720"/>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endParaRPr lang="en-GB"/>
          </a:p>
        </p:txBody>
      </p:sp>
      <p:sp>
        <p:nvSpPr>
          <p:cNvPr id="4" name="Footer Placeholder 3"/>
          <p:cNvSpPr>
            <a:spLocks noGrp="1"/>
          </p:cNvSpPr>
          <p:nvPr>
            <p:ph type="ftr" sz="quarter" idx="32"/>
          </p:nvPr>
        </p:nvSpPr>
        <p:spPr bwMode="gray"/>
        <p:txBody>
          <a:bodyPr/>
          <a:lstStyle>
            <a:lvl1pPr>
              <a:defRPr>
                <a:solidFill>
                  <a:schemeClr val="bg1"/>
                </a:solidFill>
              </a:defRPr>
            </a:lvl1pPr>
          </a:lstStyle>
          <a:p>
            <a:r>
              <a:rPr lang="en-US"/>
              <a:t>Business unit | Footer</a:t>
            </a:r>
          </a:p>
        </p:txBody>
      </p:sp>
      <p:sp>
        <p:nvSpPr>
          <p:cNvPr id="5" name="Slide Number Placeholder 4"/>
          <p:cNvSpPr>
            <a:spLocks noGrp="1"/>
          </p:cNvSpPr>
          <p:nvPr>
            <p:ph type="sldNum" sz="quarter" idx="33"/>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a:p>
        </p:txBody>
      </p:sp>
      <p:sp>
        <p:nvSpPr>
          <p:cNvPr id="186" name="Text Placeholder 73"/>
          <p:cNvSpPr>
            <a:spLocks noGrp="1"/>
          </p:cNvSpPr>
          <p:nvPr>
            <p:ph type="body" sz="quarter" idx="19"/>
          </p:nvPr>
        </p:nvSpPr>
        <p:spPr bwMode="gray">
          <a:xfrm>
            <a:off x="358776" y="1807679"/>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187" name="Text Placeholder 186"/>
          <p:cNvSpPr>
            <a:spLocks noGrp="1"/>
          </p:cNvSpPr>
          <p:nvPr>
            <p:ph type="body" sz="quarter" idx="28" hasCustomPrompt="1"/>
          </p:nvPr>
        </p:nvSpPr>
        <p:spPr bwMode="gray">
          <a:xfrm>
            <a:off x="358777" y="1807679"/>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188" name="Picture Placeholder 75"/>
          <p:cNvSpPr>
            <a:spLocks noGrp="1"/>
          </p:cNvSpPr>
          <p:nvPr>
            <p:ph type="pic" sz="quarter" idx="20" hasCustomPrompt="1"/>
          </p:nvPr>
        </p:nvSpPr>
        <p:spPr bwMode="gray">
          <a:xfrm>
            <a:off x="530987" y="1903947"/>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11" name="Text Placeholder 76"/>
          <p:cNvSpPr>
            <a:spLocks noGrp="1"/>
          </p:cNvSpPr>
          <p:nvPr>
            <p:ph type="body" sz="quarter" idx="21"/>
          </p:nvPr>
        </p:nvSpPr>
        <p:spPr bwMode="gray">
          <a:xfrm>
            <a:off x="358776" y="2503906"/>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212" name="Text Placeholder 211"/>
          <p:cNvSpPr>
            <a:spLocks noGrp="1"/>
          </p:cNvSpPr>
          <p:nvPr>
            <p:ph type="body" sz="quarter" idx="29" hasCustomPrompt="1"/>
          </p:nvPr>
        </p:nvSpPr>
        <p:spPr bwMode="gray">
          <a:xfrm>
            <a:off x="358777" y="2503906"/>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213" name="Picture Placeholder 78"/>
          <p:cNvSpPr>
            <a:spLocks noGrp="1"/>
          </p:cNvSpPr>
          <p:nvPr>
            <p:ph type="pic" sz="quarter" idx="22" hasCustomPrompt="1"/>
          </p:nvPr>
        </p:nvSpPr>
        <p:spPr bwMode="gray">
          <a:xfrm>
            <a:off x="530987" y="2600174"/>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33" name="Text Placeholder 79"/>
          <p:cNvSpPr>
            <a:spLocks noGrp="1"/>
          </p:cNvSpPr>
          <p:nvPr>
            <p:ph type="body" sz="quarter" idx="23"/>
          </p:nvPr>
        </p:nvSpPr>
        <p:spPr bwMode="gray">
          <a:xfrm>
            <a:off x="358776" y="3200133"/>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234" name="Text Placeholder 233"/>
          <p:cNvSpPr>
            <a:spLocks noGrp="1"/>
          </p:cNvSpPr>
          <p:nvPr>
            <p:ph type="body" sz="quarter" idx="30" hasCustomPrompt="1"/>
          </p:nvPr>
        </p:nvSpPr>
        <p:spPr bwMode="gray">
          <a:xfrm>
            <a:off x="358777" y="3200133"/>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235" name="Picture Placeholder 81"/>
          <p:cNvSpPr>
            <a:spLocks noGrp="1"/>
          </p:cNvSpPr>
          <p:nvPr>
            <p:ph type="pic" sz="quarter" idx="24" hasCustomPrompt="1"/>
          </p:nvPr>
        </p:nvSpPr>
        <p:spPr bwMode="gray">
          <a:xfrm>
            <a:off x="530987" y="3296401"/>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52" name="Text Placeholder 82"/>
          <p:cNvSpPr>
            <a:spLocks noGrp="1"/>
          </p:cNvSpPr>
          <p:nvPr>
            <p:ph type="body" sz="quarter" idx="25"/>
          </p:nvPr>
        </p:nvSpPr>
        <p:spPr bwMode="gray">
          <a:xfrm>
            <a:off x="358776" y="3896360"/>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253" name="Text Placeholder 252"/>
          <p:cNvSpPr>
            <a:spLocks noGrp="1"/>
          </p:cNvSpPr>
          <p:nvPr>
            <p:ph type="body" sz="quarter" idx="31" hasCustomPrompt="1"/>
          </p:nvPr>
        </p:nvSpPr>
        <p:spPr bwMode="gray">
          <a:xfrm>
            <a:off x="358777" y="3896360"/>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254" name="Picture Placeholder 84"/>
          <p:cNvSpPr>
            <a:spLocks noGrp="1"/>
          </p:cNvSpPr>
          <p:nvPr>
            <p:ph type="pic" sz="quarter" idx="26" hasCustomPrompt="1"/>
          </p:nvPr>
        </p:nvSpPr>
        <p:spPr bwMode="gray">
          <a:xfrm>
            <a:off x="530987" y="3992628"/>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48" name="Text Placeholder 40"/>
          <p:cNvSpPr>
            <a:spLocks noGrp="1"/>
          </p:cNvSpPr>
          <p:nvPr>
            <p:ph type="body" sz="quarter" idx="42"/>
          </p:nvPr>
        </p:nvSpPr>
        <p:spPr bwMode="gray">
          <a:xfrm>
            <a:off x="4648618" y="1111452"/>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49" name="Text Placeholder 278"/>
          <p:cNvSpPr>
            <a:spLocks noGrp="1"/>
          </p:cNvSpPr>
          <p:nvPr>
            <p:ph type="body" sz="quarter" idx="43" hasCustomPrompt="1"/>
          </p:nvPr>
        </p:nvSpPr>
        <p:spPr bwMode="gray">
          <a:xfrm>
            <a:off x="4649412" y="1111452"/>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50" name="Picture Placeholder 38"/>
          <p:cNvSpPr>
            <a:spLocks noGrp="1"/>
          </p:cNvSpPr>
          <p:nvPr>
            <p:ph type="pic" sz="quarter" idx="44" hasCustomPrompt="1"/>
          </p:nvPr>
        </p:nvSpPr>
        <p:spPr bwMode="gray">
          <a:xfrm>
            <a:off x="4821622" y="1207720"/>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1" name="Text Placeholder 73"/>
          <p:cNvSpPr>
            <a:spLocks noGrp="1"/>
          </p:cNvSpPr>
          <p:nvPr>
            <p:ph type="body" sz="quarter" idx="40"/>
          </p:nvPr>
        </p:nvSpPr>
        <p:spPr bwMode="gray">
          <a:xfrm>
            <a:off x="4648618" y="1807679"/>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52" name="Text Placeholder 291"/>
          <p:cNvSpPr>
            <a:spLocks noGrp="1"/>
          </p:cNvSpPr>
          <p:nvPr>
            <p:ph type="body" sz="quarter" idx="41" hasCustomPrompt="1"/>
          </p:nvPr>
        </p:nvSpPr>
        <p:spPr bwMode="gray">
          <a:xfrm>
            <a:off x="4649412" y="1807679"/>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53" name="Picture Placeholder 75"/>
          <p:cNvSpPr>
            <a:spLocks noGrp="1"/>
          </p:cNvSpPr>
          <p:nvPr>
            <p:ph type="pic" sz="quarter" idx="45" hasCustomPrompt="1"/>
          </p:nvPr>
        </p:nvSpPr>
        <p:spPr bwMode="gray">
          <a:xfrm>
            <a:off x="4821622" y="1903947"/>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4" name="Text Placeholder 76"/>
          <p:cNvSpPr>
            <a:spLocks noGrp="1"/>
          </p:cNvSpPr>
          <p:nvPr>
            <p:ph type="body" sz="quarter" idx="38"/>
          </p:nvPr>
        </p:nvSpPr>
        <p:spPr bwMode="gray">
          <a:xfrm>
            <a:off x="4648618" y="2503906"/>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55" name="Text Placeholder 301"/>
          <p:cNvSpPr>
            <a:spLocks noGrp="1"/>
          </p:cNvSpPr>
          <p:nvPr>
            <p:ph type="body" sz="quarter" idx="39" hasCustomPrompt="1"/>
          </p:nvPr>
        </p:nvSpPr>
        <p:spPr bwMode="gray">
          <a:xfrm>
            <a:off x="4649412" y="2503906"/>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56" name="Picture Placeholder 78"/>
          <p:cNvSpPr>
            <a:spLocks noGrp="1"/>
          </p:cNvSpPr>
          <p:nvPr>
            <p:ph type="pic" sz="quarter" idx="46" hasCustomPrompt="1"/>
          </p:nvPr>
        </p:nvSpPr>
        <p:spPr bwMode="gray">
          <a:xfrm>
            <a:off x="4821622" y="2600174"/>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7" name="Text Placeholder 79"/>
          <p:cNvSpPr>
            <a:spLocks noGrp="1"/>
          </p:cNvSpPr>
          <p:nvPr>
            <p:ph type="body" sz="quarter" idx="36"/>
          </p:nvPr>
        </p:nvSpPr>
        <p:spPr bwMode="gray">
          <a:xfrm>
            <a:off x="4648618" y="3200133"/>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59" name="Text Placeholder 308"/>
          <p:cNvSpPr>
            <a:spLocks noGrp="1"/>
          </p:cNvSpPr>
          <p:nvPr>
            <p:ph type="body" sz="quarter" idx="37" hasCustomPrompt="1"/>
          </p:nvPr>
        </p:nvSpPr>
        <p:spPr bwMode="gray">
          <a:xfrm>
            <a:off x="4649412" y="3200133"/>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60" name="Picture Placeholder 81"/>
          <p:cNvSpPr>
            <a:spLocks noGrp="1"/>
          </p:cNvSpPr>
          <p:nvPr>
            <p:ph type="pic" sz="quarter" idx="47" hasCustomPrompt="1"/>
          </p:nvPr>
        </p:nvSpPr>
        <p:spPr bwMode="gray">
          <a:xfrm>
            <a:off x="4821622" y="3296401"/>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61" name="Text Placeholder 82"/>
          <p:cNvSpPr>
            <a:spLocks noGrp="1"/>
          </p:cNvSpPr>
          <p:nvPr>
            <p:ph type="body" sz="quarter" idx="34"/>
          </p:nvPr>
        </p:nvSpPr>
        <p:spPr bwMode="gray">
          <a:xfrm>
            <a:off x="4648618" y="3896360"/>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62" name="Text Placeholder 312"/>
          <p:cNvSpPr>
            <a:spLocks noGrp="1"/>
          </p:cNvSpPr>
          <p:nvPr>
            <p:ph type="body" sz="quarter" idx="35" hasCustomPrompt="1"/>
          </p:nvPr>
        </p:nvSpPr>
        <p:spPr bwMode="gray">
          <a:xfrm>
            <a:off x="4649412" y="3896360"/>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63" name="Picture Placeholder 84"/>
          <p:cNvSpPr>
            <a:spLocks noGrp="1"/>
          </p:cNvSpPr>
          <p:nvPr>
            <p:ph type="pic" sz="quarter" idx="48" hasCustomPrompt="1"/>
          </p:nvPr>
        </p:nvSpPr>
        <p:spPr bwMode="gray">
          <a:xfrm>
            <a:off x="4821622" y="3992628"/>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pic>
        <p:nvPicPr>
          <p:cNvPr id="58" name="Picture 57">
            <a:extLst>
              <a:ext uri="{FF2B5EF4-FFF2-40B4-BE49-F238E27FC236}">
                <a16:creationId xmlns:a16="http://schemas.microsoft.com/office/drawing/2014/main" id="{7F914DF9-1E14-43E7-8FCC-51510C235AFB}"/>
              </a:ext>
            </a:extLst>
          </p:cNvPr>
          <p:cNvPicPr>
            <a:picLocks noChangeAspect="1"/>
          </p:cNvPicPr>
          <p:nvPr userDrawn="1"/>
        </p:nvPicPr>
        <p:blipFill>
          <a:blip r:embed="rId5"/>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72420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ixed Content">
    <p:bg bwMode="gray">
      <p:bgRef idx="1001">
        <a:schemeClr val="bg1"/>
      </p:bgRef>
    </p:bg>
    <p:spTree>
      <p:nvGrpSpPr>
        <p:cNvPr id="1" name=""/>
        <p:cNvGrpSpPr/>
        <p:nvPr/>
      </p:nvGrpSpPr>
      <p:grpSpPr>
        <a:xfrm>
          <a:off x="0" y="0"/>
          <a:ext cx="0" cy="0"/>
          <a:chOff x="0" y="0"/>
          <a:chExt cx="0" cy="0"/>
        </a:xfrm>
      </p:grpSpPr>
      <p:sp>
        <p:nvSpPr>
          <p:cNvPr id="24" name="Picture Placeholder 13"/>
          <p:cNvSpPr>
            <a:spLocks noGrp="1"/>
          </p:cNvSpPr>
          <p:nvPr>
            <p:ph type="pic" sz="quarter" idx="18"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25"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37" name="Footer Placeholder 36"/>
          <p:cNvSpPr>
            <a:spLocks noGrp="1"/>
          </p:cNvSpPr>
          <p:nvPr>
            <p:ph type="ftr" sz="quarter" idx="19"/>
          </p:nvPr>
        </p:nvSpPr>
        <p:spPr bwMode="gray"/>
        <p:txBody>
          <a:bodyPr/>
          <a:lstStyle/>
          <a:p>
            <a:r>
              <a:rPr lang="en-US" noProof="0"/>
              <a:t>Business unit | Footer</a:t>
            </a:r>
          </a:p>
        </p:txBody>
      </p:sp>
      <p:sp>
        <p:nvSpPr>
          <p:cNvPr id="38" name="Slide Number Placeholder 37"/>
          <p:cNvSpPr>
            <a:spLocks noGrp="1"/>
          </p:cNvSpPr>
          <p:nvPr>
            <p:ph type="sldNum" sz="quarter" idx="20"/>
          </p:nvPr>
        </p:nvSpPr>
        <p:spPr bwMode="gray"/>
        <p:txBody>
          <a:bodyPr/>
          <a:lstStyle/>
          <a:p>
            <a:pPr>
              <a:defRPr/>
            </a:pPr>
            <a:fld id="{537E2E77-CED1-4E84-91C2-4E0176ECD4FC}" type="slidenum">
              <a:rPr lang="en-US" noProof="0" smtClean="0"/>
              <a:pPr>
                <a:defRPr/>
              </a:pPr>
              <a:t>‹#›</a:t>
            </a:fld>
            <a:endParaRPr lang="en-US" noProof="0"/>
          </a:p>
        </p:txBody>
      </p:sp>
      <p:sp>
        <p:nvSpPr>
          <p:cNvPr id="23" name="Content Placeholder 2"/>
          <p:cNvSpPr>
            <a:spLocks noGrp="1"/>
          </p:cNvSpPr>
          <p:nvPr>
            <p:ph idx="1"/>
          </p:nvPr>
        </p:nvSpPr>
        <p:spPr bwMode="gray">
          <a:xfrm>
            <a:off x="352426" y="974122"/>
            <a:ext cx="84384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0"/>
          <p:cNvSpPr>
            <a:spLocks noGrp="1"/>
          </p:cNvSpPr>
          <p:nvPr>
            <p:ph type="body" sz="quarter" idx="16" hasCustomPrompt="1"/>
          </p:nvPr>
        </p:nvSpPr>
        <p:spPr bwMode="gray">
          <a:xfrm>
            <a:off x="352426"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a:t>Click to edit Source text styles Arial Regular 8pt</a:t>
            </a:r>
          </a:p>
        </p:txBody>
      </p:sp>
      <p:sp>
        <p:nvSpPr>
          <p:cNvPr id="2" name="Title 1"/>
          <p:cNvSpPr>
            <a:spLocks noGrp="1"/>
          </p:cNvSpPr>
          <p:nvPr>
            <p:ph type="title"/>
          </p:nvPr>
        </p:nvSpPr>
        <p:spPr/>
        <p:txBody>
          <a:bodyPr/>
          <a:lstStyle/>
          <a:p>
            <a:r>
              <a:rPr lang="en-US"/>
              <a:t>Click to edit Master title style</a:t>
            </a:r>
            <a:endParaRPr lang="en-GB"/>
          </a:p>
        </p:txBody>
      </p:sp>
    </p:spTree>
    <p:extLst>
      <p:ext uri="{BB962C8B-B14F-4D97-AF65-F5344CB8AC3E}">
        <p14:creationId xmlns:p14="http://schemas.microsoft.com/office/powerpoint/2010/main" val="783601430"/>
      </p:ext>
    </p:extLst>
  </p:cSld>
  <p:clrMapOvr>
    <a:masterClrMapping/>
  </p:clrMapOvr>
  <p:extLst>
    <p:ext uri="{DCECCB84-F9BA-43D5-87BE-67443E8EF086}">
      <p15:sldGuideLst xmlns:p15="http://schemas.microsoft.com/office/powerpoint/2012/main">
        <p15:guide id="1" pos="5270" userDrawn="1">
          <p15:clr>
            <a:srgbClr val="FBAE40"/>
          </p15:clr>
        </p15:guide>
        <p15:guide id="2" pos="490" userDrawn="1">
          <p15:clr>
            <a:srgbClr val="FBAE40"/>
          </p15:clr>
        </p15:guide>
        <p15:guide id="3" orient="horz" pos="797" userDrawn="1">
          <p15:clr>
            <a:srgbClr val="FBAE40"/>
          </p15:clr>
        </p15:guide>
        <p15:guide id="4" orient="horz" pos="265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a:p>
        </p:txBody>
      </p:sp>
      <p:sp>
        <p:nvSpPr>
          <p:cNvPr id="9" name="Footer Placeholder 8"/>
          <p:cNvSpPr>
            <a:spLocks noGrp="1"/>
          </p:cNvSpPr>
          <p:nvPr>
            <p:ph type="ftr" sz="quarter" idx="11"/>
          </p:nvPr>
        </p:nvSpPr>
        <p:spPr bwMode="gray"/>
        <p:txBody>
          <a:bodyPr/>
          <a:lstStyle/>
          <a:p>
            <a:r>
              <a:rPr lang="nl-NL"/>
              <a:t>Business unit | Footer</a:t>
            </a:r>
          </a:p>
        </p:txBody>
      </p:sp>
      <p:sp>
        <p:nvSpPr>
          <p:cNvPr id="17" name="Content Placeholder 16"/>
          <p:cNvSpPr>
            <a:spLocks noGrp="1"/>
          </p:cNvSpPr>
          <p:nvPr>
            <p:ph sz="quarter" idx="18"/>
          </p:nvPr>
        </p:nvSpPr>
        <p:spPr bwMode="gray">
          <a:xfrm>
            <a:off x="352425" y="974122"/>
            <a:ext cx="4140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4651575" y="974122"/>
            <a:ext cx="4140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5"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4" name="Title 3"/>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0"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a:t>Click to edit Source text styles Arial Regular 8pt</a:t>
            </a:r>
          </a:p>
        </p:txBody>
      </p:sp>
    </p:spTree>
    <p:extLst>
      <p:ext uri="{BB962C8B-B14F-4D97-AF65-F5344CB8AC3E}">
        <p14:creationId xmlns:p14="http://schemas.microsoft.com/office/powerpoint/2010/main" val="28852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a:p>
        </p:txBody>
      </p:sp>
      <p:sp>
        <p:nvSpPr>
          <p:cNvPr id="9" name="Footer Placeholder 8"/>
          <p:cNvSpPr>
            <a:spLocks noGrp="1"/>
          </p:cNvSpPr>
          <p:nvPr>
            <p:ph type="ftr" sz="quarter" idx="11"/>
          </p:nvPr>
        </p:nvSpPr>
        <p:spPr bwMode="gray"/>
        <p:txBody>
          <a:bodyPr/>
          <a:lstStyle/>
          <a:p>
            <a:r>
              <a:rPr lang="nl-NL"/>
              <a:t>Business unit | Footer</a:t>
            </a:r>
          </a:p>
        </p:txBody>
      </p:sp>
      <p:sp>
        <p:nvSpPr>
          <p:cNvPr id="17" name="Content Placeholder 16"/>
          <p:cNvSpPr>
            <a:spLocks noGrp="1"/>
          </p:cNvSpPr>
          <p:nvPr>
            <p:ph sz="quarter" idx="18"/>
          </p:nvPr>
        </p:nvSpPr>
        <p:spPr bwMode="gray">
          <a:xfrm>
            <a:off x="352425" y="974122"/>
            <a:ext cx="271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3213000" y="974122"/>
            <a:ext cx="271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16"/>
          <p:cNvSpPr>
            <a:spLocks noGrp="1"/>
          </p:cNvSpPr>
          <p:nvPr>
            <p:ph sz="quarter" idx="20"/>
          </p:nvPr>
        </p:nvSpPr>
        <p:spPr bwMode="gray">
          <a:xfrm>
            <a:off x="6073575" y="974122"/>
            <a:ext cx="271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3" name="Picture Placeholder 13"/>
          <p:cNvSpPr>
            <a:spLocks noGrp="1"/>
          </p:cNvSpPr>
          <p:nvPr>
            <p:ph type="pic" sz="quarter" idx="22"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4"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12"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a:t>Click to edit Source text styles Arial Regular 8pt</a:t>
            </a:r>
          </a:p>
        </p:txBody>
      </p:sp>
    </p:spTree>
    <p:extLst>
      <p:ext uri="{BB962C8B-B14F-4D97-AF65-F5344CB8AC3E}">
        <p14:creationId xmlns:p14="http://schemas.microsoft.com/office/powerpoint/2010/main" val="46248795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3.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ags" Target="../tags/tag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2.pn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oleObject" Target="../embeddings/oleObject1.bin"/><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0A2CB5-E3C0-458F-AECB-D45C116B99A0}"/>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a:p>
        </p:txBody>
      </p:sp>
      <p:grpSp>
        <p:nvGrpSpPr>
          <p:cNvPr id="4" name="Group 3"/>
          <p:cNvGrpSpPr/>
          <p:nvPr/>
        </p:nvGrpSpPr>
        <p:grpSpPr bwMode="gray">
          <a:xfrm>
            <a:off x="0" y="4682937"/>
            <a:ext cx="9144000" cy="460563"/>
            <a:chOff x="0" y="4682937"/>
            <a:chExt cx="9144000" cy="460563"/>
          </a:xfrm>
        </p:grpSpPr>
        <p:sp>
          <p:nvSpPr>
            <p:cNvPr id="43" name="Rectangle 42"/>
            <p:cNvSpPr/>
            <p:nvPr/>
          </p:nvSpPr>
          <p:spPr bwMode="gray">
            <a:xfrm>
              <a:off x="0" y="4691514"/>
              <a:ext cx="9144000" cy="4519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p:cNvSpPr/>
            <p:nvPr/>
          </p:nvSpPr>
          <p:spPr bwMode="gray">
            <a:xfrm>
              <a:off x="0" y="4682937"/>
              <a:ext cx="9144000" cy="14400"/>
            </a:xfrm>
            <a:prstGeom prst="rect">
              <a:avLst/>
            </a:prstGeom>
            <a:solidFill>
              <a:srgbClr val="B7B9BA"/>
            </a:solidFill>
            <a:ln w="63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aphicFrame>
        <p:nvGraphicFramePr>
          <p:cNvPr id="46" name="Object 45" hidden="1"/>
          <p:cNvGraphicFramePr>
            <a:graphicFrameLocks noChangeAspect="1"/>
          </p:cNvGraphicFramePr>
          <p:nvPr>
            <p:custDataLst>
              <p:tags r:id="rId29"/>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0" imgW="357" imgH="357" progId="">
                  <p:embed/>
                </p:oleObj>
              </mc:Choice>
              <mc:Fallback>
                <p:oleObj name="think-cell Slide" r:id="rId30" imgW="357" imgH="357" progId="">
                  <p:embed/>
                  <p:pic>
                    <p:nvPicPr>
                      <p:cNvPr id="46" name="Object 45" hidden="1"/>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gray">
          <a:xfrm>
            <a:off x="352425" y="164631"/>
            <a:ext cx="6487573" cy="720000"/>
          </a:xfrm>
          <a:prstGeom prst="rect">
            <a:avLst/>
          </a:prstGeom>
        </p:spPr>
        <p:txBody>
          <a:bodyPr wrap="square" lIns="0" tIns="0" rIns="0" bIns="0" rtlCol="0" anchor="b" anchorCtr="0">
            <a:noAutofit/>
          </a:bodyPr>
          <a:lstStyle/>
          <a:p>
            <a:r>
              <a:rPr lang="en-US" noProof="0"/>
              <a:t>Click to edit </a:t>
            </a:r>
            <a:br>
              <a:rPr lang="en-US" noProof="0"/>
            </a:br>
            <a:r>
              <a:rPr lang="en-US" noProof="0"/>
              <a:t>Master title style</a:t>
            </a:r>
          </a:p>
        </p:txBody>
      </p:sp>
      <p:sp>
        <p:nvSpPr>
          <p:cNvPr id="3" name="Text Placeholder 2"/>
          <p:cNvSpPr>
            <a:spLocks noGrp="1"/>
          </p:cNvSpPr>
          <p:nvPr>
            <p:ph type="body" idx="1"/>
          </p:nvPr>
        </p:nvSpPr>
        <p:spPr bwMode="gray">
          <a:xfrm>
            <a:off x="352426" y="969360"/>
            <a:ext cx="8439150" cy="3528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0" name="Footer Placeholder 4"/>
          <p:cNvSpPr>
            <a:spLocks noGrp="1"/>
          </p:cNvSpPr>
          <p:nvPr>
            <p:ph type="ftr" sz="quarter" idx="3"/>
          </p:nvPr>
        </p:nvSpPr>
        <p:spPr bwMode="gray">
          <a:xfrm>
            <a:off x="5957693" y="4769594"/>
            <a:ext cx="2827532" cy="288000"/>
          </a:xfrm>
          <a:prstGeom prst="rect">
            <a:avLst/>
          </a:prstGeom>
          <a:noFill/>
        </p:spPr>
        <p:txBody>
          <a:bodyPr wrap="square" lIns="0" tIns="0" rIns="0" bIns="0" rtlCol="0" anchor="ctr" anchorCtr="0">
            <a:noAutofit/>
          </a:bodyPr>
          <a:lstStyle>
            <a:lvl1pPr marL="0" algn="r" defTabSz="914400" rtl="0" eaLnBrk="1" latinLnBrk="0" hangingPunct="1">
              <a:defRPr lang="en-US" sz="1000" b="1" kern="1200" smtClean="0">
                <a:solidFill>
                  <a:srgbClr val="B7B9BA"/>
                </a:solidFill>
                <a:latin typeface="+mn-lt"/>
                <a:ea typeface="+mn-ea"/>
                <a:cs typeface="+mn-cs"/>
              </a:defRPr>
            </a:lvl1pPr>
          </a:lstStyle>
          <a:p>
            <a:r>
              <a:rPr lang="en-US" noProof="0"/>
              <a:t>Business unit | Footer</a:t>
            </a:r>
          </a:p>
        </p:txBody>
      </p:sp>
      <p:sp>
        <p:nvSpPr>
          <p:cNvPr id="11" name="Slide Number Placeholder 5"/>
          <p:cNvSpPr>
            <a:spLocks noGrp="1"/>
          </p:cNvSpPr>
          <p:nvPr>
            <p:ph type="sldNum" sz="quarter" idx="4"/>
          </p:nvPr>
        </p:nvSpPr>
        <p:spPr bwMode="gray">
          <a:xfrm>
            <a:off x="8791575" y="4769594"/>
            <a:ext cx="252000" cy="288000"/>
          </a:xfrm>
          <a:prstGeom prst="rect">
            <a:avLst/>
          </a:prstGeom>
          <a:noFill/>
        </p:spPr>
        <p:txBody>
          <a:bodyPr wrap="square" lIns="0" tIns="0" rIns="0" bIns="0" rtlCol="0" anchor="ctr" anchorCtr="0">
            <a:noAutofit/>
          </a:bodyPr>
          <a:lstStyle>
            <a:lvl1pPr marL="0" algn="r" defTabSz="914400" rtl="0" eaLnBrk="1" latinLnBrk="0" hangingPunct="1">
              <a:defRPr lang="nl-NL" sz="1000" b="1" kern="1200" smtClean="0">
                <a:solidFill>
                  <a:srgbClr val="B7B9BA"/>
                </a:solidFill>
                <a:latin typeface="+mn-lt"/>
                <a:ea typeface="+mn-ea"/>
                <a:cs typeface="+mn-cs"/>
              </a:defRPr>
            </a:lvl1pPr>
          </a:lstStyle>
          <a:p>
            <a:pPr>
              <a:defRPr/>
            </a:pPr>
            <a:fld id="{537E2E77-CED1-4E84-91C2-4E0176ECD4FC}" type="slidenum">
              <a:rPr lang="en-US" smtClean="0"/>
              <a:pPr>
                <a:defRPr/>
              </a:pPr>
              <a:t>‹#›</a:t>
            </a:fld>
            <a:endParaRPr lang="en-US"/>
          </a:p>
        </p:txBody>
      </p:sp>
      <p:sp>
        <p:nvSpPr>
          <p:cNvPr id="53" name="Pentagon 28"/>
          <p:cNvSpPr/>
          <p:nvPr/>
        </p:nvSpPr>
        <p:spPr bwMode="gray">
          <a:xfrm>
            <a:off x="-1" y="4683688"/>
            <a:ext cx="602409" cy="45981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nchorCtr="0"/>
          <a:lstStyle/>
          <a:p>
            <a:endParaRPr lang="en-US" sz="1200">
              <a:solidFill>
                <a:srgbClr val="FFFFFF"/>
              </a:solidFill>
            </a:endParaRPr>
          </a:p>
        </p:txBody>
      </p:sp>
      <p:grpSp>
        <p:nvGrpSpPr>
          <p:cNvPr id="21" name="Group 20">
            <a:extLst>
              <a:ext uri="{FF2B5EF4-FFF2-40B4-BE49-F238E27FC236}">
                <a16:creationId xmlns:a16="http://schemas.microsoft.com/office/drawing/2014/main" id="{197174A0-3024-475A-843A-C236B8945484}"/>
              </a:ext>
            </a:extLst>
          </p:cNvPr>
          <p:cNvGrpSpPr/>
          <p:nvPr userDrawn="1"/>
        </p:nvGrpSpPr>
        <p:grpSpPr>
          <a:xfrm>
            <a:off x="-1671638" y="254082"/>
            <a:ext cx="1531557" cy="630549"/>
            <a:chOff x="-1671638" y="254082"/>
            <a:chExt cx="1531557" cy="630549"/>
          </a:xfrm>
        </p:grpSpPr>
        <p:cxnSp>
          <p:nvCxnSpPr>
            <p:cNvPr id="22" name="Straight Connector 21">
              <a:extLst>
                <a:ext uri="{FF2B5EF4-FFF2-40B4-BE49-F238E27FC236}">
                  <a16:creationId xmlns:a16="http://schemas.microsoft.com/office/drawing/2014/main" id="{807AEDFE-6D6E-4DCD-95AE-9EB869F56D37}"/>
                </a:ext>
              </a:extLst>
            </p:cNvPr>
            <p:cNvCxnSpPr/>
            <p:nvPr/>
          </p:nvCxnSpPr>
          <p:spPr bwMode="gray">
            <a:xfrm>
              <a:off x="-1671638" y="884631"/>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ADE8EF-460B-4494-9B96-25366E12FE76}"/>
                </a:ext>
              </a:extLst>
            </p:cNvPr>
            <p:cNvCxnSpPr/>
            <p:nvPr/>
          </p:nvCxnSpPr>
          <p:spPr bwMode="gray">
            <a:xfrm>
              <a:off x="-1671638" y="254084"/>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FD9244C-2A41-4A05-BD74-DBD5EEDFD0F3}"/>
                </a:ext>
              </a:extLst>
            </p:cNvPr>
            <p:cNvSpPr/>
            <p:nvPr userDrawn="1"/>
          </p:nvSpPr>
          <p:spPr bwMode="gray">
            <a:xfrm>
              <a:off x="-1671638" y="254082"/>
              <a:ext cx="1531557" cy="63054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a:solidFill>
                    <a:schemeClr val="tx1"/>
                  </a:solidFill>
                </a:rPr>
                <a:t>Title area</a:t>
              </a:r>
            </a:p>
            <a:p>
              <a:pPr algn="l"/>
              <a:r>
                <a:rPr lang="en-US" sz="1000" b="0">
                  <a:solidFill>
                    <a:schemeClr val="tx1"/>
                  </a:solidFill>
                </a:rPr>
                <a:t>max over 2 lines</a:t>
              </a:r>
            </a:p>
          </p:txBody>
        </p:sp>
      </p:grpSp>
      <p:sp>
        <p:nvSpPr>
          <p:cNvPr id="29" name="Rectangle 28">
            <a:extLst>
              <a:ext uri="{FF2B5EF4-FFF2-40B4-BE49-F238E27FC236}">
                <a16:creationId xmlns:a16="http://schemas.microsoft.com/office/drawing/2014/main" id="{4C9011BA-2E5B-46D8-B55C-C1EB58D76A37}"/>
              </a:ext>
            </a:extLst>
          </p:cNvPr>
          <p:cNvSpPr/>
          <p:nvPr userDrawn="1"/>
        </p:nvSpPr>
        <p:spPr bwMode="gray">
          <a:xfrm>
            <a:off x="-1671638" y="4242033"/>
            <a:ext cx="1531557" cy="7721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36000" bIns="108000" rtlCol="0" anchor="t" anchorCtr="0">
            <a:spAutoFit/>
          </a:bodyPr>
          <a:lstStyle/>
          <a:p>
            <a:pPr algn="l"/>
            <a:r>
              <a:rPr lang="en-US" sz="900" b="1">
                <a:solidFill>
                  <a:schemeClr val="tx1"/>
                </a:solidFill>
              </a:rPr>
              <a:t>Insert Topic Icons</a:t>
            </a:r>
          </a:p>
          <a:p>
            <a:pPr algn="l"/>
            <a:r>
              <a:rPr lang="en-US" sz="900" b="0">
                <a:solidFill>
                  <a:schemeClr val="tx1"/>
                </a:solidFill>
              </a:rPr>
              <a:t>Click on the picture icon and </a:t>
            </a:r>
            <a:r>
              <a:rPr lang="en-US" sz="900" b="0" i="0" baseline="0">
                <a:solidFill>
                  <a:schemeClr val="tx1"/>
                </a:solidFill>
              </a:rPr>
              <a:t>browse to the location of </a:t>
            </a:r>
            <a:r>
              <a:rPr lang="en-US" sz="900" b="0" baseline="0">
                <a:solidFill>
                  <a:schemeClr val="tx1"/>
                </a:solidFill>
              </a:rPr>
              <a:t>the Topic Icons</a:t>
            </a:r>
            <a:endParaRPr lang="en-US" sz="900" b="0">
              <a:solidFill>
                <a:schemeClr val="tx1"/>
              </a:solidFill>
            </a:endParaRPr>
          </a:p>
        </p:txBody>
      </p:sp>
      <p:sp>
        <p:nvSpPr>
          <p:cNvPr id="32" name="Rectangle 31">
            <a:extLst>
              <a:ext uri="{FF2B5EF4-FFF2-40B4-BE49-F238E27FC236}">
                <a16:creationId xmlns:a16="http://schemas.microsoft.com/office/drawing/2014/main" id="{A9959907-D325-4515-8460-37109EB0788B}"/>
              </a:ext>
            </a:extLst>
          </p:cNvPr>
          <p:cNvSpPr/>
          <p:nvPr userDrawn="1"/>
        </p:nvSpPr>
        <p:spPr bwMode="gray">
          <a:xfrm>
            <a:off x="-1671638" y="1405512"/>
            <a:ext cx="1531557" cy="180249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0" bIns="108000" rtlCol="0" anchor="b" anchorCtr="0">
            <a:noAutofit/>
          </a:bodyPr>
          <a:lstStyle/>
          <a:p>
            <a:pPr algn="l"/>
            <a:r>
              <a:rPr lang="en-US" sz="900" b="1">
                <a:solidFill>
                  <a:schemeClr val="tx1"/>
                </a:solidFill>
              </a:rPr>
              <a:t>AkzoNobel Bullets</a:t>
            </a:r>
          </a:p>
          <a:p>
            <a:pPr algn="l"/>
            <a:r>
              <a:rPr lang="en-US" sz="900" b="0">
                <a:solidFill>
                  <a:schemeClr val="tx1"/>
                </a:solidFill>
              </a:rPr>
              <a:t>Only use the </a:t>
            </a:r>
            <a:r>
              <a:rPr lang="en-US" sz="900" b="0" u="sng">
                <a:solidFill>
                  <a:schemeClr val="tx1"/>
                </a:solidFill>
              </a:rPr>
              <a:t>List Level buttons</a:t>
            </a:r>
            <a:r>
              <a:rPr lang="en-US" sz="900" b="0">
                <a:solidFill>
                  <a:schemeClr val="tx1"/>
                </a:solidFill>
              </a:rPr>
              <a:t> to apply the</a:t>
            </a:r>
            <a:r>
              <a:rPr lang="en-US" sz="900" b="0" baseline="0">
                <a:solidFill>
                  <a:schemeClr val="tx1"/>
                </a:solidFill>
              </a:rPr>
              <a:t> </a:t>
            </a:r>
            <a:r>
              <a:rPr lang="en-US" sz="900" b="0" i="0" u="none" baseline="0">
                <a:solidFill>
                  <a:schemeClr val="tx1"/>
                </a:solidFill>
              </a:rPr>
              <a:t>AkzoNobel Branded Bullets</a:t>
            </a:r>
            <a:endParaRPr lang="en-US" sz="900" b="0" i="0" u="none">
              <a:solidFill>
                <a:schemeClr val="tx1"/>
              </a:solidFill>
            </a:endParaRPr>
          </a:p>
        </p:txBody>
      </p:sp>
      <p:grpSp>
        <p:nvGrpSpPr>
          <p:cNvPr id="34" name="Group 33">
            <a:extLst>
              <a:ext uri="{FF2B5EF4-FFF2-40B4-BE49-F238E27FC236}">
                <a16:creationId xmlns:a16="http://schemas.microsoft.com/office/drawing/2014/main" id="{AE269951-6D51-4ED6-B96C-0B3772FB0F99}"/>
              </a:ext>
            </a:extLst>
          </p:cNvPr>
          <p:cNvGrpSpPr/>
          <p:nvPr userDrawn="1"/>
        </p:nvGrpSpPr>
        <p:grpSpPr>
          <a:xfrm>
            <a:off x="-1573454" y="1531453"/>
            <a:ext cx="1335187" cy="795026"/>
            <a:chOff x="-1573454" y="1531453"/>
            <a:chExt cx="1335187" cy="795026"/>
          </a:xfrm>
        </p:grpSpPr>
        <p:pic>
          <p:nvPicPr>
            <p:cNvPr id="35" name="Picture 34">
              <a:extLst>
                <a:ext uri="{FF2B5EF4-FFF2-40B4-BE49-F238E27FC236}">
                  <a16:creationId xmlns:a16="http://schemas.microsoft.com/office/drawing/2014/main" id="{DDC62B89-1326-4317-9C5B-89680681F6F6}"/>
                </a:ext>
              </a:extLst>
            </p:cNvPr>
            <p:cNvPicPr>
              <a:picLocks noChangeAspect="1"/>
            </p:cNvPicPr>
            <p:nvPr/>
          </p:nvPicPr>
          <p:blipFill>
            <a:blip r:embed="rId32"/>
            <a:srcRect l="18732" t="14956" r="50206" b="52163"/>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36" name="Multiply 30">
              <a:extLst>
                <a:ext uri="{FF2B5EF4-FFF2-40B4-BE49-F238E27FC236}">
                  <a16:creationId xmlns:a16="http://schemas.microsoft.com/office/drawing/2014/main" id="{1E2C07B4-69F9-4521-AAF6-12CD6CA1844F}"/>
                </a:ext>
              </a:extLst>
            </p:cNvPr>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a:p>
          </p:txBody>
        </p:sp>
      </p:grpSp>
      <p:pic>
        <p:nvPicPr>
          <p:cNvPr id="30" name="Picture 29">
            <a:extLst>
              <a:ext uri="{FF2B5EF4-FFF2-40B4-BE49-F238E27FC236}">
                <a16:creationId xmlns:a16="http://schemas.microsoft.com/office/drawing/2014/main" id="{8A3058E3-E7BE-4686-B0CC-3FEDA91961B8}"/>
              </a:ext>
            </a:extLst>
          </p:cNvPr>
          <p:cNvPicPr>
            <a:picLocks noChangeAspect="1"/>
          </p:cNvPicPr>
          <p:nvPr userDrawn="1"/>
        </p:nvPicPr>
        <p:blipFill>
          <a:blip r:embed="rId33"/>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3683888262"/>
      </p:ext>
    </p:extLst>
  </p:cSld>
  <p:clrMap bg1="lt1" tx1="dk1" bg2="lt2" tx2="dk2" accent1="accent1" accent2="accent2" accent3="accent3" accent4="accent4" accent5="accent5" accent6="accent6" hlink="hlink" folHlink="folHlink"/>
  <p:sldLayoutIdLst>
    <p:sldLayoutId id="2147483812" r:id="rId1"/>
    <p:sldLayoutId id="2147483818" r:id="rId2"/>
    <p:sldLayoutId id="2147483776" r:id="rId3"/>
    <p:sldLayoutId id="2147483777" r:id="rId4"/>
    <p:sldLayoutId id="2147483778" r:id="rId5"/>
    <p:sldLayoutId id="2147483811" r:id="rId6"/>
    <p:sldLayoutId id="2147483780" r:id="rId7"/>
    <p:sldLayoutId id="2147483781" r:id="rId8"/>
    <p:sldLayoutId id="2147483782" r:id="rId9"/>
    <p:sldLayoutId id="2147483783" r:id="rId10"/>
    <p:sldLayoutId id="2147483784" r:id="rId11"/>
    <p:sldLayoutId id="2147483786" r:id="rId12"/>
    <p:sldLayoutId id="2147483816" r:id="rId13"/>
    <p:sldLayoutId id="2147483817" r:id="rId14"/>
    <p:sldLayoutId id="2147483791" r:id="rId15"/>
    <p:sldLayoutId id="2147483792" r:id="rId16"/>
    <p:sldLayoutId id="2147483794" r:id="rId17"/>
    <p:sldLayoutId id="2147483795" r:id="rId18"/>
    <p:sldLayoutId id="2147483814" r:id="rId19"/>
    <p:sldLayoutId id="2147483815" r:id="rId20"/>
    <p:sldLayoutId id="2147483819" r:id="rId21"/>
    <p:sldLayoutId id="2147483804" r:id="rId22"/>
    <p:sldLayoutId id="2147483820" r:id="rId23"/>
    <p:sldLayoutId id="2147483821" r:id="rId24"/>
    <p:sldLayoutId id="2147483807" r:id="rId25"/>
    <p:sldLayoutId id="2147483808" r:id="rId26"/>
    <p:sldLayoutId id="2147483810" r:id="rId27"/>
  </p:sldLayoutIdLst>
  <p:hf hdr="0" dt="0"/>
  <p:txStyles>
    <p:title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p:titleStyle>
    <p:bodyStyle>
      <a:lvl1pPr marL="0" indent="0" algn="l" defTabSz="914400" rtl="0" eaLnBrk="1" latinLnBrk="0" hangingPunct="1">
        <a:lnSpc>
          <a:spcPct val="80000"/>
        </a:lnSpc>
        <a:spcBef>
          <a:spcPts val="600"/>
        </a:spcBef>
        <a:spcAft>
          <a:spcPts val="200"/>
        </a:spcAft>
        <a:buClr>
          <a:schemeClr val="accent1"/>
        </a:buClr>
        <a:buFont typeface="Arial" pitchFamily="34" charset="0"/>
        <a:buNone/>
        <a:defRPr sz="1400" b="0" kern="1200">
          <a:solidFill>
            <a:schemeClr val="tx1"/>
          </a:solidFill>
          <a:latin typeface="+mn-lt"/>
          <a:ea typeface="+mn-ea"/>
          <a:cs typeface="+mn-cs"/>
        </a:defRPr>
      </a:lvl1pPr>
      <a:lvl2pPr marL="180000" indent="-180000" algn="l" defTabSz="914400" rtl="0" eaLnBrk="1" latinLnBrk="0" hangingPunct="1">
        <a:lnSpc>
          <a:spcPct val="80000"/>
        </a:lnSpc>
        <a:spcBef>
          <a:spcPts val="600"/>
        </a:spcBef>
        <a:spcAft>
          <a:spcPts val="200"/>
        </a:spcAft>
        <a:buClr>
          <a:schemeClr val="accent1"/>
        </a:buClr>
        <a:buFontTx/>
        <a:buBlip>
          <a:blip r:embed="rId34"/>
        </a:buBlip>
        <a:defRPr sz="1400" kern="1200">
          <a:solidFill>
            <a:schemeClr val="tx1"/>
          </a:solidFill>
          <a:latin typeface="+mn-lt"/>
          <a:ea typeface="+mn-ea"/>
          <a:cs typeface="+mn-cs"/>
        </a:defRPr>
      </a:lvl2pPr>
      <a:lvl3pPr marL="360000" indent="-180000" algn="l" defTabSz="914400" rtl="0" eaLnBrk="1" latinLnBrk="0" hangingPunct="1">
        <a:lnSpc>
          <a:spcPct val="80000"/>
        </a:lnSpc>
        <a:spcBef>
          <a:spcPts val="200"/>
        </a:spcBef>
        <a:spcAft>
          <a:spcPts val="200"/>
        </a:spcAft>
        <a:buClr>
          <a:schemeClr val="accent1"/>
        </a:buClr>
        <a:buFont typeface="Arial"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80000"/>
        </a:lnSpc>
        <a:spcBef>
          <a:spcPts val="200"/>
        </a:spcBef>
        <a:spcAft>
          <a:spcPts val="200"/>
        </a:spcAft>
        <a:buClr>
          <a:schemeClr val="accent1"/>
        </a:buClr>
        <a:buFont typeface="Arial"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80000"/>
        </a:lnSpc>
        <a:spcBef>
          <a:spcPts val="200"/>
        </a:spcBef>
        <a:spcAft>
          <a:spcPts val="200"/>
        </a:spcAft>
        <a:buClr>
          <a:schemeClr val="accent1"/>
        </a:buClr>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44" userDrawn="1">
          <p15:clr>
            <a:srgbClr val="F26B43"/>
          </p15:clr>
        </p15:guide>
        <p15:guide id="2" pos="222" userDrawn="1">
          <p15:clr>
            <a:srgbClr val="F26B43"/>
          </p15:clr>
        </p15:guide>
        <p15:guide id="3" orient="horz" pos="102" userDrawn="1">
          <p15:clr>
            <a:srgbClr val="F26B43"/>
          </p15:clr>
        </p15:guide>
        <p15:guide id="4" orient="horz" pos="558" userDrawn="1">
          <p15:clr>
            <a:srgbClr val="F26B43"/>
          </p15:clr>
        </p15:guide>
        <p15:guide id="5" orient="horz" pos="606" userDrawn="1">
          <p15:clr>
            <a:srgbClr val="F26B43"/>
          </p15:clr>
        </p15:guide>
        <p15:guide id="6" orient="horz" pos="2838" userDrawn="1">
          <p15:clr>
            <a:srgbClr val="F26B43"/>
          </p15:clr>
        </p15:guide>
        <p15:guide id="7"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xml"/><Relationship Id="rId1" Type="http://schemas.openxmlformats.org/officeDocument/2006/relationships/slideLayout" Target="../slideLayouts/slideLayout26.xml"/></Relationships>
</file>

<file path=ppt/slides/_rels/slide10.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3.png"/><Relationship Id="rId7"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2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29.png"/></Relationships>
</file>

<file path=ppt/slides/_rels/slide100.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91.png"/><Relationship Id="rId2" Type="http://schemas.openxmlformats.org/officeDocument/2006/relationships/notesSlide" Target="../notesSlides/notesSlide95.xml"/><Relationship Id="rId1" Type="http://schemas.openxmlformats.org/officeDocument/2006/relationships/slideLayout" Target="../slideLayouts/slideLayout26.xml"/><Relationship Id="rId6" Type="http://schemas.openxmlformats.org/officeDocument/2006/relationships/image" Target="../media/image145.png"/><Relationship Id="rId5" Type="http://schemas.openxmlformats.org/officeDocument/2006/relationships/image" Target="../media/image107.png"/><Relationship Id="rId4" Type="http://schemas.openxmlformats.org/officeDocument/2006/relationships/image" Target="../media/image187.png"/></Relationships>
</file>

<file path=ppt/slides/_rels/slide101.xml.rels><?xml version="1.0" encoding="UTF-8" standalone="yes"?>
<Relationships xmlns="http://schemas.openxmlformats.org/package/2006/relationships"><Relationship Id="rId8" Type="http://schemas.openxmlformats.org/officeDocument/2006/relationships/image" Target="../media/image158.png"/><Relationship Id="rId3" Type="http://schemas.openxmlformats.org/officeDocument/2006/relationships/image" Target="../media/image152.jpeg"/><Relationship Id="rId7" Type="http://schemas.openxmlformats.org/officeDocument/2006/relationships/image" Target="../media/image157.png"/><Relationship Id="rId2" Type="http://schemas.openxmlformats.org/officeDocument/2006/relationships/notesSlide" Target="../notesSlides/notesSlide96.xml"/><Relationship Id="rId1" Type="http://schemas.openxmlformats.org/officeDocument/2006/relationships/slideLayout" Target="../slideLayouts/slideLayout26.xml"/><Relationship Id="rId6" Type="http://schemas.openxmlformats.org/officeDocument/2006/relationships/image" Target="../media/image156.png"/><Relationship Id="rId5" Type="http://schemas.openxmlformats.org/officeDocument/2006/relationships/image" Target="../media/image187.png"/><Relationship Id="rId10" Type="http://schemas.openxmlformats.org/officeDocument/2006/relationships/image" Target="../media/image154.png"/><Relationship Id="rId4" Type="http://schemas.openxmlformats.org/officeDocument/2006/relationships/image" Target="../media/image151.png"/><Relationship Id="rId9" Type="http://schemas.openxmlformats.org/officeDocument/2006/relationships/image" Target="../media/image153.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3.xml.rels><?xml version="1.0" encoding="UTF-8" standalone="yes"?>
<Relationships xmlns="http://schemas.openxmlformats.org/package/2006/relationships"><Relationship Id="rId3" Type="http://schemas.openxmlformats.org/officeDocument/2006/relationships/image" Target="../media/image192.jpeg"/><Relationship Id="rId2" Type="http://schemas.openxmlformats.org/officeDocument/2006/relationships/notesSlide" Target="../notesSlides/notesSlide97.xml"/><Relationship Id="rId1" Type="http://schemas.openxmlformats.org/officeDocument/2006/relationships/slideLayout" Target="../slideLayouts/slideLayout26.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93.png"/></Relationships>
</file>

<file path=ppt/slides/_rels/slide104.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93.png"/><Relationship Id="rId7" Type="http://schemas.openxmlformats.org/officeDocument/2006/relationships/image" Target="../media/image197.png"/><Relationship Id="rId2" Type="http://schemas.openxmlformats.org/officeDocument/2006/relationships/notesSlide" Target="../notesSlides/notesSlide98.xml"/><Relationship Id="rId1" Type="http://schemas.openxmlformats.org/officeDocument/2006/relationships/slideLayout" Target="../slideLayouts/slideLayout26.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9" Type="http://schemas.openxmlformats.org/officeDocument/2006/relationships/image" Target="../media/image199.png"/></Relationships>
</file>

<file path=ppt/slides/_rels/slide105.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99.xml"/><Relationship Id="rId1" Type="http://schemas.openxmlformats.org/officeDocument/2006/relationships/slideLayout" Target="../slideLayouts/slideLayout26.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194.png"/></Relationships>
</file>

<file path=ppt/slides/_rels/slide106.xml.rels><?xml version="1.0" encoding="UTF-8" standalone="yes"?>
<Relationships xmlns="http://schemas.openxmlformats.org/package/2006/relationships"><Relationship Id="rId3" Type="http://schemas.openxmlformats.org/officeDocument/2006/relationships/image" Target="../media/image203.jpeg"/><Relationship Id="rId2" Type="http://schemas.openxmlformats.org/officeDocument/2006/relationships/notesSlide" Target="../notesSlides/notesSlide100.xml"/><Relationship Id="rId1" Type="http://schemas.openxmlformats.org/officeDocument/2006/relationships/slideLayout" Target="../slideLayouts/slideLayout26.xml"/><Relationship Id="rId4" Type="http://schemas.openxmlformats.org/officeDocument/2006/relationships/image" Target="../media/image204.png"/></Relationships>
</file>

<file path=ppt/slides/_rels/slide107.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01.xml"/><Relationship Id="rId1" Type="http://schemas.openxmlformats.org/officeDocument/2006/relationships/slideLayout" Target="../slideLayouts/slideLayout26.xml"/><Relationship Id="rId5" Type="http://schemas.openxmlformats.org/officeDocument/2006/relationships/image" Target="../media/image206.png"/><Relationship Id="rId4" Type="http://schemas.openxmlformats.org/officeDocument/2006/relationships/image" Target="../media/image194.png"/></Relationships>
</file>

<file path=ppt/slides/_rels/slide10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93.png"/><Relationship Id="rId7" Type="http://schemas.openxmlformats.org/officeDocument/2006/relationships/image" Target="../media/image47.png"/><Relationship Id="rId2" Type="http://schemas.openxmlformats.org/officeDocument/2006/relationships/notesSlide" Target="../notesSlides/notesSlide102.xml"/><Relationship Id="rId1" Type="http://schemas.openxmlformats.org/officeDocument/2006/relationships/slideLayout" Target="../slideLayouts/slideLayout26.xml"/><Relationship Id="rId6" Type="http://schemas.openxmlformats.org/officeDocument/2006/relationships/image" Target="../media/image207.png"/><Relationship Id="rId11" Type="http://schemas.openxmlformats.org/officeDocument/2006/relationships/image" Target="../media/image154.png"/><Relationship Id="rId5" Type="http://schemas.openxmlformats.org/officeDocument/2006/relationships/image" Target="../media/image48.png"/><Relationship Id="rId10" Type="http://schemas.openxmlformats.org/officeDocument/2006/relationships/image" Target="../media/image158.png"/><Relationship Id="rId4" Type="http://schemas.openxmlformats.org/officeDocument/2006/relationships/image" Target="../media/image194.png"/><Relationship Id="rId9" Type="http://schemas.openxmlformats.org/officeDocument/2006/relationships/image" Target="../media/image157.png"/></Relationships>
</file>

<file path=ppt/slides/_rels/slide109.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03.xml"/><Relationship Id="rId1" Type="http://schemas.openxmlformats.org/officeDocument/2006/relationships/slideLayout" Target="../slideLayouts/slideLayout26.xml"/><Relationship Id="rId6" Type="http://schemas.openxmlformats.org/officeDocument/2006/relationships/image" Target="../media/image211.png"/><Relationship Id="rId5" Type="http://schemas.openxmlformats.org/officeDocument/2006/relationships/image" Target="../media/image210.png"/><Relationship Id="rId4" Type="http://schemas.openxmlformats.org/officeDocument/2006/relationships/image" Target="../media/image209.png"/></Relationships>
</file>

<file path=ppt/slides/_rels/slide1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26.xml"/></Relationships>
</file>

<file path=ppt/slides/_rels/slide110.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93.png"/><Relationship Id="rId7" Type="http://schemas.openxmlformats.org/officeDocument/2006/relationships/image" Target="../media/image197.png"/><Relationship Id="rId2" Type="http://schemas.openxmlformats.org/officeDocument/2006/relationships/notesSlide" Target="../notesSlides/notesSlide104.xml"/><Relationship Id="rId1" Type="http://schemas.openxmlformats.org/officeDocument/2006/relationships/slideLayout" Target="../slideLayouts/slideLayout26.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9" Type="http://schemas.openxmlformats.org/officeDocument/2006/relationships/image" Target="../media/image199.png"/></Relationships>
</file>

<file path=ppt/slides/_rels/slide111.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105.xml"/><Relationship Id="rId1" Type="http://schemas.openxmlformats.org/officeDocument/2006/relationships/slideLayout" Target="../slideLayouts/slideLayout26.xml"/><Relationship Id="rId4" Type="http://schemas.openxmlformats.org/officeDocument/2006/relationships/image" Target="../media/image202.png"/></Relationships>
</file>

<file path=ppt/slides/_rels/slide112.xml.rels><?xml version="1.0" encoding="UTF-8" standalone="yes"?>
<Relationships xmlns="http://schemas.openxmlformats.org/package/2006/relationships"><Relationship Id="rId3" Type="http://schemas.openxmlformats.org/officeDocument/2006/relationships/image" Target="../media/image212.jpeg"/><Relationship Id="rId2" Type="http://schemas.openxmlformats.org/officeDocument/2006/relationships/notesSlide" Target="../notesSlides/notesSlide106.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193.png"/></Relationships>
</file>

<file path=ppt/slides/_rels/slide113.xml.rels><?xml version="1.0" encoding="UTF-8" standalone="yes"?>
<Relationships xmlns="http://schemas.openxmlformats.org/package/2006/relationships"><Relationship Id="rId8" Type="http://schemas.openxmlformats.org/officeDocument/2006/relationships/image" Target="../media/image213.png"/><Relationship Id="rId3" Type="http://schemas.openxmlformats.org/officeDocument/2006/relationships/image" Target="../media/image93.png"/><Relationship Id="rId7" Type="http://schemas.openxmlformats.org/officeDocument/2006/relationships/image" Target="../media/image62.png"/><Relationship Id="rId2" Type="http://schemas.openxmlformats.org/officeDocument/2006/relationships/notesSlide" Target="../notesSlides/notesSlide107.xml"/><Relationship Id="rId1" Type="http://schemas.openxmlformats.org/officeDocument/2006/relationships/slideLayout" Target="../slideLayouts/slideLayout26.xml"/><Relationship Id="rId6" Type="http://schemas.openxmlformats.org/officeDocument/2006/relationships/image" Target="../media/image206.png"/><Relationship Id="rId5" Type="http://schemas.openxmlformats.org/officeDocument/2006/relationships/image" Target="../media/image145.png"/><Relationship Id="rId4" Type="http://schemas.openxmlformats.org/officeDocument/2006/relationships/image" Target="../media/image195.png"/><Relationship Id="rId9" Type="http://schemas.openxmlformats.org/officeDocument/2006/relationships/image" Target="../media/image214.svg"/></Relationships>
</file>

<file path=ppt/slides/_rels/slide114.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93.png"/><Relationship Id="rId7" Type="http://schemas.openxmlformats.org/officeDocument/2006/relationships/image" Target="../media/image158.png"/><Relationship Id="rId12" Type="http://schemas.openxmlformats.org/officeDocument/2006/relationships/image" Target="../media/image195.png"/><Relationship Id="rId2" Type="http://schemas.openxmlformats.org/officeDocument/2006/relationships/notesSlide" Target="../notesSlides/notesSlide108.xml"/><Relationship Id="rId1" Type="http://schemas.openxmlformats.org/officeDocument/2006/relationships/slideLayout" Target="../slideLayouts/slideLayout26.xml"/><Relationship Id="rId6" Type="http://schemas.openxmlformats.org/officeDocument/2006/relationships/image" Target="../media/image157.png"/><Relationship Id="rId11" Type="http://schemas.openxmlformats.org/officeDocument/2006/relationships/image" Target="../media/image62.png"/><Relationship Id="rId5" Type="http://schemas.openxmlformats.org/officeDocument/2006/relationships/image" Target="../media/image156.png"/><Relationship Id="rId10" Type="http://schemas.openxmlformats.org/officeDocument/2006/relationships/image" Target="../media/image172.png"/><Relationship Id="rId4" Type="http://schemas.openxmlformats.org/officeDocument/2006/relationships/image" Target="../media/image48.png"/><Relationship Id="rId9" Type="http://schemas.openxmlformats.org/officeDocument/2006/relationships/image" Target="../media/image46.png"/></Relationships>
</file>

<file path=ppt/slides/_rels/slide11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notesSlide" Target="../notesSlides/notesSlide109.xml"/><Relationship Id="rId1" Type="http://schemas.openxmlformats.org/officeDocument/2006/relationships/slideLayout" Target="../slideLayouts/slideLayout26.xml"/><Relationship Id="rId4" Type="http://schemas.openxmlformats.org/officeDocument/2006/relationships/image" Target="../media/image211.png"/></Relationships>
</file>

<file path=ppt/slides/_rels/slide116.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93.png"/><Relationship Id="rId7" Type="http://schemas.openxmlformats.org/officeDocument/2006/relationships/image" Target="../media/image197.png"/><Relationship Id="rId2" Type="http://schemas.openxmlformats.org/officeDocument/2006/relationships/notesSlide" Target="../notesSlides/notesSlide110.xml"/><Relationship Id="rId1" Type="http://schemas.openxmlformats.org/officeDocument/2006/relationships/slideLayout" Target="../slideLayouts/slideLayout26.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9" Type="http://schemas.openxmlformats.org/officeDocument/2006/relationships/image" Target="../media/image199.png"/></Relationships>
</file>

<file path=ppt/slides/_rels/slide117.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notesSlide" Target="../notesSlides/notesSlide111.xml"/><Relationship Id="rId1" Type="http://schemas.openxmlformats.org/officeDocument/2006/relationships/slideLayout" Target="../slideLayouts/slideLayout26.xml"/><Relationship Id="rId4" Type="http://schemas.openxmlformats.org/officeDocument/2006/relationships/image" Target="../media/image202.png"/></Relationships>
</file>

<file path=ppt/slides/_rels/slide118.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12.xml"/><Relationship Id="rId1" Type="http://schemas.openxmlformats.org/officeDocument/2006/relationships/slideLayout" Target="../slideLayouts/slideLayout26.xml"/><Relationship Id="rId4" Type="http://schemas.openxmlformats.org/officeDocument/2006/relationships/image" Target="../media/image42.png"/></Relationships>
</file>

<file path=ppt/slides/_rels/slide119.xml.rels><?xml version="1.0" encoding="UTF-8" standalone="yes"?>
<Relationships xmlns="http://schemas.openxmlformats.org/package/2006/relationships"><Relationship Id="rId8" Type="http://schemas.openxmlformats.org/officeDocument/2006/relationships/image" Target="../media/image206.png"/><Relationship Id="rId3" Type="http://schemas.openxmlformats.org/officeDocument/2006/relationships/image" Target="../media/image93.png"/><Relationship Id="rId7" Type="http://schemas.openxmlformats.org/officeDocument/2006/relationships/image" Target="../media/image217.png"/><Relationship Id="rId2" Type="http://schemas.openxmlformats.org/officeDocument/2006/relationships/notesSlide" Target="../notesSlides/notesSlide113.xml"/><Relationship Id="rId1" Type="http://schemas.openxmlformats.org/officeDocument/2006/relationships/slideLayout" Target="../slideLayouts/slideLayout26.xml"/><Relationship Id="rId6" Type="http://schemas.openxmlformats.org/officeDocument/2006/relationships/image" Target="../media/image196.png"/><Relationship Id="rId5" Type="http://schemas.openxmlformats.org/officeDocument/2006/relationships/image" Target="../media/image172.png"/><Relationship Id="rId4" Type="http://schemas.openxmlformats.org/officeDocument/2006/relationships/image" Target="../media/image202.png"/></Relationships>
</file>

<file path=ppt/slides/_rels/slide12.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5.jpeg"/><Relationship Id="rId7" Type="http://schemas.openxmlformats.org/officeDocument/2006/relationships/image" Target="../media/image48.png"/><Relationship Id="rId12"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6.xml"/><Relationship Id="rId6" Type="http://schemas.openxmlformats.org/officeDocument/2006/relationships/image" Target="../media/image47.png"/><Relationship Id="rId11" Type="http://schemas.openxmlformats.org/officeDocument/2006/relationships/image" Target="../media/image52.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29.png"/><Relationship Id="rId9" Type="http://schemas.openxmlformats.org/officeDocument/2006/relationships/image" Target="../media/image50.svg"/></Relationships>
</file>

<file path=ppt/slides/_rels/slide120.xml.rels><?xml version="1.0" encoding="UTF-8" standalone="yes"?>
<Relationships xmlns="http://schemas.openxmlformats.org/package/2006/relationships"><Relationship Id="rId8" Type="http://schemas.openxmlformats.org/officeDocument/2006/relationships/image" Target="../media/image154.png"/><Relationship Id="rId3" Type="http://schemas.openxmlformats.org/officeDocument/2006/relationships/image" Target="../media/image93.png"/><Relationship Id="rId7" Type="http://schemas.openxmlformats.org/officeDocument/2006/relationships/image" Target="../media/image158.png"/><Relationship Id="rId12" Type="http://schemas.openxmlformats.org/officeDocument/2006/relationships/image" Target="../media/image196.png"/><Relationship Id="rId2" Type="http://schemas.openxmlformats.org/officeDocument/2006/relationships/notesSlide" Target="../notesSlides/notesSlide114.xml"/><Relationship Id="rId1" Type="http://schemas.openxmlformats.org/officeDocument/2006/relationships/slideLayout" Target="../slideLayouts/slideLayout26.xml"/><Relationship Id="rId6" Type="http://schemas.openxmlformats.org/officeDocument/2006/relationships/image" Target="../media/image157.png"/><Relationship Id="rId11" Type="http://schemas.openxmlformats.org/officeDocument/2006/relationships/image" Target="../media/image62.png"/><Relationship Id="rId5" Type="http://schemas.openxmlformats.org/officeDocument/2006/relationships/image" Target="../media/image156.png"/><Relationship Id="rId10" Type="http://schemas.openxmlformats.org/officeDocument/2006/relationships/image" Target="../media/image172.png"/><Relationship Id="rId4" Type="http://schemas.openxmlformats.org/officeDocument/2006/relationships/image" Target="../media/image48.png"/><Relationship Id="rId9" Type="http://schemas.openxmlformats.org/officeDocument/2006/relationships/image" Target="../media/image46.png"/></Relationships>
</file>

<file path=ppt/slides/_rels/slide121.xml.rels><?xml version="1.0" encoding="UTF-8" standalone="yes"?>
<Relationships xmlns="http://schemas.openxmlformats.org/package/2006/relationships"><Relationship Id="rId3" Type="http://schemas.openxmlformats.org/officeDocument/2006/relationships/image" Target="../media/image216.jpeg"/><Relationship Id="rId2" Type="http://schemas.openxmlformats.org/officeDocument/2006/relationships/notesSlide" Target="../notesSlides/notesSlide115.xml"/><Relationship Id="rId1" Type="http://schemas.openxmlformats.org/officeDocument/2006/relationships/slideLayout" Target="../slideLayouts/slideLayout26.xml"/></Relationships>
</file>

<file path=ppt/slides/_rels/slide122.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93.png"/><Relationship Id="rId7" Type="http://schemas.openxmlformats.org/officeDocument/2006/relationships/image" Target="../media/image197.png"/><Relationship Id="rId2" Type="http://schemas.openxmlformats.org/officeDocument/2006/relationships/notesSlide" Target="../notesSlides/notesSlide116.xml"/><Relationship Id="rId1" Type="http://schemas.openxmlformats.org/officeDocument/2006/relationships/slideLayout" Target="../slideLayouts/slideLayout26.xml"/><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9" Type="http://schemas.openxmlformats.org/officeDocument/2006/relationships/image" Target="../media/image199.png"/></Relationships>
</file>

<file path=ppt/slides/_rels/slide12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7.xml"/><Relationship Id="rId1" Type="http://schemas.openxmlformats.org/officeDocument/2006/relationships/slideLayout" Target="../slideLayouts/slideLayout26.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9.png"/></Relationships>
</file>

<file path=ppt/slides/_rels/slide12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18.xml"/><Relationship Id="rId1" Type="http://schemas.openxmlformats.org/officeDocument/2006/relationships/slideLayout" Target="../slideLayouts/slideLayout26.xml"/><Relationship Id="rId6" Type="http://schemas.openxmlformats.org/officeDocument/2006/relationships/image" Target="../media/image210.png"/><Relationship Id="rId5" Type="http://schemas.openxmlformats.org/officeDocument/2006/relationships/image" Target="../media/image198.png"/><Relationship Id="rId4" Type="http://schemas.openxmlformats.org/officeDocument/2006/relationships/image" Target="../media/image193.png"/></Relationships>
</file>

<file path=ppt/slides/_rels/slide125.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221.svg"/><Relationship Id="rId3" Type="http://schemas.openxmlformats.org/officeDocument/2006/relationships/image" Target="../media/image93.png"/><Relationship Id="rId7" Type="http://schemas.openxmlformats.org/officeDocument/2006/relationships/image" Target="../media/image154.png"/><Relationship Id="rId12" Type="http://schemas.openxmlformats.org/officeDocument/2006/relationships/image" Target="../media/image220.png"/><Relationship Id="rId2" Type="http://schemas.openxmlformats.org/officeDocument/2006/relationships/notesSlide" Target="../notesSlides/notesSlide119.xml"/><Relationship Id="rId1" Type="http://schemas.openxmlformats.org/officeDocument/2006/relationships/slideLayout" Target="../slideLayouts/slideLayout26.xml"/><Relationship Id="rId6" Type="http://schemas.openxmlformats.org/officeDocument/2006/relationships/image" Target="../media/image158.png"/><Relationship Id="rId11" Type="http://schemas.openxmlformats.org/officeDocument/2006/relationships/image" Target="../media/image219.png"/><Relationship Id="rId5" Type="http://schemas.openxmlformats.org/officeDocument/2006/relationships/image" Target="../media/image48.png"/><Relationship Id="rId10" Type="http://schemas.openxmlformats.org/officeDocument/2006/relationships/image" Target="../media/image218.png"/><Relationship Id="rId4" Type="http://schemas.openxmlformats.org/officeDocument/2006/relationships/image" Target="../media/image198.png"/><Relationship Id="rId9" Type="http://schemas.openxmlformats.org/officeDocument/2006/relationships/image" Target="../media/image207.png"/></Relationships>
</file>

<file path=ppt/slides/_rels/slide12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0.xml"/><Relationship Id="rId1" Type="http://schemas.openxmlformats.org/officeDocument/2006/relationships/slideLayout" Target="../slideLayouts/slideLayout26.xml"/><Relationship Id="rId6" Type="http://schemas.openxmlformats.org/officeDocument/2006/relationships/image" Target="../media/image222.png"/><Relationship Id="rId5" Type="http://schemas.openxmlformats.org/officeDocument/2006/relationships/image" Target="../media/image197.png"/><Relationship Id="rId4" Type="http://schemas.openxmlformats.org/officeDocument/2006/relationships/image" Target="../media/image193.png"/></Relationships>
</file>

<file path=ppt/slides/_rels/slide127.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93.png"/><Relationship Id="rId7" Type="http://schemas.openxmlformats.org/officeDocument/2006/relationships/image" Target="../media/image156.png"/><Relationship Id="rId12" Type="http://schemas.openxmlformats.org/officeDocument/2006/relationships/image" Target="../media/image226.png"/><Relationship Id="rId2" Type="http://schemas.openxmlformats.org/officeDocument/2006/relationships/notesSlide" Target="../notesSlides/notesSlide121.xml"/><Relationship Id="rId1" Type="http://schemas.openxmlformats.org/officeDocument/2006/relationships/slideLayout" Target="../slideLayouts/slideLayout26.xml"/><Relationship Id="rId6" Type="http://schemas.openxmlformats.org/officeDocument/2006/relationships/image" Target="../media/image154.png"/><Relationship Id="rId11" Type="http://schemas.openxmlformats.org/officeDocument/2006/relationships/image" Target="../media/image225.png"/><Relationship Id="rId5" Type="http://schemas.openxmlformats.org/officeDocument/2006/relationships/image" Target="../media/image158.png"/><Relationship Id="rId10" Type="http://schemas.openxmlformats.org/officeDocument/2006/relationships/image" Target="../media/image224.svg"/><Relationship Id="rId4" Type="http://schemas.openxmlformats.org/officeDocument/2006/relationships/image" Target="../media/image197.png"/><Relationship Id="rId9" Type="http://schemas.openxmlformats.org/officeDocument/2006/relationships/image" Target="../media/image223.png"/></Relationships>
</file>

<file path=ppt/slides/_rels/slide12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2.xml"/><Relationship Id="rId1" Type="http://schemas.openxmlformats.org/officeDocument/2006/relationships/slideLayout" Target="../slideLayouts/slideLayout26.xml"/><Relationship Id="rId6" Type="http://schemas.openxmlformats.org/officeDocument/2006/relationships/image" Target="../media/image227.png"/><Relationship Id="rId5" Type="http://schemas.openxmlformats.org/officeDocument/2006/relationships/image" Target="../media/image199.png"/><Relationship Id="rId4" Type="http://schemas.openxmlformats.org/officeDocument/2006/relationships/image" Target="../media/image193.png"/></Relationships>
</file>

<file path=ppt/slides/_rels/slide129.xml.rels><?xml version="1.0" encoding="UTF-8" standalone="yes"?>
<Relationships xmlns="http://schemas.openxmlformats.org/package/2006/relationships"><Relationship Id="rId8" Type="http://schemas.openxmlformats.org/officeDocument/2006/relationships/image" Target="../media/image218.png"/><Relationship Id="rId3" Type="http://schemas.openxmlformats.org/officeDocument/2006/relationships/image" Target="../media/image93.png"/><Relationship Id="rId7" Type="http://schemas.openxmlformats.org/officeDocument/2006/relationships/image" Target="../media/image156.png"/><Relationship Id="rId2" Type="http://schemas.openxmlformats.org/officeDocument/2006/relationships/notesSlide" Target="../notesSlides/notesSlide123.xml"/><Relationship Id="rId1" Type="http://schemas.openxmlformats.org/officeDocument/2006/relationships/slideLayout" Target="../slideLayouts/slideLayout26.xml"/><Relationship Id="rId6" Type="http://schemas.openxmlformats.org/officeDocument/2006/relationships/image" Target="../media/image154.png"/><Relationship Id="rId11" Type="http://schemas.openxmlformats.org/officeDocument/2006/relationships/image" Target="../media/image226.png"/><Relationship Id="rId5" Type="http://schemas.openxmlformats.org/officeDocument/2006/relationships/image" Target="../media/image158.png"/><Relationship Id="rId10" Type="http://schemas.openxmlformats.org/officeDocument/2006/relationships/image" Target="../media/image224.svg"/><Relationship Id="rId4" Type="http://schemas.openxmlformats.org/officeDocument/2006/relationships/image" Target="../media/image228.png"/><Relationship Id="rId9" Type="http://schemas.openxmlformats.org/officeDocument/2006/relationships/image" Target="../media/image223.png"/></Relationships>
</file>

<file path=ppt/slides/_rels/slide1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13.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130.xml.rels><?xml version="1.0" encoding="UTF-8" standalone="yes"?>
<Relationships xmlns="http://schemas.openxmlformats.org/package/2006/relationships"><Relationship Id="rId3" Type="http://schemas.openxmlformats.org/officeDocument/2006/relationships/image" Target="../media/image229.emf"/><Relationship Id="rId2" Type="http://schemas.openxmlformats.org/officeDocument/2006/relationships/package" Target="../embeddings/Microsoft_Excel_Worksheet_CE8EB5F5.xlsx"/><Relationship Id="rId1" Type="http://schemas.openxmlformats.org/officeDocument/2006/relationships/slideLayout" Target="../slideLayouts/slideLayout26.xml"/><Relationship Id="rId4" Type="http://schemas.openxmlformats.org/officeDocument/2006/relationships/image" Target="../media/image185.png"/></Relationships>
</file>

<file path=ppt/slides/_rels/slide131.xml.rels><?xml version="1.0" encoding="UTF-8" standalone="yes"?>
<Relationships xmlns="http://schemas.openxmlformats.org/package/2006/relationships"><Relationship Id="rId8" Type="http://schemas.openxmlformats.org/officeDocument/2006/relationships/image" Target="../media/image198.png"/><Relationship Id="rId3" Type="http://schemas.openxmlformats.org/officeDocument/2006/relationships/image" Target="../media/image93.png"/><Relationship Id="rId7" Type="http://schemas.openxmlformats.org/officeDocument/2006/relationships/image" Target="../media/image197.png"/><Relationship Id="rId2" Type="http://schemas.openxmlformats.org/officeDocument/2006/relationships/notesSlide" Target="../notesSlides/notesSlide124.xml"/><Relationship Id="rId1" Type="http://schemas.openxmlformats.org/officeDocument/2006/relationships/slideLayout" Target="../slideLayouts/slideLayout26.xml"/><Relationship Id="rId6" Type="http://schemas.openxmlformats.org/officeDocument/2006/relationships/image" Target="../media/image196.png"/><Relationship Id="rId5" Type="http://schemas.openxmlformats.org/officeDocument/2006/relationships/image" Target="../media/image195.png"/><Relationship Id="rId10" Type="http://schemas.openxmlformats.org/officeDocument/2006/relationships/image" Target="../media/image211.png"/><Relationship Id="rId4" Type="http://schemas.openxmlformats.org/officeDocument/2006/relationships/image" Target="../media/image194.png"/><Relationship Id="rId9" Type="http://schemas.openxmlformats.org/officeDocument/2006/relationships/image" Target="../media/image199.png"/></Relationships>
</file>

<file path=ppt/slides/_rels/slide13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25.xml"/><Relationship Id="rId1" Type="http://schemas.openxmlformats.org/officeDocument/2006/relationships/slideLayout" Target="../slideLayouts/slideLayout26.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6.xml"/><Relationship Id="rId1" Type="http://schemas.openxmlformats.org/officeDocument/2006/relationships/slideLayout" Target="../slideLayouts/slideLayout26.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s>
</file>

<file path=ppt/slides/_rels/slide135.xml.rels><?xml version="1.0" encoding="UTF-8" standalone="yes"?>
<Relationships xmlns="http://schemas.openxmlformats.org/package/2006/relationships"><Relationship Id="rId3" Type="http://schemas.openxmlformats.org/officeDocument/2006/relationships/image" Target="../media/image233.jpeg"/><Relationship Id="rId2" Type="http://schemas.openxmlformats.org/officeDocument/2006/relationships/notesSlide" Target="../notesSlides/notesSlide127.xml"/><Relationship Id="rId1" Type="http://schemas.openxmlformats.org/officeDocument/2006/relationships/slideLayout" Target="../slideLayouts/slideLayout26.xml"/><Relationship Id="rId4" Type="http://schemas.openxmlformats.org/officeDocument/2006/relationships/image" Target="../media/image234.png"/></Relationships>
</file>

<file path=ppt/slides/_rels/slide136.xml.rels><?xml version="1.0" encoding="UTF-8" standalone="yes"?>
<Relationships xmlns="http://schemas.openxmlformats.org/package/2006/relationships"><Relationship Id="rId8" Type="http://schemas.openxmlformats.org/officeDocument/2006/relationships/image" Target="../media/image235.png"/><Relationship Id="rId3" Type="http://schemas.openxmlformats.org/officeDocument/2006/relationships/image" Target="../media/image93.png"/><Relationship Id="rId7" Type="http://schemas.openxmlformats.org/officeDocument/2006/relationships/image" Target="../media/image232.png"/><Relationship Id="rId2" Type="http://schemas.openxmlformats.org/officeDocument/2006/relationships/notesSlide" Target="../notesSlides/notesSlide128.xml"/><Relationship Id="rId1" Type="http://schemas.openxmlformats.org/officeDocument/2006/relationships/slideLayout" Target="../slideLayouts/slideLayout26.xml"/><Relationship Id="rId6" Type="http://schemas.openxmlformats.org/officeDocument/2006/relationships/image" Target="../media/image231.png"/><Relationship Id="rId5" Type="http://schemas.openxmlformats.org/officeDocument/2006/relationships/image" Target="../media/image206.png"/><Relationship Id="rId10" Type="http://schemas.openxmlformats.org/officeDocument/2006/relationships/image" Target="../media/image230.png"/><Relationship Id="rId4" Type="http://schemas.openxmlformats.org/officeDocument/2006/relationships/image" Target="../media/image217.png"/><Relationship Id="rId9" Type="http://schemas.openxmlformats.org/officeDocument/2006/relationships/image" Target="../media/image236.png"/></Relationships>
</file>

<file path=ppt/slides/_rels/slide137.xml.rels><?xml version="1.0" encoding="UTF-8" standalone="yes"?>
<Relationships xmlns="http://schemas.openxmlformats.org/package/2006/relationships"><Relationship Id="rId8" Type="http://schemas.openxmlformats.org/officeDocument/2006/relationships/image" Target="../media/image237.png"/><Relationship Id="rId3" Type="http://schemas.openxmlformats.org/officeDocument/2006/relationships/image" Target="../media/image93.png"/><Relationship Id="rId7" Type="http://schemas.openxmlformats.org/officeDocument/2006/relationships/image" Target="../media/image52.png"/><Relationship Id="rId2" Type="http://schemas.openxmlformats.org/officeDocument/2006/relationships/notesSlide" Target="../notesSlides/notesSlide129.xml"/><Relationship Id="rId1" Type="http://schemas.openxmlformats.org/officeDocument/2006/relationships/slideLayout" Target="../slideLayouts/slideLayout26.xml"/><Relationship Id="rId6" Type="http://schemas.openxmlformats.org/officeDocument/2006/relationships/image" Target="../media/image207.png"/><Relationship Id="rId5" Type="http://schemas.openxmlformats.org/officeDocument/2006/relationships/image" Target="../media/image48.png"/><Relationship Id="rId4" Type="http://schemas.openxmlformats.org/officeDocument/2006/relationships/image" Target="../media/image230.png"/></Relationships>
</file>

<file path=ppt/slides/_rels/slide138.xml.rels><?xml version="1.0" encoding="UTF-8" standalone="yes"?>
<Relationships xmlns="http://schemas.openxmlformats.org/package/2006/relationships"><Relationship Id="rId3" Type="http://schemas.openxmlformats.org/officeDocument/2006/relationships/image" Target="../media/image238.jpeg"/><Relationship Id="rId2" Type="http://schemas.openxmlformats.org/officeDocument/2006/relationships/notesSlide" Target="../notesSlides/notesSlide130.xml"/><Relationship Id="rId1" Type="http://schemas.openxmlformats.org/officeDocument/2006/relationships/slideLayout" Target="../slideLayouts/slideLayout26.xml"/><Relationship Id="rId4" Type="http://schemas.openxmlformats.org/officeDocument/2006/relationships/image" Target="../media/image239.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customXml" Target="../ink/ink11.xml"/><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customXml" Target="../ink/ink13.xml"/><Relationship Id="rId2" Type="http://schemas.openxmlformats.org/officeDocument/2006/relationships/notesSlide" Target="../notesSlides/notesSlide14.xml"/><Relationship Id="rId1" Type="http://schemas.openxmlformats.org/officeDocument/2006/relationships/slideLayout" Target="../slideLayouts/slideLayout26.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customXml" Target="../ink/ink12.xml"/><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23.png"/></Relationships>
</file>

<file path=ppt/slides/_rels/slide14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31.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241.png"/></Relationships>
</file>

<file path=ppt/slides/_rels/slide141.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160.jpeg"/><Relationship Id="rId1" Type="http://schemas.openxmlformats.org/officeDocument/2006/relationships/slideLayout" Target="../slideLayouts/slideLayout26.xml"/><Relationship Id="rId6" Type="http://schemas.openxmlformats.org/officeDocument/2006/relationships/image" Target="../media/image245.png"/><Relationship Id="rId5" Type="http://schemas.openxmlformats.org/officeDocument/2006/relationships/image" Target="../media/image244.png"/><Relationship Id="rId4" Type="http://schemas.openxmlformats.org/officeDocument/2006/relationships/image" Target="../media/image243.png"/></Relationships>
</file>

<file path=ppt/slides/_rels/slide142.xml.rels><?xml version="1.0" encoding="UTF-8" standalone="yes"?>
<Relationships xmlns="http://schemas.openxmlformats.org/package/2006/relationships"><Relationship Id="rId3" Type="http://schemas.openxmlformats.org/officeDocument/2006/relationships/image" Target="../media/image246.jpeg"/><Relationship Id="rId2" Type="http://schemas.openxmlformats.org/officeDocument/2006/relationships/notesSlide" Target="../notesSlides/notesSlide132.xml"/><Relationship Id="rId1" Type="http://schemas.openxmlformats.org/officeDocument/2006/relationships/slideLayout" Target="../slideLayouts/slideLayout26.xml"/><Relationship Id="rId4" Type="http://schemas.openxmlformats.org/officeDocument/2006/relationships/image" Target="../media/image241.png"/></Relationships>
</file>

<file path=ppt/slides/_rels/slide143.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247.jpeg"/><Relationship Id="rId7" Type="http://schemas.openxmlformats.org/officeDocument/2006/relationships/image" Target="../media/image218.png"/><Relationship Id="rId2" Type="http://schemas.openxmlformats.org/officeDocument/2006/relationships/notesSlide" Target="../notesSlides/notesSlide133.xml"/><Relationship Id="rId1" Type="http://schemas.openxmlformats.org/officeDocument/2006/relationships/slideLayout" Target="../slideLayouts/slideLayout26.xml"/><Relationship Id="rId6" Type="http://schemas.openxmlformats.org/officeDocument/2006/relationships/image" Target="../media/image248.png"/><Relationship Id="rId5" Type="http://schemas.openxmlformats.org/officeDocument/2006/relationships/image" Target="../media/image242.png"/><Relationship Id="rId4" Type="http://schemas.openxmlformats.org/officeDocument/2006/relationships/image" Target="../media/image206.png"/></Relationships>
</file>

<file path=ppt/slides/_rels/slide144.xml.rels><?xml version="1.0" encoding="UTF-8" standalone="yes"?>
<Relationships xmlns="http://schemas.openxmlformats.org/package/2006/relationships"><Relationship Id="rId8" Type="http://schemas.openxmlformats.org/officeDocument/2006/relationships/image" Target="../media/image224.svg"/><Relationship Id="rId3" Type="http://schemas.openxmlformats.org/officeDocument/2006/relationships/image" Target="../media/image93.png"/><Relationship Id="rId7" Type="http://schemas.openxmlformats.org/officeDocument/2006/relationships/image" Target="../media/image223.png"/><Relationship Id="rId2" Type="http://schemas.openxmlformats.org/officeDocument/2006/relationships/notesSlide" Target="../notesSlides/notesSlide134.xml"/><Relationship Id="rId1" Type="http://schemas.openxmlformats.org/officeDocument/2006/relationships/slideLayout" Target="../slideLayouts/slideLayout26.xml"/><Relationship Id="rId6" Type="http://schemas.openxmlformats.org/officeDocument/2006/relationships/image" Target="../media/image156.png"/><Relationship Id="rId11" Type="http://schemas.openxmlformats.org/officeDocument/2006/relationships/image" Target="../media/image157.png"/><Relationship Id="rId5" Type="http://schemas.openxmlformats.org/officeDocument/2006/relationships/image" Target="../media/image154.png"/><Relationship Id="rId10" Type="http://schemas.openxmlformats.org/officeDocument/2006/relationships/image" Target="../media/image48.png"/><Relationship Id="rId4" Type="http://schemas.openxmlformats.org/officeDocument/2006/relationships/image" Target="../media/image158.png"/><Relationship Id="rId9" Type="http://schemas.openxmlformats.org/officeDocument/2006/relationships/image" Target="../media/image242.png"/></Relationships>
</file>

<file path=ppt/slides/_rels/slide145.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245.png"/><Relationship Id="rId2" Type="http://schemas.openxmlformats.org/officeDocument/2006/relationships/notesSlide" Target="../notesSlides/notesSlide135.xml"/><Relationship Id="rId1" Type="http://schemas.openxmlformats.org/officeDocument/2006/relationships/slideLayout" Target="../slideLayouts/slideLayout26.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46.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136.xml"/><Relationship Id="rId1" Type="http://schemas.openxmlformats.org/officeDocument/2006/relationships/slideLayout" Target="../slideLayouts/slideLayout26.xml"/><Relationship Id="rId5" Type="http://schemas.openxmlformats.org/officeDocument/2006/relationships/image" Target="../media/image249.png"/><Relationship Id="rId4" Type="http://schemas.openxmlformats.org/officeDocument/2006/relationships/image" Target="../media/image243.png"/></Relationships>
</file>

<file path=ppt/slides/_rels/slide147.xml.rels><?xml version="1.0" encoding="UTF-8" standalone="yes"?>
<Relationships xmlns="http://schemas.openxmlformats.org/package/2006/relationships"><Relationship Id="rId3" Type="http://schemas.openxmlformats.org/officeDocument/2006/relationships/image" Target="../media/image250.png"/><Relationship Id="rId2" Type="http://schemas.openxmlformats.org/officeDocument/2006/relationships/notesSlide" Target="../notesSlides/notesSlide137.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251.png"/></Relationships>
</file>

<file path=ppt/slides/_rels/slide148.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247.jpeg"/><Relationship Id="rId7" Type="http://schemas.openxmlformats.org/officeDocument/2006/relationships/image" Target="../media/image243.png"/><Relationship Id="rId2" Type="http://schemas.openxmlformats.org/officeDocument/2006/relationships/notesSlide" Target="../notesSlides/notesSlide138.xml"/><Relationship Id="rId1" Type="http://schemas.openxmlformats.org/officeDocument/2006/relationships/slideLayout" Target="../slideLayouts/slideLayout26.xml"/><Relationship Id="rId6" Type="http://schemas.openxmlformats.org/officeDocument/2006/relationships/image" Target="../media/image252.png"/><Relationship Id="rId5" Type="http://schemas.openxmlformats.org/officeDocument/2006/relationships/image" Target="../media/image218.png"/><Relationship Id="rId4" Type="http://schemas.openxmlformats.org/officeDocument/2006/relationships/image" Target="../media/image206.png"/></Relationships>
</file>

<file path=ppt/slides/_rels/slide149.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93.png"/><Relationship Id="rId7" Type="http://schemas.openxmlformats.org/officeDocument/2006/relationships/image" Target="../media/image243.png"/><Relationship Id="rId2" Type="http://schemas.openxmlformats.org/officeDocument/2006/relationships/notesSlide" Target="../notesSlides/notesSlide139.xml"/><Relationship Id="rId1" Type="http://schemas.openxmlformats.org/officeDocument/2006/relationships/slideLayout" Target="../slideLayouts/slideLayout26.xml"/><Relationship Id="rId6" Type="http://schemas.openxmlformats.org/officeDocument/2006/relationships/image" Target="../media/image52.png"/><Relationship Id="rId5" Type="http://schemas.openxmlformats.org/officeDocument/2006/relationships/image" Target="../media/image207.png"/><Relationship Id="rId4" Type="http://schemas.openxmlformats.org/officeDocument/2006/relationships/image" Target="../media/image48.png"/><Relationship Id="rId9" Type="http://schemas.openxmlformats.org/officeDocument/2006/relationships/image" Target="../media/image157.png"/></Relationships>
</file>

<file path=ppt/slides/_rels/slide15.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7.png"/><Relationship Id="rId2" Type="http://schemas.openxmlformats.org/officeDocument/2006/relationships/notesSlide" Target="../notesSlides/notesSlide15.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25.png"/><Relationship Id="rId4" Type="http://schemas.openxmlformats.org/officeDocument/2006/relationships/image" Target="../media/image55.png"/></Relationships>
</file>

<file path=ppt/slides/_rels/slide150.xml.rels><?xml version="1.0" encoding="UTF-8" standalone="yes"?>
<Relationships xmlns="http://schemas.openxmlformats.org/package/2006/relationships"><Relationship Id="rId3" Type="http://schemas.openxmlformats.org/officeDocument/2006/relationships/image" Target="../media/image254.jpeg"/><Relationship Id="rId2" Type="http://schemas.openxmlformats.org/officeDocument/2006/relationships/notesSlide" Target="../notesSlides/notesSlide140.xml"/><Relationship Id="rId1" Type="http://schemas.openxmlformats.org/officeDocument/2006/relationships/slideLayout" Target="../slideLayouts/slideLayout26.xml"/><Relationship Id="rId4" Type="http://schemas.openxmlformats.org/officeDocument/2006/relationships/image" Target="../media/image255.png"/></Relationships>
</file>

<file path=ppt/slides/_rels/slide151.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245.png"/><Relationship Id="rId2" Type="http://schemas.openxmlformats.org/officeDocument/2006/relationships/notesSlide" Target="../notesSlides/notesSlide141.xml"/><Relationship Id="rId1" Type="http://schemas.openxmlformats.org/officeDocument/2006/relationships/slideLayout" Target="../slideLayouts/slideLayout26.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52.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2.xml"/><Relationship Id="rId1" Type="http://schemas.openxmlformats.org/officeDocument/2006/relationships/slideLayout" Target="../slideLayouts/slideLayout26.xml"/><Relationship Id="rId6" Type="http://schemas.openxmlformats.org/officeDocument/2006/relationships/image" Target="../media/image257.png"/><Relationship Id="rId5" Type="http://schemas.openxmlformats.org/officeDocument/2006/relationships/image" Target="../media/image256.png"/><Relationship Id="rId4" Type="http://schemas.openxmlformats.org/officeDocument/2006/relationships/image" Target="../media/image244.png"/></Relationships>
</file>

<file path=ppt/slides/_rels/slide153.xml.rels><?xml version="1.0" encoding="UTF-8" standalone="yes"?>
<Relationships xmlns="http://schemas.openxmlformats.org/package/2006/relationships"><Relationship Id="rId3" Type="http://schemas.openxmlformats.org/officeDocument/2006/relationships/image" Target="../media/image258.jpeg"/><Relationship Id="rId2" Type="http://schemas.openxmlformats.org/officeDocument/2006/relationships/notesSlide" Target="../notesSlides/notesSlide143.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241.png"/></Relationships>
</file>

<file path=ppt/slides/_rels/slide154.xml.rels><?xml version="1.0" encoding="UTF-8" standalone="yes"?>
<Relationships xmlns="http://schemas.openxmlformats.org/package/2006/relationships"><Relationship Id="rId8" Type="http://schemas.openxmlformats.org/officeDocument/2006/relationships/image" Target="../media/image177.png"/><Relationship Id="rId3" Type="http://schemas.openxmlformats.org/officeDocument/2006/relationships/image" Target="../media/image247.jpeg"/><Relationship Id="rId7" Type="http://schemas.openxmlformats.org/officeDocument/2006/relationships/image" Target="../media/image218.png"/><Relationship Id="rId2" Type="http://schemas.openxmlformats.org/officeDocument/2006/relationships/notesSlide" Target="../notesSlides/notesSlide144.xml"/><Relationship Id="rId1" Type="http://schemas.openxmlformats.org/officeDocument/2006/relationships/slideLayout" Target="../slideLayouts/slideLayout26.xml"/><Relationship Id="rId6" Type="http://schemas.openxmlformats.org/officeDocument/2006/relationships/image" Target="../media/image259.png"/><Relationship Id="rId5" Type="http://schemas.openxmlformats.org/officeDocument/2006/relationships/image" Target="../media/image244.png"/><Relationship Id="rId4" Type="http://schemas.openxmlformats.org/officeDocument/2006/relationships/image" Target="../media/image206.png"/></Relationships>
</file>

<file path=ppt/slides/_rels/slide155.xml.rels><?xml version="1.0" encoding="UTF-8" standalone="yes"?>
<Relationships xmlns="http://schemas.openxmlformats.org/package/2006/relationships"><Relationship Id="rId8" Type="http://schemas.openxmlformats.org/officeDocument/2006/relationships/image" Target="../media/image262.png"/><Relationship Id="rId3" Type="http://schemas.openxmlformats.org/officeDocument/2006/relationships/image" Target="../media/image93.png"/><Relationship Id="rId7" Type="http://schemas.openxmlformats.org/officeDocument/2006/relationships/image" Target="../media/image261.png"/><Relationship Id="rId2" Type="http://schemas.openxmlformats.org/officeDocument/2006/relationships/notesSlide" Target="../notesSlides/notesSlide145.xml"/><Relationship Id="rId1" Type="http://schemas.openxmlformats.org/officeDocument/2006/relationships/slideLayout" Target="../slideLayouts/slideLayout26.xml"/><Relationship Id="rId6" Type="http://schemas.openxmlformats.org/officeDocument/2006/relationships/image" Target="../media/image52.png"/><Relationship Id="rId5" Type="http://schemas.openxmlformats.org/officeDocument/2006/relationships/image" Target="../media/image260.png"/><Relationship Id="rId4" Type="http://schemas.openxmlformats.org/officeDocument/2006/relationships/image" Target="../media/image48.png"/></Relationships>
</file>

<file path=ppt/slides/_rels/slide156.xml.rels><?xml version="1.0" encoding="UTF-8" standalone="yes"?>
<Relationships xmlns="http://schemas.openxmlformats.org/package/2006/relationships"><Relationship Id="rId3" Type="http://schemas.openxmlformats.org/officeDocument/2006/relationships/image" Target="../media/image263.jpeg"/><Relationship Id="rId2" Type="http://schemas.openxmlformats.org/officeDocument/2006/relationships/notesSlide" Target="../notesSlides/notesSlide146.xml"/><Relationship Id="rId1" Type="http://schemas.openxmlformats.org/officeDocument/2006/relationships/slideLayout" Target="../slideLayouts/slideLayout26.xml"/><Relationship Id="rId4" Type="http://schemas.openxmlformats.org/officeDocument/2006/relationships/image" Target="../media/image241.png"/></Relationships>
</file>

<file path=ppt/slides/_rels/slide157.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245.png"/><Relationship Id="rId2" Type="http://schemas.openxmlformats.org/officeDocument/2006/relationships/notesSlide" Target="../notesSlides/notesSlide147.xml"/><Relationship Id="rId1" Type="http://schemas.openxmlformats.org/officeDocument/2006/relationships/slideLayout" Target="../slideLayouts/slideLayout26.xml"/><Relationship Id="rId6" Type="http://schemas.openxmlformats.org/officeDocument/2006/relationships/image" Target="../media/image244.png"/><Relationship Id="rId5" Type="http://schemas.openxmlformats.org/officeDocument/2006/relationships/image" Target="../media/image243.png"/><Relationship Id="rId4" Type="http://schemas.openxmlformats.org/officeDocument/2006/relationships/image" Target="../media/image242.png"/></Relationships>
</file>

<file path=ppt/slides/_rels/slide1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48.xml"/><Relationship Id="rId1" Type="http://schemas.openxmlformats.org/officeDocument/2006/relationships/slideLayout" Target="../slideLayouts/slideLayout26.xml"/><Relationship Id="rId6" Type="http://schemas.openxmlformats.org/officeDocument/2006/relationships/image" Target="../media/image265.png"/><Relationship Id="rId5" Type="http://schemas.openxmlformats.org/officeDocument/2006/relationships/image" Target="../media/image245.png"/><Relationship Id="rId4" Type="http://schemas.openxmlformats.org/officeDocument/2006/relationships/image" Target="../media/image264.png"/></Relationships>
</file>

<file path=ppt/slides/_rels/slide159.xml.rels><?xml version="1.0" encoding="UTF-8" standalone="yes"?>
<Relationships xmlns="http://schemas.openxmlformats.org/package/2006/relationships"><Relationship Id="rId3" Type="http://schemas.openxmlformats.org/officeDocument/2006/relationships/image" Target="../media/image266.jpeg"/><Relationship Id="rId2" Type="http://schemas.openxmlformats.org/officeDocument/2006/relationships/notesSlide" Target="../notesSlides/notesSlide149.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241.png"/></Relationships>
</file>

<file path=ppt/slides/_rels/slide1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6.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59.png"/></Relationships>
</file>

<file path=ppt/slides/_rels/slide160.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7.jpeg"/><Relationship Id="rId7" Type="http://schemas.openxmlformats.org/officeDocument/2006/relationships/image" Target="../media/image47.png"/><Relationship Id="rId2" Type="http://schemas.openxmlformats.org/officeDocument/2006/relationships/notesSlide" Target="../notesSlides/notesSlide150.xml"/><Relationship Id="rId1" Type="http://schemas.openxmlformats.org/officeDocument/2006/relationships/slideLayout" Target="../slideLayouts/slideLayout26.xml"/><Relationship Id="rId6" Type="http://schemas.openxmlformats.org/officeDocument/2006/relationships/image" Target="../media/image265.png"/><Relationship Id="rId5" Type="http://schemas.openxmlformats.org/officeDocument/2006/relationships/image" Target="../media/image245.png"/><Relationship Id="rId4" Type="http://schemas.openxmlformats.org/officeDocument/2006/relationships/image" Target="../media/image206.png"/></Relationships>
</file>

<file path=ppt/slides/_rels/slide161.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93.png"/><Relationship Id="rId7" Type="http://schemas.openxmlformats.org/officeDocument/2006/relationships/image" Target="../media/image245.png"/><Relationship Id="rId2" Type="http://schemas.openxmlformats.org/officeDocument/2006/relationships/notesSlide" Target="../notesSlides/notesSlide151.xml"/><Relationship Id="rId1" Type="http://schemas.openxmlformats.org/officeDocument/2006/relationships/slideLayout" Target="../slideLayouts/slideLayout26.xml"/><Relationship Id="rId6" Type="http://schemas.openxmlformats.org/officeDocument/2006/relationships/image" Target="../media/image52.png"/><Relationship Id="rId5" Type="http://schemas.openxmlformats.org/officeDocument/2006/relationships/image" Target="../media/image267.png"/><Relationship Id="rId4" Type="http://schemas.openxmlformats.org/officeDocument/2006/relationships/image" Target="../media/image48.png"/></Relationships>
</file>

<file path=ppt/slides/_rels/slide162.xml.rels><?xml version="1.0" encoding="UTF-8" standalone="yes"?>
<Relationships xmlns="http://schemas.openxmlformats.org/package/2006/relationships"><Relationship Id="rId3" Type="http://schemas.openxmlformats.org/officeDocument/2006/relationships/image" Target="../media/image269.jpeg"/><Relationship Id="rId2" Type="http://schemas.openxmlformats.org/officeDocument/2006/relationships/notesSlide" Target="../notesSlides/notesSlide152.xml"/><Relationship Id="rId1" Type="http://schemas.openxmlformats.org/officeDocument/2006/relationships/slideLayout" Target="../slideLayouts/slideLayout26.xml"/><Relationship Id="rId4" Type="http://schemas.openxmlformats.org/officeDocument/2006/relationships/image" Target="../media/image251.png"/></Relationships>
</file>

<file path=ppt/slides/_rels/slide163.xml.rels><?xml version="1.0" encoding="UTF-8" standalone="yes"?>
<Relationships xmlns="http://schemas.openxmlformats.org/package/2006/relationships"><Relationship Id="rId3" Type="http://schemas.openxmlformats.org/officeDocument/2006/relationships/package" Target="../embeddings/Microsoft_Excel_Worksheet_72BD1F92.xlsx"/><Relationship Id="rId2" Type="http://schemas.openxmlformats.org/officeDocument/2006/relationships/image" Target="../media/image185.png"/><Relationship Id="rId1" Type="http://schemas.openxmlformats.org/officeDocument/2006/relationships/slideLayout" Target="../slideLayouts/slideLayout26.xml"/><Relationship Id="rId4" Type="http://schemas.openxmlformats.org/officeDocument/2006/relationships/image" Target="../media/image270.emf"/></Relationships>
</file>

<file path=ppt/slides/_rels/slide164.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93.png"/><Relationship Id="rId7" Type="http://schemas.openxmlformats.org/officeDocument/2006/relationships/image" Target="../media/image244.png"/><Relationship Id="rId2" Type="http://schemas.openxmlformats.org/officeDocument/2006/relationships/notesSlide" Target="../notesSlides/notesSlide153.xml"/><Relationship Id="rId1" Type="http://schemas.openxmlformats.org/officeDocument/2006/relationships/slideLayout" Target="../slideLayouts/slideLayout26.xml"/><Relationship Id="rId6" Type="http://schemas.openxmlformats.org/officeDocument/2006/relationships/image" Target="../media/image243.png"/><Relationship Id="rId5" Type="http://schemas.openxmlformats.org/officeDocument/2006/relationships/image" Target="../media/image242.png"/><Relationship Id="rId4" Type="http://schemas.openxmlformats.org/officeDocument/2006/relationships/image" Target="../media/image251.png"/></Relationships>
</file>

<file path=ppt/slides/_rels/slide16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54.xml"/><Relationship Id="rId1" Type="http://schemas.openxmlformats.org/officeDocument/2006/relationships/slideLayout" Target="../slideLayouts/slideLayout26.xml"/></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55.xml"/><Relationship Id="rId1" Type="http://schemas.openxmlformats.org/officeDocument/2006/relationships/slideLayout" Target="../slideLayouts/slideLayout26.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71.jpeg"/></Relationships>
</file>

<file path=ppt/slides/_rels/slide168.xml.rels><?xml version="1.0" encoding="UTF-8" standalone="yes"?>
<Relationships xmlns="http://schemas.openxmlformats.org/package/2006/relationships"><Relationship Id="rId3" Type="http://schemas.openxmlformats.org/officeDocument/2006/relationships/image" Target="../media/image274.jpeg"/><Relationship Id="rId2" Type="http://schemas.openxmlformats.org/officeDocument/2006/relationships/notesSlide" Target="../notesSlides/notesSlide156.xml"/><Relationship Id="rId1" Type="http://schemas.openxmlformats.org/officeDocument/2006/relationships/slideLayout" Target="../slideLayouts/slideLayout26.xml"/><Relationship Id="rId4" Type="http://schemas.openxmlformats.org/officeDocument/2006/relationships/image" Target="../media/image275.png"/></Relationships>
</file>

<file path=ppt/slides/_rels/slide169.xml.rels><?xml version="1.0" encoding="UTF-8" standalone="yes"?>
<Relationships xmlns="http://schemas.openxmlformats.org/package/2006/relationships"><Relationship Id="rId8" Type="http://schemas.openxmlformats.org/officeDocument/2006/relationships/image" Target="../media/image277.png"/><Relationship Id="rId3" Type="http://schemas.openxmlformats.org/officeDocument/2006/relationships/image" Target="../media/image247.jpeg"/><Relationship Id="rId7" Type="http://schemas.openxmlformats.org/officeDocument/2006/relationships/image" Target="../media/image276.png"/><Relationship Id="rId2" Type="http://schemas.openxmlformats.org/officeDocument/2006/relationships/notesSlide" Target="../notesSlides/notesSlide157.xml"/><Relationship Id="rId1" Type="http://schemas.openxmlformats.org/officeDocument/2006/relationships/slideLayout" Target="../slideLayouts/slideLayout26.xml"/><Relationship Id="rId6" Type="http://schemas.openxmlformats.org/officeDocument/2006/relationships/image" Target="../media/image273.png"/><Relationship Id="rId5" Type="http://schemas.openxmlformats.org/officeDocument/2006/relationships/image" Target="../media/image272.png"/><Relationship Id="rId4" Type="http://schemas.openxmlformats.org/officeDocument/2006/relationships/image" Target="../media/image206.png"/><Relationship Id="rId9" Type="http://schemas.openxmlformats.org/officeDocument/2006/relationships/image" Target="../media/image278.png"/></Relationships>
</file>

<file path=ppt/slides/_rels/slide1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0.png"/><Relationship Id="rId7"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6.xml"/><Relationship Id="rId6" Type="http://schemas.openxmlformats.org/officeDocument/2006/relationships/image" Target="../media/image56.png"/><Relationship Id="rId5" Type="http://schemas.openxmlformats.org/officeDocument/2006/relationships/image" Target="../media/image57.png"/><Relationship Id="rId4" Type="http://schemas.openxmlformats.org/officeDocument/2006/relationships/image" Target="../media/image61.png"/><Relationship Id="rId9" Type="http://schemas.openxmlformats.org/officeDocument/2006/relationships/image" Target="../media/image44.png"/></Relationships>
</file>

<file path=ppt/slides/_rels/slide170.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279.png"/><Relationship Id="rId2" Type="http://schemas.openxmlformats.org/officeDocument/2006/relationships/notesSlide" Target="../notesSlides/notesSlide158.xml"/><Relationship Id="rId1" Type="http://schemas.openxmlformats.org/officeDocument/2006/relationships/slideLayout" Target="../slideLayouts/slideLayout26.xml"/><Relationship Id="rId6" Type="http://schemas.openxmlformats.org/officeDocument/2006/relationships/image" Target="../media/image260.png"/><Relationship Id="rId5" Type="http://schemas.openxmlformats.org/officeDocument/2006/relationships/image" Target="../media/image272.png"/><Relationship Id="rId4" Type="http://schemas.openxmlformats.org/officeDocument/2006/relationships/image" Target="../media/image52.png"/></Relationships>
</file>

<file path=ppt/slides/_rels/slide171.xml.rels><?xml version="1.0" encoding="UTF-8" standalone="yes"?>
<Relationships xmlns="http://schemas.openxmlformats.org/package/2006/relationships"><Relationship Id="rId3" Type="http://schemas.openxmlformats.org/officeDocument/2006/relationships/image" Target="../media/image280.jpeg"/><Relationship Id="rId2" Type="http://schemas.openxmlformats.org/officeDocument/2006/relationships/notesSlide" Target="../notesSlides/notesSlide159.xml"/><Relationship Id="rId1" Type="http://schemas.openxmlformats.org/officeDocument/2006/relationships/slideLayout" Target="../slideLayouts/slideLayout26.xml"/><Relationship Id="rId4" Type="http://schemas.openxmlformats.org/officeDocument/2006/relationships/image" Target="../media/image275.png"/></Relationships>
</file>

<file path=ppt/slides/_rels/slide17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0.xml"/><Relationship Id="rId1" Type="http://schemas.openxmlformats.org/officeDocument/2006/relationships/slideLayout" Target="../slideLayouts/slideLayout26.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4.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284.png"/><Relationship Id="rId2" Type="http://schemas.openxmlformats.org/officeDocument/2006/relationships/notesSlide" Target="../notesSlides/notesSlide161.xml"/><Relationship Id="rId1" Type="http://schemas.openxmlformats.org/officeDocument/2006/relationships/slideLayout" Target="../slideLayouts/slideLayout26.xml"/><Relationship Id="rId6" Type="http://schemas.openxmlformats.org/officeDocument/2006/relationships/image" Target="../media/image283.png"/><Relationship Id="rId5" Type="http://schemas.openxmlformats.org/officeDocument/2006/relationships/image" Target="../media/image282.png"/><Relationship Id="rId4" Type="http://schemas.openxmlformats.org/officeDocument/2006/relationships/image" Target="../media/image281.png"/></Relationships>
</file>

<file path=ppt/slides/_rels/slide17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162.xml"/><Relationship Id="rId1" Type="http://schemas.openxmlformats.org/officeDocument/2006/relationships/slideLayout" Target="../slideLayouts/slideLayout26.xml"/><Relationship Id="rId5" Type="http://schemas.openxmlformats.org/officeDocument/2006/relationships/image" Target="../media/image285.png"/><Relationship Id="rId4" Type="http://schemas.openxmlformats.org/officeDocument/2006/relationships/image" Target="../media/image281.png"/></Relationships>
</file>

<file path=ppt/slides/_rels/slide176.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63.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287.png"/></Relationships>
</file>

<file path=ppt/slides/_rels/slide177.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66.png"/><Relationship Id="rId7" Type="http://schemas.openxmlformats.org/officeDocument/2006/relationships/image" Target="../media/image290.png"/><Relationship Id="rId2" Type="http://schemas.openxmlformats.org/officeDocument/2006/relationships/notesSlide" Target="../notesSlides/notesSlide164.xml"/><Relationship Id="rId1" Type="http://schemas.openxmlformats.org/officeDocument/2006/relationships/slideLayout" Target="../slideLayouts/slideLayout26.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1.png"/></Relationships>
</file>

<file path=ppt/slides/_rels/slide17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3.png"/><Relationship Id="rId7" Type="http://schemas.openxmlformats.org/officeDocument/2006/relationships/image" Target="../media/image154.png"/><Relationship Id="rId12" Type="http://schemas.openxmlformats.org/officeDocument/2006/relationships/image" Target="../media/image281.png"/><Relationship Id="rId2" Type="http://schemas.openxmlformats.org/officeDocument/2006/relationships/notesSlide" Target="../notesSlides/notesSlide165.xml"/><Relationship Id="rId1" Type="http://schemas.openxmlformats.org/officeDocument/2006/relationships/slideLayout" Target="../slideLayouts/slideLayout26.xml"/><Relationship Id="rId6" Type="http://schemas.openxmlformats.org/officeDocument/2006/relationships/image" Target="../media/image158.png"/><Relationship Id="rId11" Type="http://schemas.openxmlformats.org/officeDocument/2006/relationships/image" Target="../media/image291.png"/><Relationship Id="rId5" Type="http://schemas.openxmlformats.org/officeDocument/2006/relationships/image" Target="../media/image156.png"/><Relationship Id="rId10" Type="http://schemas.openxmlformats.org/officeDocument/2006/relationships/image" Target="../media/image62.png"/><Relationship Id="rId4" Type="http://schemas.openxmlformats.org/officeDocument/2006/relationships/image" Target="../media/image48.png"/><Relationship Id="rId9" Type="http://schemas.openxmlformats.org/officeDocument/2006/relationships/image" Target="../media/image172.png"/></Relationships>
</file>

<file path=ppt/slides/_rels/slide17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66.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287.png"/></Relationships>
</file>

<file path=ppt/slides/_rels/slide18.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jpeg"/><Relationship Id="rId7" Type="http://schemas.openxmlformats.org/officeDocument/2006/relationships/image" Target="../media/image50.svg"/><Relationship Id="rId2" Type="http://schemas.openxmlformats.org/officeDocument/2006/relationships/notesSlide" Target="../notesSlides/notesSlide18.xml"/><Relationship Id="rId1" Type="http://schemas.openxmlformats.org/officeDocument/2006/relationships/slideLayout" Target="../slideLayouts/slideLayout26.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55.png"/><Relationship Id="rId4" Type="http://schemas.openxmlformats.org/officeDocument/2006/relationships/image" Target="../media/image46.png"/><Relationship Id="rId9" Type="http://schemas.openxmlformats.org/officeDocument/2006/relationships/image" Target="../media/image52.png"/></Relationships>
</file>

<file path=ppt/slides/_rels/slide180.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282.png"/><Relationship Id="rId2" Type="http://schemas.openxmlformats.org/officeDocument/2006/relationships/notesSlide" Target="../notesSlides/notesSlide167.xml"/><Relationship Id="rId1" Type="http://schemas.openxmlformats.org/officeDocument/2006/relationships/slideLayout" Target="../slideLayouts/slideLayout26.xml"/><Relationship Id="rId6" Type="http://schemas.openxmlformats.org/officeDocument/2006/relationships/image" Target="../media/image290.png"/><Relationship Id="rId5" Type="http://schemas.openxmlformats.org/officeDocument/2006/relationships/image" Target="../media/image289.png"/><Relationship Id="rId4" Type="http://schemas.openxmlformats.org/officeDocument/2006/relationships/image" Target="../media/image288.png"/></Relationships>
</file>

<file path=ppt/slides/_rels/slide18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3.png"/><Relationship Id="rId7" Type="http://schemas.openxmlformats.org/officeDocument/2006/relationships/image" Target="../media/image154.png"/><Relationship Id="rId2" Type="http://schemas.openxmlformats.org/officeDocument/2006/relationships/notesSlide" Target="../notesSlides/notesSlide168.xml"/><Relationship Id="rId1" Type="http://schemas.openxmlformats.org/officeDocument/2006/relationships/slideLayout" Target="../slideLayouts/slideLayout26.xml"/><Relationship Id="rId6" Type="http://schemas.openxmlformats.org/officeDocument/2006/relationships/image" Target="../media/image158.png"/><Relationship Id="rId11" Type="http://schemas.openxmlformats.org/officeDocument/2006/relationships/image" Target="../media/image282.png"/><Relationship Id="rId5" Type="http://schemas.openxmlformats.org/officeDocument/2006/relationships/image" Target="../media/image156.png"/><Relationship Id="rId10" Type="http://schemas.openxmlformats.org/officeDocument/2006/relationships/image" Target="../media/image291.png"/><Relationship Id="rId4" Type="http://schemas.openxmlformats.org/officeDocument/2006/relationships/image" Target="../media/image48.png"/><Relationship Id="rId9" Type="http://schemas.openxmlformats.org/officeDocument/2006/relationships/image" Target="../media/image62.png"/></Relationships>
</file>

<file path=ppt/slides/_rels/slide182.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69.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287.png"/></Relationships>
</file>

<file path=ppt/slides/_rels/slide183.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290.png"/><Relationship Id="rId2" Type="http://schemas.openxmlformats.org/officeDocument/2006/relationships/notesSlide" Target="../notesSlides/notesSlide170.xml"/><Relationship Id="rId1" Type="http://schemas.openxmlformats.org/officeDocument/2006/relationships/slideLayout" Target="../slideLayouts/slideLayout26.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92.png"/></Relationships>
</file>

<file path=ppt/slides/_rels/slide184.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3.png"/><Relationship Id="rId7" Type="http://schemas.openxmlformats.org/officeDocument/2006/relationships/image" Target="../media/image154.png"/><Relationship Id="rId2" Type="http://schemas.openxmlformats.org/officeDocument/2006/relationships/notesSlide" Target="../notesSlides/notesSlide171.xml"/><Relationship Id="rId1" Type="http://schemas.openxmlformats.org/officeDocument/2006/relationships/slideLayout" Target="../slideLayouts/slideLayout26.xml"/><Relationship Id="rId6" Type="http://schemas.openxmlformats.org/officeDocument/2006/relationships/image" Target="../media/image158.png"/><Relationship Id="rId11" Type="http://schemas.openxmlformats.org/officeDocument/2006/relationships/image" Target="../media/image292.png"/><Relationship Id="rId5" Type="http://schemas.openxmlformats.org/officeDocument/2006/relationships/image" Target="../media/image156.png"/><Relationship Id="rId10" Type="http://schemas.openxmlformats.org/officeDocument/2006/relationships/image" Target="../media/image291.png"/><Relationship Id="rId4" Type="http://schemas.openxmlformats.org/officeDocument/2006/relationships/image" Target="../media/image48.png"/><Relationship Id="rId9" Type="http://schemas.openxmlformats.org/officeDocument/2006/relationships/image" Target="../media/image62.png"/></Relationships>
</file>

<file path=ppt/slides/_rels/slide185.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72.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287.png"/></Relationships>
</file>

<file path=ppt/slides/_rels/slide186.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290.png"/><Relationship Id="rId2" Type="http://schemas.openxmlformats.org/officeDocument/2006/relationships/notesSlide" Target="../notesSlides/notesSlide173.xml"/><Relationship Id="rId1" Type="http://schemas.openxmlformats.org/officeDocument/2006/relationships/slideLayout" Target="../slideLayouts/slideLayout26.xml"/><Relationship Id="rId6" Type="http://schemas.openxmlformats.org/officeDocument/2006/relationships/image" Target="../media/image289.png"/><Relationship Id="rId5" Type="http://schemas.openxmlformats.org/officeDocument/2006/relationships/image" Target="../media/image288.png"/><Relationship Id="rId4" Type="http://schemas.openxmlformats.org/officeDocument/2006/relationships/image" Target="../media/image284.png"/></Relationships>
</file>

<file path=ppt/slides/_rels/slide18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93.png"/><Relationship Id="rId7" Type="http://schemas.openxmlformats.org/officeDocument/2006/relationships/image" Target="../media/image154.png"/><Relationship Id="rId2" Type="http://schemas.openxmlformats.org/officeDocument/2006/relationships/notesSlide" Target="../notesSlides/notesSlide174.xml"/><Relationship Id="rId1" Type="http://schemas.openxmlformats.org/officeDocument/2006/relationships/slideLayout" Target="../slideLayouts/slideLayout26.xml"/><Relationship Id="rId6" Type="http://schemas.openxmlformats.org/officeDocument/2006/relationships/image" Target="../media/image158.png"/><Relationship Id="rId11" Type="http://schemas.openxmlformats.org/officeDocument/2006/relationships/image" Target="../media/image292.png"/><Relationship Id="rId5" Type="http://schemas.openxmlformats.org/officeDocument/2006/relationships/image" Target="../media/image156.png"/><Relationship Id="rId10" Type="http://schemas.openxmlformats.org/officeDocument/2006/relationships/image" Target="../media/image291.png"/><Relationship Id="rId4" Type="http://schemas.openxmlformats.org/officeDocument/2006/relationships/image" Target="../media/image48.png"/><Relationship Id="rId9" Type="http://schemas.openxmlformats.org/officeDocument/2006/relationships/image" Target="../media/image62.png"/></Relationships>
</file>

<file path=ppt/slides/_rels/slide188.xml.rels><?xml version="1.0" encoding="UTF-8" standalone="yes"?>
<Relationships xmlns="http://schemas.openxmlformats.org/package/2006/relationships"><Relationship Id="rId3" Type="http://schemas.openxmlformats.org/officeDocument/2006/relationships/package" Target="../embeddings/Microsoft_Excel_Worksheet_5978E470.xlsx"/><Relationship Id="rId2" Type="http://schemas.openxmlformats.org/officeDocument/2006/relationships/image" Target="../media/image185.png"/><Relationship Id="rId1" Type="http://schemas.openxmlformats.org/officeDocument/2006/relationships/slideLayout" Target="../slideLayouts/slideLayout26.xml"/><Relationship Id="rId4" Type="http://schemas.openxmlformats.org/officeDocument/2006/relationships/image" Target="../media/image293.emf"/></Relationships>
</file>

<file path=ppt/slides/_rels/slide189.xml.rels><?xml version="1.0" encoding="UTF-8" standalone="yes"?>
<Relationships xmlns="http://schemas.openxmlformats.org/package/2006/relationships"><Relationship Id="rId3" Type="http://schemas.openxmlformats.org/officeDocument/2006/relationships/image" Target="../media/image286.png"/><Relationship Id="rId2" Type="http://schemas.openxmlformats.org/officeDocument/2006/relationships/notesSlide" Target="../notesSlides/notesSlide175.xml"/><Relationship Id="rId1" Type="http://schemas.openxmlformats.org/officeDocument/2006/relationships/slideLayout" Target="../slideLayouts/slideLayout26.xml"/><Relationship Id="rId5" Type="http://schemas.openxmlformats.org/officeDocument/2006/relationships/image" Target="../media/image295.png"/><Relationship Id="rId4" Type="http://schemas.openxmlformats.org/officeDocument/2006/relationships/image" Target="../media/image294.jpeg"/></Relationships>
</file>

<file path=ppt/slides/_rels/slide1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9.xml"/><Relationship Id="rId1" Type="http://schemas.openxmlformats.org/officeDocument/2006/relationships/slideLayout" Target="../slideLayouts/slideLayout26.xml"/><Relationship Id="rId5" Type="http://schemas.openxmlformats.org/officeDocument/2006/relationships/image" Target="../media/image55.png"/><Relationship Id="rId4" Type="http://schemas.openxmlformats.org/officeDocument/2006/relationships/image" Target="../media/image64.png"/></Relationships>
</file>

<file path=ppt/slides/_rels/slide190.xml.rels><?xml version="1.0" encoding="UTF-8" standalone="yes"?>
<Relationships xmlns="http://schemas.openxmlformats.org/package/2006/relationships"><Relationship Id="rId3" Type="http://schemas.openxmlformats.org/officeDocument/2006/relationships/image" Target="../media/image296.png"/><Relationship Id="rId2" Type="http://schemas.openxmlformats.org/officeDocument/2006/relationships/notesSlide" Target="../notesSlides/notesSlide176.xml"/><Relationship Id="rId1" Type="http://schemas.openxmlformats.org/officeDocument/2006/relationships/slideLayout" Target="../slideLayouts/slideLayout26.xml"/></Relationships>
</file>

<file path=ppt/slides/_rels/slide191.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notesSlide" Target="../notesSlides/notesSlide177.xml"/><Relationship Id="rId1" Type="http://schemas.openxmlformats.org/officeDocument/2006/relationships/slideLayout" Target="../slideLayouts/slideLayout26.xml"/></Relationships>
</file>

<file path=ppt/slides/_rels/slide192.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78.xml"/><Relationship Id="rId1" Type="http://schemas.openxmlformats.org/officeDocument/2006/relationships/slideLayout" Target="../slideLayouts/slideLayout26.xml"/></Relationships>
</file>

<file path=ppt/slides/_rels/slide193.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79.xml"/><Relationship Id="rId1" Type="http://schemas.openxmlformats.org/officeDocument/2006/relationships/slideLayout" Target="../slideLayouts/slideLayout26.xml"/></Relationships>
</file>

<file path=ppt/slides/_rels/slide194.xml.rels><?xml version="1.0" encoding="UTF-8" standalone="yes"?>
<Relationships xmlns="http://schemas.openxmlformats.org/package/2006/relationships"><Relationship Id="rId2" Type="http://schemas.openxmlformats.org/officeDocument/2006/relationships/image" Target="../media/image298.png"/><Relationship Id="rId1" Type="http://schemas.openxmlformats.org/officeDocument/2006/relationships/slideLayout" Target="../slideLayouts/slideLayout26.xml"/></Relationships>
</file>

<file path=ppt/slides/_rels/slide195.xml.rels><?xml version="1.0" encoding="UTF-8" standalone="yes"?>
<Relationships xmlns="http://schemas.openxmlformats.org/package/2006/relationships"><Relationship Id="rId3" Type="http://schemas.openxmlformats.org/officeDocument/2006/relationships/image" Target="../media/image298.png"/><Relationship Id="rId2" Type="http://schemas.openxmlformats.org/officeDocument/2006/relationships/notesSlide" Target="../notesSlides/notesSlide180.xml"/><Relationship Id="rId1" Type="http://schemas.openxmlformats.org/officeDocument/2006/relationships/slideLayout" Target="../slideLayouts/slideLayout26.xml"/></Relationships>
</file>

<file path=ppt/slides/_rels/slide196.xml.rels><?xml version="1.0" encoding="UTF-8" standalone="yes"?>
<Relationships xmlns="http://schemas.openxmlformats.org/package/2006/relationships"><Relationship Id="rId8" Type="http://schemas.openxmlformats.org/officeDocument/2006/relationships/image" Target="../media/image304.jpeg"/><Relationship Id="rId3" Type="http://schemas.openxmlformats.org/officeDocument/2006/relationships/image" Target="../media/image299.jpeg"/><Relationship Id="rId7" Type="http://schemas.openxmlformats.org/officeDocument/2006/relationships/image" Target="../media/image303.jpeg"/><Relationship Id="rId2" Type="http://schemas.openxmlformats.org/officeDocument/2006/relationships/notesSlide" Target="../notesSlides/notesSlide181.xml"/><Relationship Id="rId1" Type="http://schemas.openxmlformats.org/officeDocument/2006/relationships/slideLayout" Target="../slideLayouts/slideLayout26.xml"/><Relationship Id="rId6" Type="http://schemas.openxmlformats.org/officeDocument/2006/relationships/image" Target="../media/image302.jpeg"/><Relationship Id="rId5" Type="http://schemas.openxmlformats.org/officeDocument/2006/relationships/image" Target="../media/image301.jpeg"/><Relationship Id="rId4" Type="http://schemas.openxmlformats.org/officeDocument/2006/relationships/image" Target="../media/image300.jpeg"/></Relationships>
</file>

<file path=ppt/slides/_rels/slide197.xml.rels><?xml version="1.0" encoding="UTF-8" standalone="yes"?>
<Relationships xmlns="http://schemas.openxmlformats.org/package/2006/relationships"><Relationship Id="rId3" Type="http://schemas.openxmlformats.org/officeDocument/2006/relationships/image" Target="../media/image305.png"/><Relationship Id="rId7" Type="http://schemas.openxmlformats.org/officeDocument/2006/relationships/image" Target="../media/image309.png"/><Relationship Id="rId2" Type="http://schemas.openxmlformats.org/officeDocument/2006/relationships/notesSlide" Target="../notesSlides/notesSlide182.xml"/><Relationship Id="rId1" Type="http://schemas.openxmlformats.org/officeDocument/2006/relationships/slideLayout" Target="../slideLayouts/slideLayout26.xml"/><Relationship Id="rId6" Type="http://schemas.openxmlformats.org/officeDocument/2006/relationships/image" Target="../media/image308.png"/><Relationship Id="rId5" Type="http://schemas.openxmlformats.org/officeDocument/2006/relationships/image" Target="../media/image307.png"/><Relationship Id="rId4" Type="http://schemas.openxmlformats.org/officeDocument/2006/relationships/image" Target="../media/image306.png"/></Relationships>
</file>

<file path=ppt/slides/_rels/slide198.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image" Target="../media/image241.png"/><Relationship Id="rId1" Type="http://schemas.openxmlformats.org/officeDocument/2006/relationships/slideLayout" Target="../slideLayouts/slideLayout26.xml"/><Relationship Id="rId5" Type="http://schemas.openxmlformats.org/officeDocument/2006/relationships/image" Target="../media/image310.png"/><Relationship Id="rId4" Type="http://schemas.openxmlformats.org/officeDocument/2006/relationships/image" Target="../media/image251.png"/></Relationships>
</file>

<file path=ppt/slides/_rels/slide199.xml.rels><?xml version="1.0" encoding="UTF-8" standalone="yes"?>
<Relationships xmlns="http://schemas.openxmlformats.org/package/2006/relationships"><Relationship Id="rId3" Type="http://schemas.openxmlformats.org/officeDocument/2006/relationships/image" Target="../media/image311.jpeg"/><Relationship Id="rId2" Type="http://schemas.openxmlformats.org/officeDocument/2006/relationships/notesSlide" Target="../notesSlides/notesSlide183.xml"/><Relationship Id="rId1" Type="http://schemas.openxmlformats.org/officeDocument/2006/relationships/slideLayout" Target="../slideLayouts/slideLayout26.xml"/><Relationship Id="rId4" Type="http://schemas.openxmlformats.org/officeDocument/2006/relationships/image" Target="../media/image312.jpeg"/></Relationships>
</file>

<file path=ppt/slides/_rels/slide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customXml" Target="../ink/ink14.xml"/><Relationship Id="rId12" Type="http://schemas.openxmlformats.org/officeDocument/2006/relationships/image" Target="../media/image65.png"/><Relationship Id="rId2" Type="http://schemas.openxmlformats.org/officeDocument/2006/relationships/notesSlide" Target="../notesSlides/notesSlide20.xml"/><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customXml" Target="../ink/ink16.xml"/><Relationship Id="rId5" Type="http://schemas.openxmlformats.org/officeDocument/2006/relationships/image" Target="../media/image30.png"/><Relationship Id="rId10" Type="http://schemas.openxmlformats.org/officeDocument/2006/relationships/image" Target="../media/image34.png"/><Relationship Id="rId4" Type="http://schemas.openxmlformats.org/officeDocument/2006/relationships/image" Target="../media/image29.png"/><Relationship Id="rId9" Type="http://schemas.openxmlformats.org/officeDocument/2006/relationships/customXml" Target="../ink/ink15.xml"/></Relationships>
</file>

<file path=ppt/slides/_rels/slide200.xml.rels><?xml version="1.0" encoding="UTF-8" standalone="yes"?>
<Relationships xmlns="http://schemas.openxmlformats.org/package/2006/relationships"><Relationship Id="rId2" Type="http://schemas.openxmlformats.org/officeDocument/2006/relationships/image" Target="../media/image313.png"/><Relationship Id="rId1" Type="http://schemas.openxmlformats.org/officeDocument/2006/relationships/slideLayout" Target="../slideLayouts/slideLayout26.xml"/></Relationships>
</file>

<file path=ppt/slides/_rels/slide201.xml.rels><?xml version="1.0" encoding="UTF-8" standalone="yes"?>
<Relationships xmlns="http://schemas.openxmlformats.org/package/2006/relationships"><Relationship Id="rId3" Type="http://schemas.openxmlformats.org/officeDocument/2006/relationships/image" Target="../media/image314.png"/><Relationship Id="rId2" Type="http://schemas.openxmlformats.org/officeDocument/2006/relationships/notesSlide" Target="../notesSlides/notesSlide184.xml"/><Relationship Id="rId1" Type="http://schemas.openxmlformats.org/officeDocument/2006/relationships/slideLayout" Target="../slideLayouts/slideLayout26.xml"/><Relationship Id="rId4" Type="http://schemas.openxmlformats.org/officeDocument/2006/relationships/image" Target="../media/image315.png"/></Relationships>
</file>

<file path=ppt/slides/_rels/slide202.xml.rels><?xml version="1.0" encoding="UTF-8" standalone="yes"?>
<Relationships xmlns="http://schemas.openxmlformats.org/package/2006/relationships"><Relationship Id="rId3" Type="http://schemas.openxmlformats.org/officeDocument/2006/relationships/image" Target="../media/image316.jpeg"/><Relationship Id="rId2" Type="http://schemas.openxmlformats.org/officeDocument/2006/relationships/notesSlide" Target="../notesSlides/notesSlide185.xml"/><Relationship Id="rId1" Type="http://schemas.openxmlformats.org/officeDocument/2006/relationships/slideLayout" Target="../slideLayouts/slideLayout26.xml"/></Relationships>
</file>

<file path=ppt/slides/_rels/slide21.xml.rels><?xml version="1.0" encoding="UTF-8" standalone="yes"?>
<Relationships xmlns="http://schemas.openxmlformats.org/package/2006/relationships"><Relationship Id="rId8" Type="http://schemas.openxmlformats.org/officeDocument/2006/relationships/image" Target="../media/image70.emf"/><Relationship Id="rId3" Type="http://schemas.openxmlformats.org/officeDocument/2006/relationships/image" Target="../media/image66.png"/><Relationship Id="rId7" Type="http://schemas.openxmlformats.org/officeDocument/2006/relationships/image" Target="../media/image25.png"/><Relationship Id="rId2" Type="http://schemas.openxmlformats.org/officeDocument/2006/relationships/notesSlide" Target="../notesSlides/notesSlide21.xml"/><Relationship Id="rId1" Type="http://schemas.openxmlformats.org/officeDocument/2006/relationships/slideLayout" Target="../slideLayouts/slideLayout26.xml"/><Relationship Id="rId6" Type="http://schemas.openxmlformats.org/officeDocument/2006/relationships/image" Target="../media/image69.png"/><Relationship Id="rId5" Type="http://schemas.openxmlformats.org/officeDocument/2006/relationships/image" Target="../media/image68.png"/><Relationship Id="rId10" Type="http://schemas.openxmlformats.org/officeDocument/2006/relationships/image" Target="../media/image57.png"/><Relationship Id="rId4" Type="http://schemas.openxmlformats.org/officeDocument/2006/relationships/image" Target="../media/image67.png"/><Relationship Id="rId9"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22.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66.png"/><Relationship Id="rId7" Type="http://schemas.openxmlformats.org/officeDocument/2006/relationships/image" Target="../media/image70.emf"/><Relationship Id="rId2" Type="http://schemas.openxmlformats.org/officeDocument/2006/relationships/notesSlide" Target="../notesSlides/notesSlide23.xml"/><Relationship Id="rId1" Type="http://schemas.openxmlformats.org/officeDocument/2006/relationships/slideLayout" Target="../slideLayouts/slideLayout26.xml"/><Relationship Id="rId6" Type="http://schemas.openxmlformats.org/officeDocument/2006/relationships/image" Target="../media/image75.emf"/><Relationship Id="rId11" Type="http://schemas.openxmlformats.org/officeDocument/2006/relationships/image" Target="../media/image76.jpeg"/><Relationship Id="rId5" Type="http://schemas.openxmlformats.org/officeDocument/2006/relationships/image" Target="../media/image74.png"/><Relationship Id="rId10" Type="http://schemas.openxmlformats.org/officeDocument/2006/relationships/image" Target="../media/image71.png"/><Relationship Id="rId4" Type="http://schemas.openxmlformats.org/officeDocument/2006/relationships/image" Target="../media/image73.png"/><Relationship Id="rId9" Type="http://schemas.openxmlformats.org/officeDocument/2006/relationships/image" Target="../media/image25.png"/></Relationships>
</file>

<file path=ppt/slides/_rels/slide24.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jpeg"/><Relationship Id="rId7" Type="http://schemas.openxmlformats.org/officeDocument/2006/relationships/image" Target="../media/image50.svg"/><Relationship Id="rId12" Type="http://schemas.openxmlformats.org/officeDocument/2006/relationships/image" Target="../media/image47.png"/><Relationship Id="rId2" Type="http://schemas.openxmlformats.org/officeDocument/2006/relationships/notesSlide" Target="../notesSlides/notesSlide24.xml"/><Relationship Id="rId1" Type="http://schemas.openxmlformats.org/officeDocument/2006/relationships/slideLayout" Target="../slideLayouts/slideLayout26.xml"/><Relationship Id="rId6" Type="http://schemas.openxmlformats.org/officeDocument/2006/relationships/image" Target="../media/image49.png"/><Relationship Id="rId11" Type="http://schemas.openxmlformats.org/officeDocument/2006/relationships/image" Target="../media/image68.png"/><Relationship Id="rId5" Type="http://schemas.openxmlformats.org/officeDocument/2006/relationships/image" Target="../media/image48.png"/><Relationship Id="rId10" Type="http://schemas.openxmlformats.org/officeDocument/2006/relationships/image" Target="../media/image73.png"/><Relationship Id="rId4" Type="http://schemas.openxmlformats.org/officeDocument/2006/relationships/image" Target="../media/image46.png"/><Relationship Id="rId9" Type="http://schemas.openxmlformats.org/officeDocument/2006/relationships/image" Target="../media/image52.png"/></Relationships>
</file>

<file path=ppt/slides/_rels/slide2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25.xml"/><Relationship Id="rId1" Type="http://schemas.openxmlformats.org/officeDocument/2006/relationships/slideLayout" Target="../slideLayouts/slideLayout26.xml"/><Relationship Id="rId5" Type="http://schemas.openxmlformats.org/officeDocument/2006/relationships/image" Target="../media/image68.png"/><Relationship Id="rId4" Type="http://schemas.openxmlformats.org/officeDocument/2006/relationships/image" Target="../media/image73.png"/></Relationships>
</file>

<file path=ppt/slides/_rels/slide26.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9.png"/><Relationship Id="rId7" Type="http://schemas.openxmlformats.org/officeDocument/2006/relationships/customXml" Target="../ink/ink17.xml"/><Relationship Id="rId12" Type="http://schemas.openxmlformats.org/officeDocument/2006/relationships/image" Target="../media/image36.png"/><Relationship Id="rId2" Type="http://schemas.openxmlformats.org/officeDocument/2006/relationships/image" Target="../media/image28.png"/><Relationship Id="rId1" Type="http://schemas.openxmlformats.org/officeDocument/2006/relationships/slideLayout" Target="../slideLayouts/slideLayout26.xml"/><Relationship Id="rId6" Type="http://schemas.openxmlformats.org/officeDocument/2006/relationships/image" Target="../media/image32.png"/><Relationship Id="rId11" Type="http://schemas.openxmlformats.org/officeDocument/2006/relationships/customXml" Target="../ink/ink19.xml"/><Relationship Id="rId5" Type="http://schemas.openxmlformats.org/officeDocument/2006/relationships/image" Target="../media/image31.png"/><Relationship Id="rId10" Type="http://schemas.openxmlformats.org/officeDocument/2006/relationships/image" Target="../media/image34.png"/><Relationship Id="rId4" Type="http://schemas.openxmlformats.org/officeDocument/2006/relationships/image" Target="../media/image30.png"/><Relationship Id="rId9" Type="http://schemas.openxmlformats.org/officeDocument/2006/relationships/customXml" Target="../ink/ink18.xml"/></Relationships>
</file>

<file path=ppt/slides/_rels/slide27.xml.rels><?xml version="1.0" encoding="UTF-8" standalone="yes"?>
<Relationships xmlns="http://schemas.openxmlformats.org/package/2006/relationships"><Relationship Id="rId3" Type="http://schemas.openxmlformats.org/officeDocument/2006/relationships/image" Target="../media/image66.png"/><Relationship Id="rId7" Type="http://schemas.openxmlformats.org/officeDocument/2006/relationships/image" Target="../media/image62.png"/><Relationship Id="rId2" Type="http://schemas.openxmlformats.org/officeDocument/2006/relationships/notesSlide" Target="../notesSlides/notesSlide26.xml"/><Relationship Id="rId1" Type="http://schemas.openxmlformats.org/officeDocument/2006/relationships/slideLayout" Target="../slideLayouts/slideLayout26.xml"/><Relationship Id="rId6" Type="http://schemas.openxmlformats.org/officeDocument/2006/relationships/image" Target="../media/image79.png"/><Relationship Id="rId5" Type="http://schemas.openxmlformats.org/officeDocument/2006/relationships/image" Target="../media/image57.png"/><Relationship Id="rId4" Type="http://schemas.openxmlformats.org/officeDocument/2006/relationships/image" Target="../media/image78.png"/></Relationships>
</file>

<file path=ppt/slides/_rels/slide2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7.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42.png"/></Relationships>
</file>

<file path=ppt/slides/_rels/slide29.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1.png"/><Relationship Id="rId7" Type="http://schemas.openxmlformats.org/officeDocument/2006/relationships/image" Target="../media/image23.png"/><Relationship Id="rId2" Type="http://schemas.openxmlformats.org/officeDocument/2006/relationships/notesSlide" Target="../notesSlides/notesSlide28.xml"/><Relationship Id="rId1" Type="http://schemas.openxmlformats.org/officeDocument/2006/relationships/slideLayout" Target="../slideLayouts/slideLayout26.xml"/><Relationship Id="rId6" Type="http://schemas.openxmlformats.org/officeDocument/2006/relationships/image" Target="../media/image57.png"/><Relationship Id="rId5" Type="http://schemas.openxmlformats.org/officeDocument/2006/relationships/image" Target="../media/image79.png"/><Relationship Id="rId4" Type="http://schemas.openxmlformats.org/officeDocument/2006/relationships/image" Target="../media/image82.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23.png"/><Relationship Id="rId5" Type="http://schemas.openxmlformats.org/officeDocument/2006/relationships/image" Target="../media/image22.svg"/><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8" Type="http://schemas.openxmlformats.org/officeDocument/2006/relationships/image" Target="../media/image51.png"/><Relationship Id="rId3" Type="http://schemas.openxmlformats.org/officeDocument/2006/relationships/image" Target="../media/image45.jpeg"/><Relationship Id="rId7" Type="http://schemas.openxmlformats.org/officeDocument/2006/relationships/image" Target="../media/image50.svg"/><Relationship Id="rId2" Type="http://schemas.openxmlformats.org/officeDocument/2006/relationships/notesSlide" Target="../notesSlides/notesSlide29.xml"/><Relationship Id="rId1" Type="http://schemas.openxmlformats.org/officeDocument/2006/relationships/slideLayout" Target="../slideLayouts/slideLayout26.xml"/><Relationship Id="rId6" Type="http://schemas.openxmlformats.org/officeDocument/2006/relationships/image" Target="../media/image49.png"/><Relationship Id="rId5" Type="http://schemas.openxmlformats.org/officeDocument/2006/relationships/image" Target="../media/image48.png"/><Relationship Id="rId10" Type="http://schemas.openxmlformats.org/officeDocument/2006/relationships/image" Target="../media/image78.png"/><Relationship Id="rId4" Type="http://schemas.openxmlformats.org/officeDocument/2006/relationships/image" Target="../media/image46.png"/><Relationship Id="rId9"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30.xml"/><Relationship Id="rId1" Type="http://schemas.openxmlformats.org/officeDocument/2006/relationships/slideLayout" Target="../slideLayouts/slideLayout26.xml"/><Relationship Id="rId5" Type="http://schemas.openxmlformats.org/officeDocument/2006/relationships/image" Target="../media/image26.png"/><Relationship Id="rId4" Type="http://schemas.openxmlformats.org/officeDocument/2006/relationships/image" Target="../media/image78.png"/></Relationships>
</file>

<file path=ppt/slides/_rels/slide3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31.xml"/><Relationship Id="rId1" Type="http://schemas.openxmlformats.org/officeDocument/2006/relationships/slideLayout" Target="../slideLayouts/slideLayout26.xml"/><Relationship Id="rId5" Type="http://schemas.openxmlformats.org/officeDocument/2006/relationships/image" Target="../media/image84.emf"/><Relationship Id="rId4" Type="http://schemas.openxmlformats.org/officeDocument/2006/relationships/package" Target="../embeddings/Microsoft_Excel_Worksheet_F35933D7.xlsx"/></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26.xml"/><Relationship Id="rId4" Type="http://schemas.openxmlformats.org/officeDocument/2006/relationships/image" Target="../media/image26.png"/></Relationships>
</file>

<file path=ppt/slides/_rels/slide3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3.xml"/><Relationship Id="rId1" Type="http://schemas.openxmlformats.org/officeDocument/2006/relationships/slideLayout" Target="../slideLayouts/slideLayout26.xml"/></Relationships>
</file>

<file path=ppt/slides/_rels/slide3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4.xml"/><Relationship Id="rId1" Type="http://schemas.openxmlformats.org/officeDocument/2006/relationships/slideLayout" Target="../slideLayouts/slideLayout2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35.xml"/><Relationship Id="rId1" Type="http://schemas.openxmlformats.org/officeDocument/2006/relationships/slideLayout" Target="../slideLayouts/slideLayout26.xml"/><Relationship Id="rId4" Type="http://schemas.openxmlformats.org/officeDocument/2006/relationships/image" Target="../media/image87.png"/></Relationships>
</file>

<file path=ppt/slides/_rels/slide38.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jpeg"/><Relationship Id="rId7"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39.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notesSlide" Target="../notesSlides/notesSlide38.xml"/><Relationship Id="rId1" Type="http://schemas.openxmlformats.org/officeDocument/2006/relationships/slideLayout" Target="../slideLayouts/slideLayout26.xml"/><Relationship Id="rId5" Type="http://schemas.openxmlformats.org/officeDocument/2006/relationships/image" Target="../media/image97.png"/><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39.xml"/><Relationship Id="rId1" Type="http://schemas.openxmlformats.org/officeDocument/2006/relationships/slideLayout" Target="../slideLayouts/slideLayout26.xml"/><Relationship Id="rId5" Type="http://schemas.openxmlformats.org/officeDocument/2006/relationships/image" Target="../media/image88.png"/><Relationship Id="rId4" Type="http://schemas.openxmlformats.org/officeDocument/2006/relationships/image" Target="../media/image98.png"/></Relationships>
</file>

<file path=ppt/slides/_rels/slide42.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9.png"/><Relationship Id="rId7" Type="http://schemas.openxmlformats.org/officeDocument/2006/relationships/image" Target="../media/image62.png"/><Relationship Id="rId2" Type="http://schemas.openxmlformats.org/officeDocument/2006/relationships/notesSlide" Target="../notesSlides/notesSlide40.xml"/><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88.png"/></Relationships>
</file>

<file path=ppt/slides/_rels/slide43.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101.png"/><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2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88.png"/><Relationship Id="rId9" Type="http://schemas.openxmlformats.org/officeDocument/2006/relationships/image" Target="../media/image105.png"/></Relationships>
</file>

<file path=ppt/slides/_rels/slide4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2.xml"/><Relationship Id="rId1" Type="http://schemas.openxmlformats.org/officeDocument/2006/relationships/slideLayout" Target="../slideLayouts/slideLayout26.xml"/><Relationship Id="rId5" Type="http://schemas.openxmlformats.org/officeDocument/2006/relationships/image" Target="../media/image106.png"/><Relationship Id="rId4" Type="http://schemas.openxmlformats.org/officeDocument/2006/relationships/image" Target="../media/image88.png"/></Relationships>
</file>

<file path=ppt/slides/_rels/slide45.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jpeg"/><Relationship Id="rId7" Type="http://schemas.openxmlformats.org/officeDocument/2006/relationships/image" Target="../media/image91.png"/><Relationship Id="rId2" Type="http://schemas.openxmlformats.org/officeDocument/2006/relationships/notesSlide" Target="../notesSlides/notesSlide43.xml"/><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4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4.xml"/><Relationship Id="rId1" Type="http://schemas.openxmlformats.org/officeDocument/2006/relationships/slideLayout" Target="../slideLayouts/slideLayout26.xml"/><Relationship Id="rId5" Type="http://schemas.openxmlformats.org/officeDocument/2006/relationships/image" Target="../media/image107.png"/><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45.xml"/><Relationship Id="rId1" Type="http://schemas.openxmlformats.org/officeDocument/2006/relationships/slideLayout" Target="../slideLayouts/slideLayout26.xml"/><Relationship Id="rId5" Type="http://schemas.openxmlformats.org/officeDocument/2006/relationships/image" Target="../media/image42.png"/><Relationship Id="rId4" Type="http://schemas.openxmlformats.org/officeDocument/2006/relationships/image" Target="../media/image109.png"/></Relationships>
</file>

<file path=ppt/slides/_rels/slide48.xml.rels><?xml version="1.0" encoding="UTF-8" standalone="yes"?>
<Relationships xmlns="http://schemas.openxmlformats.org/package/2006/relationships"><Relationship Id="rId3" Type="http://schemas.openxmlformats.org/officeDocument/2006/relationships/image" Target="../media/image100.png"/><Relationship Id="rId7" Type="http://schemas.openxmlformats.org/officeDocument/2006/relationships/image" Target="../media/image89.png"/><Relationship Id="rId2" Type="http://schemas.openxmlformats.org/officeDocument/2006/relationships/notesSlide" Target="../notesSlides/notesSlide46.xml"/><Relationship Id="rId1" Type="http://schemas.openxmlformats.org/officeDocument/2006/relationships/slideLayout" Target="../slideLayouts/slideLayout26.xml"/><Relationship Id="rId6" Type="http://schemas.openxmlformats.org/officeDocument/2006/relationships/image" Target="../media/image88.png"/><Relationship Id="rId5" Type="http://schemas.openxmlformats.org/officeDocument/2006/relationships/image" Target="../media/image98.png"/><Relationship Id="rId4" Type="http://schemas.openxmlformats.org/officeDocument/2006/relationships/image" Target="../media/image107.png"/></Relationships>
</file>

<file path=ppt/slides/_rels/slide49.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101.png"/><Relationship Id="rId7"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26.xml"/><Relationship Id="rId6" Type="http://schemas.openxmlformats.org/officeDocument/2006/relationships/image" Target="../media/image103.png"/><Relationship Id="rId5" Type="http://schemas.openxmlformats.org/officeDocument/2006/relationships/image" Target="../media/image102.png"/><Relationship Id="rId10" Type="http://schemas.openxmlformats.org/officeDocument/2006/relationships/image" Target="../media/image89.png"/><Relationship Id="rId4" Type="http://schemas.openxmlformats.org/officeDocument/2006/relationships/image" Target="../media/image88.png"/><Relationship Id="rId9" Type="http://schemas.openxmlformats.org/officeDocument/2006/relationships/image" Target="../media/image105.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5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48.xml"/><Relationship Id="rId1" Type="http://schemas.openxmlformats.org/officeDocument/2006/relationships/slideLayout" Target="../slideLayouts/slideLayout26.xml"/><Relationship Id="rId5" Type="http://schemas.openxmlformats.org/officeDocument/2006/relationships/image" Target="../media/image111.png"/><Relationship Id="rId4" Type="http://schemas.openxmlformats.org/officeDocument/2006/relationships/image" Target="../media/image89.png"/></Relationships>
</file>

<file path=ppt/slides/_rels/slide51.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jpeg"/><Relationship Id="rId7" Type="http://schemas.openxmlformats.org/officeDocument/2006/relationships/image" Target="../media/image91.png"/><Relationship Id="rId2" Type="http://schemas.openxmlformats.org/officeDocument/2006/relationships/notesSlide" Target="../notesSlides/notesSlide49.xml"/><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2.xml.rels><?xml version="1.0" encoding="UTF-8" standalone="yes"?>
<Relationships xmlns="http://schemas.openxmlformats.org/package/2006/relationships"><Relationship Id="rId3" Type="http://schemas.openxmlformats.org/officeDocument/2006/relationships/image" Target="../media/image93.png"/><Relationship Id="rId7" Type="http://schemas.openxmlformats.org/officeDocument/2006/relationships/image" Target="../media/image62.png"/><Relationship Id="rId2" Type="http://schemas.openxmlformats.org/officeDocument/2006/relationships/notesSlide" Target="../notesSlides/notesSlide50.xml"/><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113.png"/><Relationship Id="rId4" Type="http://schemas.openxmlformats.org/officeDocument/2006/relationships/image" Target="../media/image112.png"/></Relationships>
</file>

<file path=ppt/slides/_rels/slide53.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notesSlide" Target="../notesSlides/notesSlide51.xml"/><Relationship Id="rId1" Type="http://schemas.openxmlformats.org/officeDocument/2006/relationships/slideLayout" Target="../slideLayouts/slideLayout26.xml"/><Relationship Id="rId4" Type="http://schemas.openxmlformats.org/officeDocument/2006/relationships/image" Target="../media/image87.png"/></Relationships>
</file>

<file path=ppt/slides/_rels/slide54.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52.xml"/><Relationship Id="rId1" Type="http://schemas.openxmlformats.org/officeDocument/2006/relationships/slideLayout" Target="../slideLayouts/slideLayout26.xml"/><Relationship Id="rId6" Type="http://schemas.openxmlformats.org/officeDocument/2006/relationships/image" Target="../media/image113.png"/><Relationship Id="rId5" Type="http://schemas.openxmlformats.org/officeDocument/2006/relationships/image" Target="../media/image100.png"/><Relationship Id="rId4" Type="http://schemas.openxmlformats.org/officeDocument/2006/relationships/image" Target="../media/image115.png"/></Relationships>
</file>

<file path=ppt/slides/_rels/slide55.xml.rels><?xml version="1.0" encoding="UTF-8" standalone="yes"?>
<Relationships xmlns="http://schemas.openxmlformats.org/package/2006/relationships"><Relationship Id="rId8" Type="http://schemas.openxmlformats.org/officeDocument/2006/relationships/image" Target="../media/image104.jpeg"/><Relationship Id="rId3" Type="http://schemas.openxmlformats.org/officeDocument/2006/relationships/image" Target="../media/image101.png"/><Relationship Id="rId7" Type="http://schemas.openxmlformats.org/officeDocument/2006/relationships/image" Target="../media/image51.png"/><Relationship Id="rId2" Type="http://schemas.openxmlformats.org/officeDocument/2006/relationships/notesSlide" Target="../notesSlides/notesSlide53.xml"/><Relationship Id="rId1" Type="http://schemas.openxmlformats.org/officeDocument/2006/relationships/slideLayout" Target="../slideLayouts/slideLayout26.x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15.png"/><Relationship Id="rId9" Type="http://schemas.openxmlformats.org/officeDocument/2006/relationships/image" Target="../media/image116.png"/></Relationships>
</file>

<file path=ppt/slides/_rels/slide5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4.xml"/><Relationship Id="rId1" Type="http://schemas.openxmlformats.org/officeDocument/2006/relationships/slideLayout" Target="../slideLayouts/slideLayout26.xml"/><Relationship Id="rId4" Type="http://schemas.openxmlformats.org/officeDocument/2006/relationships/image" Target="../media/image118.png"/></Relationships>
</file>

<file path=ppt/slides/_rels/slide5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jpeg"/><Relationship Id="rId7"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5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6.xml"/><Relationship Id="rId1" Type="http://schemas.openxmlformats.org/officeDocument/2006/relationships/slideLayout" Target="../slideLayouts/slideLayout26.xml"/><Relationship Id="rId5" Type="http://schemas.openxmlformats.org/officeDocument/2006/relationships/image" Target="../media/image119.png"/><Relationship Id="rId4" Type="http://schemas.openxmlformats.org/officeDocument/2006/relationships/image" Target="../media/image92.png"/></Relationships>
</file>

<file path=ppt/slides/_rels/slide59.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notesSlide" Target="../notesSlides/notesSlide57.xml"/><Relationship Id="rId1" Type="http://schemas.openxmlformats.org/officeDocument/2006/relationships/slideLayout" Target="../slideLayouts/slideLayout26.xml"/><Relationship Id="rId4" Type="http://schemas.openxmlformats.org/officeDocument/2006/relationships/image" Target="../media/image118.png"/></Relationships>
</file>

<file path=ppt/slides/_rels/slide6.xml.rels><?xml version="1.0" encoding="UTF-8" standalone="yes"?>
<Relationships xmlns="http://schemas.openxmlformats.org/package/2006/relationships"><Relationship Id="rId8" Type="http://schemas.openxmlformats.org/officeDocument/2006/relationships/customXml" Target="../ink/ink1.xml"/><Relationship Id="rId13" Type="http://schemas.openxmlformats.org/officeDocument/2006/relationships/customXml" Target="../ink/ink4.xml"/><Relationship Id="rId18"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customXml" Target="../ink/ink3.xml"/><Relationship Id="rId17" Type="http://schemas.openxmlformats.org/officeDocument/2006/relationships/customXml" Target="../ink/ink7.xml"/><Relationship Id="rId2" Type="http://schemas.openxmlformats.org/officeDocument/2006/relationships/notesSlide" Target="../notesSlides/notesSlide6.xml"/><Relationship Id="rId16" Type="http://schemas.openxmlformats.org/officeDocument/2006/relationships/customXml" Target="../ink/ink6.xml"/><Relationship Id="rId1" Type="http://schemas.openxmlformats.org/officeDocument/2006/relationships/slideLayout" Target="../slideLayouts/slideLayout26.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png"/><Relationship Id="rId15" Type="http://schemas.openxmlformats.org/officeDocument/2006/relationships/customXml" Target="../ink/ink5.xml"/><Relationship Id="rId10" Type="http://schemas.openxmlformats.org/officeDocument/2006/relationships/customXml" Target="../ink/ink2.xml"/><Relationship Id="rId19" Type="http://schemas.openxmlformats.org/officeDocument/2006/relationships/image" Target="../media/image23.png"/><Relationship Id="rId4" Type="http://schemas.openxmlformats.org/officeDocument/2006/relationships/image" Target="../media/image29.png"/><Relationship Id="rId9" Type="http://schemas.openxmlformats.org/officeDocument/2006/relationships/image" Target="../media/image33.png"/><Relationship Id="rId14" Type="http://schemas.openxmlformats.org/officeDocument/2006/relationships/image" Target="../media/image35.png"/></Relationships>
</file>

<file path=ppt/slides/_rels/slide60.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98.png"/><Relationship Id="rId7" Type="http://schemas.openxmlformats.org/officeDocument/2006/relationships/image" Target="../media/image119.png"/><Relationship Id="rId2" Type="http://schemas.openxmlformats.org/officeDocument/2006/relationships/notesSlide" Target="../notesSlides/notesSlide58.xml"/><Relationship Id="rId1" Type="http://schemas.openxmlformats.org/officeDocument/2006/relationships/slideLayout" Target="../slideLayouts/slideLayout26.xml"/><Relationship Id="rId6" Type="http://schemas.openxmlformats.org/officeDocument/2006/relationships/image" Target="../media/image92.png"/><Relationship Id="rId5" Type="http://schemas.openxmlformats.org/officeDocument/2006/relationships/image" Target="../media/image100.png"/><Relationship Id="rId4" Type="http://schemas.openxmlformats.org/officeDocument/2006/relationships/image" Target="../media/image115.png"/></Relationships>
</file>

<file path=ppt/slides/_rels/slide61.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01.png"/><Relationship Id="rId7" Type="http://schemas.openxmlformats.org/officeDocument/2006/relationships/image" Target="../media/image104.jpeg"/><Relationship Id="rId2" Type="http://schemas.openxmlformats.org/officeDocument/2006/relationships/notesSlide" Target="../notesSlides/notesSlide59.xml"/><Relationship Id="rId1" Type="http://schemas.openxmlformats.org/officeDocument/2006/relationships/slideLayout" Target="../slideLayouts/slideLayout26.xml"/><Relationship Id="rId6" Type="http://schemas.openxmlformats.org/officeDocument/2006/relationships/image" Target="../media/image51.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92.png"/></Relationships>
</file>

<file path=ppt/slides/_rels/slide6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60.xml"/><Relationship Id="rId1" Type="http://schemas.openxmlformats.org/officeDocument/2006/relationships/slideLayout" Target="../slideLayouts/slideLayout26.xml"/><Relationship Id="rId5" Type="http://schemas.openxmlformats.org/officeDocument/2006/relationships/image" Target="../media/image123.png"/><Relationship Id="rId4" Type="http://schemas.openxmlformats.org/officeDocument/2006/relationships/image" Target="../media/image92.png"/></Relationships>
</file>

<file path=ppt/slides/_rels/slide63.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6.jpeg"/><Relationship Id="rId7" Type="http://schemas.openxmlformats.org/officeDocument/2006/relationships/image" Target="../media/image91.png"/><Relationship Id="rId2" Type="http://schemas.openxmlformats.org/officeDocument/2006/relationships/notesSlide" Target="../notesSlides/notesSlide61.xml"/><Relationship Id="rId1" Type="http://schemas.openxmlformats.org/officeDocument/2006/relationships/slideLayout" Target="../slideLayouts/slideLayout26.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6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2.xml"/><Relationship Id="rId1" Type="http://schemas.openxmlformats.org/officeDocument/2006/relationships/slideLayout" Target="../slideLayouts/slideLayout26.xml"/><Relationship Id="rId6" Type="http://schemas.openxmlformats.org/officeDocument/2006/relationships/image" Target="../media/image121.png"/><Relationship Id="rId5" Type="http://schemas.openxmlformats.org/officeDocument/2006/relationships/image" Target="../media/image124.png"/><Relationship Id="rId4" Type="http://schemas.openxmlformats.org/officeDocument/2006/relationships/image" Target="../media/image91.png"/></Relationships>
</file>

<file path=ppt/slides/_rels/slide6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notesSlide" Target="../notesSlides/notesSlide63.xml"/><Relationship Id="rId1" Type="http://schemas.openxmlformats.org/officeDocument/2006/relationships/slideLayout" Target="../slideLayouts/slideLayout26.xml"/><Relationship Id="rId4" Type="http://schemas.openxmlformats.org/officeDocument/2006/relationships/image" Target="../media/image126.png"/></Relationships>
</file>

<file path=ppt/slides/_rels/slide66.xml.rels><?xml version="1.0" encoding="UTF-8" standalone="yes"?>
<Relationships xmlns="http://schemas.openxmlformats.org/package/2006/relationships"><Relationship Id="rId3" Type="http://schemas.openxmlformats.org/officeDocument/2006/relationships/image" Target="../media/image98.png"/><Relationship Id="rId7" Type="http://schemas.openxmlformats.org/officeDocument/2006/relationships/image" Target="../media/image121.png"/><Relationship Id="rId2" Type="http://schemas.openxmlformats.org/officeDocument/2006/relationships/notesSlide" Target="../notesSlides/notesSlide64.xml"/><Relationship Id="rId1" Type="http://schemas.openxmlformats.org/officeDocument/2006/relationships/slideLayout" Target="../slideLayouts/slideLayout26.xml"/><Relationship Id="rId6" Type="http://schemas.openxmlformats.org/officeDocument/2006/relationships/image" Target="../media/image92.png"/><Relationship Id="rId5" Type="http://schemas.openxmlformats.org/officeDocument/2006/relationships/image" Target="../media/image100.png"/><Relationship Id="rId4" Type="http://schemas.openxmlformats.org/officeDocument/2006/relationships/image" Target="../media/image115.png"/></Relationships>
</file>

<file path=ppt/slides/_rels/slide67.xml.rels><?xml version="1.0" encoding="UTF-8" standalone="yes"?>
<Relationships xmlns="http://schemas.openxmlformats.org/package/2006/relationships"><Relationship Id="rId8" Type="http://schemas.openxmlformats.org/officeDocument/2006/relationships/image" Target="../media/image116.png"/><Relationship Id="rId3" Type="http://schemas.openxmlformats.org/officeDocument/2006/relationships/image" Target="../media/image101.png"/><Relationship Id="rId7" Type="http://schemas.openxmlformats.org/officeDocument/2006/relationships/image" Target="../media/image104.jpeg"/><Relationship Id="rId2" Type="http://schemas.openxmlformats.org/officeDocument/2006/relationships/notesSlide" Target="../notesSlides/notesSlide65.xml"/><Relationship Id="rId1" Type="http://schemas.openxmlformats.org/officeDocument/2006/relationships/slideLayout" Target="../slideLayouts/slideLayout26.xml"/><Relationship Id="rId6" Type="http://schemas.openxmlformats.org/officeDocument/2006/relationships/image" Target="../media/image51.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92.png"/></Relationships>
</file>

<file path=ppt/slides/_rels/slide68.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notesSlide" Target="../notesSlides/notesSlide66.xml"/><Relationship Id="rId1" Type="http://schemas.openxmlformats.org/officeDocument/2006/relationships/slideLayout" Target="../slideLayouts/slideLayout26.xml"/><Relationship Id="rId4" Type="http://schemas.openxmlformats.org/officeDocument/2006/relationships/image" Target="../media/image123.png"/></Relationships>
</file>

<file path=ppt/slides/_rels/slide69.xml.rels><?xml version="1.0" encoding="UTF-8" standalone="yes"?>
<Relationships xmlns="http://schemas.openxmlformats.org/package/2006/relationships"><Relationship Id="rId3" Type="http://schemas.openxmlformats.org/officeDocument/2006/relationships/package" Target="../embeddings/Microsoft_Excel_Worksheet_B2EF5FA6.xlsx"/><Relationship Id="rId2" Type="http://schemas.openxmlformats.org/officeDocument/2006/relationships/image" Target="../media/image83.png"/><Relationship Id="rId1" Type="http://schemas.openxmlformats.org/officeDocument/2006/relationships/slideLayout" Target="../slideLayouts/slideLayout26.xml"/><Relationship Id="rId4" Type="http://schemas.openxmlformats.org/officeDocument/2006/relationships/image" Target="../media/image128.emf"/></Relationships>
</file>

<file path=ppt/slides/_rels/slide7.xml.rels><?xml version="1.0" encoding="UTF-8" standalone="yes"?>
<Relationships xmlns="http://schemas.openxmlformats.org/package/2006/relationships"><Relationship Id="rId8" Type="http://schemas.openxmlformats.org/officeDocument/2006/relationships/customXml" Target="../ink/ink8.xml"/><Relationship Id="rId13" Type="http://schemas.openxmlformats.org/officeDocument/2006/relationships/image" Target="../media/image36.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customXml" Target="../ink/ink10.xml"/><Relationship Id="rId2" Type="http://schemas.openxmlformats.org/officeDocument/2006/relationships/notesSlide" Target="../notesSlides/notesSlide7.xml"/><Relationship Id="rId1" Type="http://schemas.openxmlformats.org/officeDocument/2006/relationships/slideLayout" Target="../slideLayouts/slideLayout26.xml"/><Relationship Id="rId6" Type="http://schemas.openxmlformats.org/officeDocument/2006/relationships/image" Target="../media/image31.png"/><Relationship Id="rId11" Type="http://schemas.openxmlformats.org/officeDocument/2006/relationships/image" Target="../media/image34.png"/><Relationship Id="rId5" Type="http://schemas.openxmlformats.org/officeDocument/2006/relationships/image" Target="../media/image30.png"/><Relationship Id="rId10" Type="http://schemas.openxmlformats.org/officeDocument/2006/relationships/customXml" Target="../ink/ink9.xml"/><Relationship Id="rId4" Type="http://schemas.openxmlformats.org/officeDocument/2006/relationships/image" Target="../media/image29.png"/><Relationship Id="rId9" Type="http://schemas.openxmlformats.org/officeDocument/2006/relationships/image" Target="../media/image33.png"/></Relationships>
</file>

<file path=ppt/slides/_rels/slide70.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notesSlide" Target="../notesSlides/notesSlide67.xml"/><Relationship Id="rId1" Type="http://schemas.openxmlformats.org/officeDocument/2006/relationships/slideLayout" Target="../slideLayouts/slideLayout26.xml"/><Relationship Id="rId4" Type="http://schemas.openxmlformats.org/officeDocument/2006/relationships/image" Target="../media/image130.png"/></Relationships>
</file>

<file path=ppt/slides/_rels/slide7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8.xml"/><Relationship Id="rId1" Type="http://schemas.openxmlformats.org/officeDocument/2006/relationships/slideLayout" Target="../slideLayouts/slideLayout2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3.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69.xml"/><Relationship Id="rId1" Type="http://schemas.openxmlformats.org/officeDocument/2006/relationships/slideLayout" Target="../slideLayouts/slideLayout26.xml"/><Relationship Id="rId4" Type="http://schemas.openxmlformats.org/officeDocument/2006/relationships/image" Target="../media/image132.png"/></Relationships>
</file>

<file path=ppt/slides/_rels/slide74.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notesSlide" Target="../notesSlides/notesSlide70.xml"/><Relationship Id="rId1" Type="http://schemas.openxmlformats.org/officeDocument/2006/relationships/slideLayout" Target="../slideLayouts/slideLayout26.xml"/><Relationship Id="rId6" Type="http://schemas.openxmlformats.org/officeDocument/2006/relationships/image" Target="../media/image134.svg"/><Relationship Id="rId5" Type="http://schemas.openxmlformats.org/officeDocument/2006/relationships/image" Target="../media/image133.png"/><Relationship Id="rId4" Type="http://schemas.openxmlformats.org/officeDocument/2006/relationships/image" Target="../media/image132.png"/></Relationships>
</file>

<file path=ppt/slides/_rels/slide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1.xml"/><Relationship Id="rId1" Type="http://schemas.openxmlformats.org/officeDocument/2006/relationships/slideLayout" Target="../slideLayouts/slideLayout2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76.xml.rels><?xml version="1.0" encoding="UTF-8" standalone="yes"?>
<Relationships xmlns="http://schemas.openxmlformats.org/package/2006/relationships"><Relationship Id="rId8" Type="http://schemas.openxmlformats.org/officeDocument/2006/relationships/image" Target="../media/image143.png"/><Relationship Id="rId3" Type="http://schemas.openxmlformats.org/officeDocument/2006/relationships/image" Target="../media/image139.png"/><Relationship Id="rId7" Type="http://schemas.openxmlformats.org/officeDocument/2006/relationships/image" Target="../media/image142.png"/><Relationship Id="rId2" Type="http://schemas.openxmlformats.org/officeDocument/2006/relationships/notesSlide" Target="../notesSlides/notesSlide72.xml"/><Relationship Id="rId1" Type="http://schemas.openxmlformats.org/officeDocument/2006/relationships/slideLayout" Target="../slideLayouts/slideLayout26.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136.png"/><Relationship Id="rId9" Type="http://schemas.openxmlformats.org/officeDocument/2006/relationships/image" Target="../media/image144.png"/></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73.xml"/><Relationship Id="rId1" Type="http://schemas.openxmlformats.org/officeDocument/2006/relationships/slideLayout" Target="../slideLayouts/slideLayout26.xml"/><Relationship Id="rId5" Type="http://schemas.openxmlformats.org/officeDocument/2006/relationships/image" Target="../media/image145.png"/><Relationship Id="rId4" Type="http://schemas.openxmlformats.org/officeDocument/2006/relationships/image" Target="../media/image136.png"/></Relationships>
</file>

<file path=ppt/slides/_rels/slide78.xml.rels><?xml version="1.0" encoding="UTF-8" standalone="yes"?>
<Relationships xmlns="http://schemas.openxmlformats.org/package/2006/relationships"><Relationship Id="rId3" Type="http://schemas.openxmlformats.org/officeDocument/2006/relationships/image" Target="../media/image146.jpeg"/><Relationship Id="rId2" Type="http://schemas.openxmlformats.org/officeDocument/2006/relationships/notesSlide" Target="../notesSlides/notesSlide74.xml"/><Relationship Id="rId1" Type="http://schemas.openxmlformats.org/officeDocument/2006/relationships/slideLayout" Target="../slideLayouts/slideLayout26.xml"/><Relationship Id="rId5" Type="http://schemas.openxmlformats.org/officeDocument/2006/relationships/image" Target="../media/image147.png"/><Relationship Id="rId4" Type="http://schemas.openxmlformats.org/officeDocument/2006/relationships/image" Target="../media/image132.png"/></Relationships>
</file>

<file path=ppt/slides/_rels/slide79.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notesSlide" Target="../notesSlides/notesSlide75.xml"/><Relationship Id="rId1" Type="http://schemas.openxmlformats.org/officeDocument/2006/relationships/slideLayout" Target="../slideLayouts/slideLayout26.xml"/><Relationship Id="rId5" Type="http://schemas.openxmlformats.org/officeDocument/2006/relationships/image" Target="../media/image150.png"/><Relationship Id="rId4" Type="http://schemas.openxmlformats.org/officeDocument/2006/relationships/image" Target="../media/image149.png"/></Relationships>
</file>

<file path=ppt/slides/_rels/slide8.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26.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29.png"/></Relationships>
</file>

<file path=ppt/slides/_rels/slide80.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notesSlide" Target="../notesSlides/notesSlide76.xml"/><Relationship Id="rId1" Type="http://schemas.openxmlformats.org/officeDocument/2006/relationships/slideLayout" Target="../slideLayouts/slideLayout26.xml"/><Relationship Id="rId6" Type="http://schemas.openxmlformats.org/officeDocument/2006/relationships/image" Target="../media/image154.png"/><Relationship Id="rId11" Type="http://schemas.openxmlformats.org/officeDocument/2006/relationships/image" Target="../media/image159.png"/><Relationship Id="rId5" Type="http://schemas.openxmlformats.org/officeDocument/2006/relationships/image" Target="../media/image153.png"/><Relationship Id="rId10" Type="http://schemas.openxmlformats.org/officeDocument/2006/relationships/image" Target="../media/image158.png"/><Relationship Id="rId4" Type="http://schemas.openxmlformats.org/officeDocument/2006/relationships/image" Target="../media/image152.jpeg"/><Relationship Id="rId9" Type="http://schemas.openxmlformats.org/officeDocument/2006/relationships/image" Target="../media/image157.png"/></Relationships>
</file>

<file path=ppt/slides/_rels/slide81.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77.xml"/><Relationship Id="rId1" Type="http://schemas.openxmlformats.org/officeDocument/2006/relationships/slideLayout" Target="../slideLayouts/slideLayout26.xml"/><Relationship Id="rId5" Type="http://schemas.openxmlformats.org/officeDocument/2006/relationships/image" Target="../media/image161.png"/><Relationship Id="rId4" Type="http://schemas.openxmlformats.org/officeDocument/2006/relationships/image" Target="../media/image136.png"/></Relationships>
</file>

<file path=ppt/slides/_rels/slide82.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78.xml"/><Relationship Id="rId1" Type="http://schemas.openxmlformats.org/officeDocument/2006/relationships/slideLayout" Target="../slideLayouts/slideLayout2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3.xml.rels><?xml version="1.0" encoding="UTF-8" standalone="yes"?>
<Relationships xmlns="http://schemas.openxmlformats.org/package/2006/relationships"><Relationship Id="rId3" Type="http://schemas.openxmlformats.org/officeDocument/2006/relationships/image" Target="../media/image162.png"/><Relationship Id="rId7" Type="http://schemas.openxmlformats.org/officeDocument/2006/relationships/image" Target="../media/image165.png"/><Relationship Id="rId2" Type="http://schemas.openxmlformats.org/officeDocument/2006/relationships/notesSlide" Target="../notesSlides/notesSlide79.xml"/><Relationship Id="rId1" Type="http://schemas.openxmlformats.org/officeDocument/2006/relationships/slideLayout" Target="../slideLayouts/slideLayout26.xml"/><Relationship Id="rId6" Type="http://schemas.openxmlformats.org/officeDocument/2006/relationships/image" Target="../media/image164.png"/><Relationship Id="rId5" Type="http://schemas.openxmlformats.org/officeDocument/2006/relationships/image" Target="../media/image163.png"/><Relationship Id="rId4" Type="http://schemas.openxmlformats.org/officeDocument/2006/relationships/image" Target="../media/image137.png"/></Relationships>
</file>

<file path=ppt/slides/_rels/slide84.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80.xml"/><Relationship Id="rId1" Type="http://schemas.openxmlformats.org/officeDocument/2006/relationships/slideLayout" Target="../slideLayouts/slideLayout26.xml"/><Relationship Id="rId4" Type="http://schemas.openxmlformats.org/officeDocument/2006/relationships/image" Target="../media/image161.png"/></Relationships>
</file>

<file path=ppt/slides/_rels/slide85.xml.rels><?xml version="1.0" encoding="UTF-8" standalone="yes"?>
<Relationships xmlns="http://schemas.openxmlformats.org/package/2006/relationships"><Relationship Id="rId8" Type="http://schemas.openxmlformats.org/officeDocument/2006/relationships/image" Target="../media/image170.emf"/><Relationship Id="rId3" Type="http://schemas.openxmlformats.org/officeDocument/2006/relationships/image" Target="../media/image167.png"/><Relationship Id="rId7" Type="http://schemas.openxmlformats.org/officeDocument/2006/relationships/image" Target="../media/image141.png"/><Relationship Id="rId2" Type="http://schemas.openxmlformats.org/officeDocument/2006/relationships/notesSlide" Target="../notesSlides/notesSlide81.xml"/><Relationship Id="rId1" Type="http://schemas.openxmlformats.org/officeDocument/2006/relationships/slideLayout" Target="../slideLayouts/slideLayout26.xml"/><Relationship Id="rId6" Type="http://schemas.openxmlformats.org/officeDocument/2006/relationships/image" Target="../media/image169.png"/><Relationship Id="rId11" Type="http://schemas.openxmlformats.org/officeDocument/2006/relationships/image" Target="../media/image62.png"/><Relationship Id="rId5" Type="http://schemas.openxmlformats.org/officeDocument/2006/relationships/image" Target="../media/image164.png"/><Relationship Id="rId10" Type="http://schemas.openxmlformats.org/officeDocument/2006/relationships/image" Target="../media/image172.png"/><Relationship Id="rId4" Type="http://schemas.openxmlformats.org/officeDocument/2006/relationships/image" Target="../media/image168.png"/><Relationship Id="rId9" Type="http://schemas.openxmlformats.org/officeDocument/2006/relationships/image" Target="../media/image171.png"/></Relationships>
</file>

<file path=ppt/slides/_rels/slide86.xml.rels><?xml version="1.0" encoding="UTF-8" standalone="yes"?>
<Relationships xmlns="http://schemas.openxmlformats.org/package/2006/relationships"><Relationship Id="rId8" Type="http://schemas.openxmlformats.org/officeDocument/2006/relationships/image" Target="../media/image156.png"/><Relationship Id="rId13" Type="http://schemas.openxmlformats.org/officeDocument/2006/relationships/image" Target="../media/image174.svg"/><Relationship Id="rId3" Type="http://schemas.openxmlformats.org/officeDocument/2006/relationships/image" Target="../media/image152.jpeg"/><Relationship Id="rId7" Type="http://schemas.openxmlformats.org/officeDocument/2006/relationships/image" Target="../media/image154.png"/><Relationship Id="rId12" Type="http://schemas.openxmlformats.org/officeDocument/2006/relationships/image" Target="../media/image173.png"/><Relationship Id="rId2" Type="http://schemas.openxmlformats.org/officeDocument/2006/relationships/notesSlide" Target="../notesSlides/notesSlide82.xml"/><Relationship Id="rId1" Type="http://schemas.openxmlformats.org/officeDocument/2006/relationships/slideLayout" Target="../slideLayouts/slideLayout26.xml"/><Relationship Id="rId6" Type="http://schemas.openxmlformats.org/officeDocument/2006/relationships/image" Target="../media/image153.png"/><Relationship Id="rId11" Type="http://schemas.openxmlformats.org/officeDocument/2006/relationships/image" Target="../media/image170.emf"/><Relationship Id="rId5" Type="http://schemas.openxmlformats.org/officeDocument/2006/relationships/image" Target="../media/image151.png"/><Relationship Id="rId10" Type="http://schemas.openxmlformats.org/officeDocument/2006/relationships/image" Target="../media/image158.png"/><Relationship Id="rId4" Type="http://schemas.openxmlformats.org/officeDocument/2006/relationships/image" Target="../media/image168.png"/><Relationship Id="rId9" Type="http://schemas.openxmlformats.org/officeDocument/2006/relationships/image" Target="../media/image157.png"/></Relationships>
</file>

<file path=ppt/slides/_rels/slide87.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83.xml"/><Relationship Id="rId1" Type="http://schemas.openxmlformats.org/officeDocument/2006/relationships/slideLayout" Target="../slideLayouts/slideLayout26.xml"/><Relationship Id="rId5" Type="http://schemas.openxmlformats.org/officeDocument/2006/relationships/image" Target="../media/image161.png"/><Relationship Id="rId4" Type="http://schemas.openxmlformats.org/officeDocument/2006/relationships/image" Target="../media/image168.png"/></Relationships>
</file>

<file path=ppt/slides/_rels/slide88.xml.rels><?xml version="1.0" encoding="UTF-8" standalone="yes"?>
<Relationships xmlns="http://schemas.openxmlformats.org/package/2006/relationships"><Relationship Id="rId3" Type="http://schemas.openxmlformats.org/officeDocument/2006/relationships/image" Target="../media/image160.jpeg"/><Relationship Id="rId2" Type="http://schemas.openxmlformats.org/officeDocument/2006/relationships/notesSlide" Target="../notesSlides/notesSlide84.xml"/><Relationship Id="rId1" Type="http://schemas.openxmlformats.org/officeDocument/2006/relationships/slideLayout" Target="../slideLayouts/slideLayout2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89.xml.rels><?xml version="1.0" encoding="UTF-8" standalone="yes"?>
<Relationships xmlns="http://schemas.openxmlformats.org/package/2006/relationships"><Relationship Id="rId3" Type="http://schemas.openxmlformats.org/officeDocument/2006/relationships/image" Target="../media/image175.png"/><Relationship Id="rId7" Type="http://schemas.openxmlformats.org/officeDocument/2006/relationships/image" Target="../media/image157.png"/><Relationship Id="rId2" Type="http://schemas.openxmlformats.org/officeDocument/2006/relationships/notesSlide" Target="../notesSlides/notesSlide85.xml"/><Relationship Id="rId1" Type="http://schemas.openxmlformats.org/officeDocument/2006/relationships/slideLayout" Target="../slideLayouts/slideLayout26.xml"/><Relationship Id="rId6" Type="http://schemas.openxmlformats.org/officeDocument/2006/relationships/image" Target="../media/image178.jpeg"/><Relationship Id="rId5" Type="http://schemas.openxmlformats.org/officeDocument/2006/relationships/image" Target="../media/image177.png"/><Relationship Id="rId4" Type="http://schemas.openxmlformats.org/officeDocument/2006/relationships/image" Target="../media/image176.png"/></Relationships>
</file>

<file path=ppt/slides/_rels/slide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26.xml"/><Relationship Id="rId6" Type="http://schemas.openxmlformats.org/officeDocument/2006/relationships/image" Target="../media/image42.png"/><Relationship Id="rId5" Type="http://schemas.openxmlformats.org/officeDocument/2006/relationships/image" Target="../media/image25.png"/><Relationship Id="rId4" Type="http://schemas.openxmlformats.org/officeDocument/2006/relationships/image" Target="../media/image26.png"/></Relationships>
</file>

<file path=ppt/slides/_rels/slide90.xml.rels><?xml version="1.0" encoding="UTF-8" standalone="yes"?>
<Relationships xmlns="http://schemas.openxmlformats.org/package/2006/relationships"><Relationship Id="rId3" Type="http://schemas.openxmlformats.org/officeDocument/2006/relationships/image" Target="../media/image179.jpeg"/><Relationship Id="rId2" Type="http://schemas.openxmlformats.org/officeDocument/2006/relationships/notesSlide" Target="../notesSlides/notesSlide86.xml"/><Relationship Id="rId1" Type="http://schemas.openxmlformats.org/officeDocument/2006/relationships/slideLayout" Target="../slideLayouts/slideLayout26.xml"/><Relationship Id="rId4" Type="http://schemas.openxmlformats.org/officeDocument/2006/relationships/image" Target="../media/image161.png"/></Relationships>
</file>

<file path=ppt/slides/_rels/slide91.xml.rels><?xml version="1.0" encoding="UTF-8" standalone="yes"?>
<Relationships xmlns="http://schemas.openxmlformats.org/package/2006/relationships"><Relationship Id="rId3" Type="http://schemas.openxmlformats.org/officeDocument/2006/relationships/image" Target="../media/image180.jpeg"/><Relationship Id="rId7" Type="http://schemas.openxmlformats.org/officeDocument/2006/relationships/image" Target="../media/image177.png"/><Relationship Id="rId2" Type="http://schemas.openxmlformats.org/officeDocument/2006/relationships/notesSlide" Target="../notesSlides/notesSlide87.xml"/><Relationship Id="rId1" Type="http://schemas.openxmlformats.org/officeDocument/2006/relationships/slideLayout" Target="../slideLayouts/slideLayout26.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45.png"/></Relationships>
</file>

<file path=ppt/slides/_rels/slide92.xml.rels><?xml version="1.0" encoding="UTF-8" standalone="yes"?>
<Relationships xmlns="http://schemas.openxmlformats.org/package/2006/relationships"><Relationship Id="rId8" Type="http://schemas.openxmlformats.org/officeDocument/2006/relationships/image" Target="../media/image173.png"/><Relationship Id="rId3" Type="http://schemas.openxmlformats.org/officeDocument/2006/relationships/image" Target="../media/image152.jpeg"/><Relationship Id="rId7" Type="http://schemas.openxmlformats.org/officeDocument/2006/relationships/image" Target="../media/image158.png"/><Relationship Id="rId12" Type="http://schemas.openxmlformats.org/officeDocument/2006/relationships/image" Target="../media/image178.jpeg"/><Relationship Id="rId2" Type="http://schemas.openxmlformats.org/officeDocument/2006/relationships/notesSlide" Target="../notesSlides/notesSlide88.xml"/><Relationship Id="rId1" Type="http://schemas.openxmlformats.org/officeDocument/2006/relationships/slideLayout" Target="../slideLayouts/slideLayout26.xml"/><Relationship Id="rId6" Type="http://schemas.openxmlformats.org/officeDocument/2006/relationships/image" Target="../media/image157.png"/><Relationship Id="rId11" Type="http://schemas.openxmlformats.org/officeDocument/2006/relationships/image" Target="../media/image154.png"/><Relationship Id="rId5" Type="http://schemas.openxmlformats.org/officeDocument/2006/relationships/image" Target="../media/image156.png"/><Relationship Id="rId10" Type="http://schemas.openxmlformats.org/officeDocument/2006/relationships/image" Target="../media/image153.png"/><Relationship Id="rId4" Type="http://schemas.openxmlformats.org/officeDocument/2006/relationships/image" Target="../media/image151.png"/><Relationship Id="rId9" Type="http://schemas.openxmlformats.org/officeDocument/2006/relationships/image" Target="../media/image174.svg"/></Relationships>
</file>

<file path=ppt/slides/_rels/slide93.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notesSlide" Target="../notesSlides/notesSlide89.xml"/><Relationship Id="rId1" Type="http://schemas.openxmlformats.org/officeDocument/2006/relationships/slideLayout" Target="../slideLayouts/slideLayout26.xml"/><Relationship Id="rId4" Type="http://schemas.openxmlformats.org/officeDocument/2006/relationships/image" Target="../media/image161.png"/></Relationships>
</file>

<file path=ppt/slides/_rels/slide94.xml.rels><?xml version="1.0" encoding="UTF-8" standalone="yes"?>
<Relationships xmlns="http://schemas.openxmlformats.org/package/2006/relationships"><Relationship Id="rId3" Type="http://schemas.openxmlformats.org/officeDocument/2006/relationships/package" Target="../embeddings/Microsoft_Excel_Worksheet_45FB7B12.xlsx"/><Relationship Id="rId2" Type="http://schemas.openxmlformats.org/officeDocument/2006/relationships/notesSlide" Target="../notesSlides/notesSlide90.xml"/><Relationship Id="rId1" Type="http://schemas.openxmlformats.org/officeDocument/2006/relationships/slideLayout" Target="../slideLayouts/slideLayout26.xml"/><Relationship Id="rId5" Type="http://schemas.openxmlformats.org/officeDocument/2006/relationships/image" Target="../media/image185.png"/><Relationship Id="rId4" Type="http://schemas.openxmlformats.org/officeDocument/2006/relationships/image" Target="../media/image184.emf"/></Relationships>
</file>

<file path=ppt/slides/_rels/slide95.xml.rels><?xml version="1.0" encoding="UTF-8" standalone="yes"?>
<Relationships xmlns="http://schemas.openxmlformats.org/package/2006/relationships"><Relationship Id="rId3" Type="http://schemas.openxmlformats.org/officeDocument/2006/relationships/image" Target="../media/image160.jpeg"/><Relationship Id="rId7" Type="http://schemas.openxmlformats.org/officeDocument/2006/relationships/image" Target="../media/image161.png"/><Relationship Id="rId2" Type="http://schemas.openxmlformats.org/officeDocument/2006/relationships/notesSlide" Target="../notesSlides/notesSlide91.xml"/><Relationship Id="rId1" Type="http://schemas.openxmlformats.org/officeDocument/2006/relationships/slideLayout" Target="../slideLayouts/slideLayout2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6.png"/></Relationships>
</file>

<file path=ppt/slides/_rels/slide96.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92.xml"/><Relationship Id="rId1" Type="http://schemas.openxmlformats.org/officeDocument/2006/relationships/slideLayout" Target="../slideLayouts/slideLayout2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98.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93.xml"/><Relationship Id="rId1" Type="http://schemas.openxmlformats.org/officeDocument/2006/relationships/slideLayout" Target="../slideLayouts/slideLayout26.xml"/><Relationship Id="rId6" Type="http://schemas.openxmlformats.org/officeDocument/2006/relationships/image" Target="../media/image107.png"/><Relationship Id="rId5" Type="http://schemas.openxmlformats.org/officeDocument/2006/relationships/image" Target="../media/image188.png"/><Relationship Id="rId4" Type="http://schemas.openxmlformats.org/officeDocument/2006/relationships/image" Target="../media/image187.png"/></Relationships>
</file>

<file path=ppt/slides/_rels/slide99.xml.rels><?xml version="1.0" encoding="UTF-8" standalone="yes"?>
<Relationships xmlns="http://schemas.openxmlformats.org/package/2006/relationships"><Relationship Id="rId3" Type="http://schemas.openxmlformats.org/officeDocument/2006/relationships/image" Target="../media/image189.jpeg"/><Relationship Id="rId2" Type="http://schemas.openxmlformats.org/officeDocument/2006/relationships/notesSlide" Target="../notesSlides/notesSlide94.xml"/><Relationship Id="rId1" Type="http://schemas.openxmlformats.org/officeDocument/2006/relationships/slideLayout" Target="../slideLayouts/slideLayout26.xml"/><Relationship Id="rId4" Type="http://schemas.openxmlformats.org/officeDocument/2006/relationships/image" Target="../media/image19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0CCE9F3-D039-A68D-EF09-3F433F5E1BDB}"/>
              </a:ext>
            </a:extLst>
          </p:cNvPr>
          <p:cNvPicPr>
            <a:picLocks noChangeAspect="1"/>
          </p:cNvPicPr>
          <p:nvPr/>
        </p:nvPicPr>
        <p:blipFill>
          <a:blip r:embed="rId3"/>
          <a:stretch>
            <a:fillRect/>
          </a:stretch>
        </p:blipFill>
        <p:spPr>
          <a:xfrm>
            <a:off x="0" y="24664"/>
            <a:ext cx="9144000" cy="5094173"/>
          </a:xfrm>
          <a:prstGeom prst="rect">
            <a:avLst/>
          </a:prstGeom>
        </p:spPr>
      </p:pic>
      <p:sp>
        <p:nvSpPr>
          <p:cNvPr id="2" name="Rectangle 1">
            <a:extLst>
              <a:ext uri="{FF2B5EF4-FFF2-40B4-BE49-F238E27FC236}">
                <a16:creationId xmlns:a16="http://schemas.microsoft.com/office/drawing/2014/main" id="{915CBC49-B691-9A9D-B8AD-F0A4EC25800A}"/>
              </a:ext>
            </a:extLst>
          </p:cNvPr>
          <p:cNvSpPr/>
          <p:nvPr/>
        </p:nvSpPr>
        <p:spPr>
          <a:xfrm>
            <a:off x="5661085" y="2924355"/>
            <a:ext cx="1222795" cy="342900"/>
          </a:xfrm>
          <a:prstGeom prst="rect">
            <a:avLst/>
          </a:prstGeom>
          <a:solidFill>
            <a:srgbClr val="6B2B4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sz="1350"/>
          </a:p>
        </p:txBody>
      </p:sp>
      <p:sp>
        <p:nvSpPr>
          <p:cNvPr id="4" name="TextBox 3">
            <a:extLst>
              <a:ext uri="{FF2B5EF4-FFF2-40B4-BE49-F238E27FC236}">
                <a16:creationId xmlns:a16="http://schemas.microsoft.com/office/drawing/2014/main" id="{9A77B088-5A14-96A8-AEE3-1CAB419D9C20}"/>
              </a:ext>
            </a:extLst>
          </p:cNvPr>
          <p:cNvSpPr txBox="1"/>
          <p:nvPr/>
        </p:nvSpPr>
        <p:spPr>
          <a:xfrm>
            <a:off x="5661085" y="2838903"/>
            <a:ext cx="1881052" cy="513805"/>
          </a:xfrm>
          <a:prstGeom prst="rect">
            <a:avLst/>
          </a:prstGeom>
          <a:noFill/>
        </p:spPr>
        <p:txBody>
          <a:bodyPr wrap="square" lIns="0" tIns="0" rIns="0" bIns="0" rtlCol="0">
            <a:noAutofit/>
          </a:bodyPr>
          <a:lstStyle/>
          <a:p>
            <a:r>
              <a:rPr lang="en-IN" sz="2800" b="1">
                <a:solidFill>
                  <a:schemeClr val="bg1"/>
                </a:solidFill>
              </a:rPr>
              <a:t>MALAYSIA</a:t>
            </a:r>
            <a:endParaRPr lang="en-IN" sz="1600" b="1">
              <a:solidFill>
                <a:schemeClr val="bg1"/>
              </a:solidFill>
            </a:endParaRPr>
          </a:p>
        </p:txBody>
      </p:sp>
    </p:spTree>
    <p:extLst>
      <p:ext uri="{BB962C8B-B14F-4D97-AF65-F5344CB8AC3E}">
        <p14:creationId xmlns:p14="http://schemas.microsoft.com/office/powerpoint/2010/main" val="2874477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818771-78AF-2518-2A2E-58D5CB3338C5}"/>
              </a:ext>
            </a:extLst>
          </p:cNvPr>
          <p:cNvPicPr>
            <a:picLocks noChangeAspect="1"/>
          </p:cNvPicPr>
          <p:nvPr/>
        </p:nvPicPr>
        <p:blipFill>
          <a:blip r:embed="rId3"/>
          <a:srcRect/>
          <a:stretch/>
        </p:blipFill>
        <p:spPr>
          <a:xfrm>
            <a:off x="-17118" y="-19048"/>
            <a:ext cx="9308264" cy="5613918"/>
          </a:xfrm>
          <a:prstGeom prst="rect">
            <a:avLst/>
          </a:prstGeom>
        </p:spPr>
      </p:pic>
      <p:sp>
        <p:nvSpPr>
          <p:cNvPr id="5" name="TextBox 4">
            <a:extLst>
              <a:ext uri="{FF2B5EF4-FFF2-40B4-BE49-F238E27FC236}">
                <a16:creationId xmlns:a16="http://schemas.microsoft.com/office/drawing/2014/main" id="{37D025D4-85E8-C51D-8C8A-AC006AEE950A}"/>
              </a:ext>
            </a:extLst>
          </p:cNvPr>
          <p:cNvSpPr txBox="1"/>
          <p:nvPr/>
        </p:nvSpPr>
        <p:spPr>
          <a:xfrm>
            <a:off x="271464" y="139185"/>
            <a:ext cx="6372224" cy="369332"/>
          </a:xfrm>
          <a:prstGeom prst="rect">
            <a:avLst/>
          </a:prstGeom>
          <a:noFill/>
        </p:spPr>
        <p:txBody>
          <a:bodyPr wrap="square">
            <a:spAutoFit/>
          </a:bodyPr>
          <a:lstStyle/>
          <a:p>
            <a:r>
              <a:rPr lang="en-US">
                <a:solidFill>
                  <a:schemeClr val="bg1"/>
                </a:solidFill>
              </a:rPr>
              <a:t>Benefits</a:t>
            </a:r>
          </a:p>
        </p:txBody>
      </p:sp>
      <p:pic>
        <p:nvPicPr>
          <p:cNvPr id="13" name="Picture 12">
            <a:extLst>
              <a:ext uri="{FF2B5EF4-FFF2-40B4-BE49-F238E27FC236}">
                <a16:creationId xmlns:a16="http://schemas.microsoft.com/office/drawing/2014/main" id="{6E5D6917-9755-8E2E-DDA3-8B24E86AE670}"/>
              </a:ext>
            </a:extLst>
          </p:cNvPr>
          <p:cNvPicPr>
            <a:picLocks noChangeAspect="1"/>
          </p:cNvPicPr>
          <p:nvPr/>
        </p:nvPicPr>
        <p:blipFill>
          <a:blip r:embed="rId4"/>
          <a:stretch>
            <a:fillRect/>
          </a:stretch>
        </p:blipFill>
        <p:spPr>
          <a:xfrm>
            <a:off x="0" y="3302760"/>
            <a:ext cx="1895304" cy="1895304"/>
          </a:xfrm>
          <a:prstGeom prst="rect">
            <a:avLst/>
          </a:prstGeom>
          <a:effectLst>
            <a:outerShdw blurRad="76200" dir="13500000" sy="23000" kx="1200000" algn="br" rotWithShape="0">
              <a:prstClr val="black">
                <a:alpha val="20000"/>
              </a:prstClr>
            </a:outerShdw>
          </a:effectLst>
        </p:spPr>
      </p:pic>
      <p:pic>
        <p:nvPicPr>
          <p:cNvPr id="3" name="Picture 2">
            <a:extLst>
              <a:ext uri="{FF2B5EF4-FFF2-40B4-BE49-F238E27FC236}">
                <a16:creationId xmlns:a16="http://schemas.microsoft.com/office/drawing/2014/main" id="{102BAE3A-A727-EDDD-3497-819156338232}"/>
              </a:ext>
            </a:extLst>
          </p:cNvPr>
          <p:cNvPicPr>
            <a:picLocks noChangeAspect="1"/>
          </p:cNvPicPr>
          <p:nvPr/>
        </p:nvPicPr>
        <p:blipFill>
          <a:blip r:embed="rId5"/>
          <a:stretch>
            <a:fillRect/>
          </a:stretch>
        </p:blipFill>
        <p:spPr>
          <a:xfrm>
            <a:off x="1816348" y="1412463"/>
            <a:ext cx="1346933" cy="669793"/>
          </a:xfrm>
          <a:prstGeom prst="rect">
            <a:avLst/>
          </a:prstGeom>
        </p:spPr>
      </p:pic>
      <p:pic>
        <p:nvPicPr>
          <p:cNvPr id="6" name="Picture 5" descr="Logo&#10;&#10;Description automatically generated">
            <a:extLst>
              <a:ext uri="{FF2B5EF4-FFF2-40B4-BE49-F238E27FC236}">
                <a16:creationId xmlns:a16="http://schemas.microsoft.com/office/drawing/2014/main" id="{B7C439E7-4B0D-84E3-EFA5-70ABA37B0295}"/>
              </a:ext>
            </a:extLst>
          </p:cNvPr>
          <p:cNvPicPr>
            <a:picLocks noChangeAspect="1"/>
          </p:cNvPicPr>
          <p:nvPr/>
        </p:nvPicPr>
        <p:blipFill>
          <a:blip r:embed="rId6"/>
          <a:stretch>
            <a:fillRect/>
          </a:stretch>
        </p:blipFill>
        <p:spPr>
          <a:xfrm>
            <a:off x="3479791" y="1440484"/>
            <a:ext cx="1092209" cy="715489"/>
          </a:xfrm>
          <a:prstGeom prst="rect">
            <a:avLst/>
          </a:prstGeom>
        </p:spPr>
      </p:pic>
      <p:grpSp>
        <p:nvGrpSpPr>
          <p:cNvPr id="7" name="Group 6">
            <a:extLst>
              <a:ext uri="{FF2B5EF4-FFF2-40B4-BE49-F238E27FC236}">
                <a16:creationId xmlns:a16="http://schemas.microsoft.com/office/drawing/2014/main" id="{DA6549EC-899C-7416-9365-5FE6D0AD1EB3}"/>
              </a:ext>
            </a:extLst>
          </p:cNvPr>
          <p:cNvGrpSpPr/>
          <p:nvPr/>
        </p:nvGrpSpPr>
        <p:grpSpPr>
          <a:xfrm>
            <a:off x="8521371" y="3884793"/>
            <a:ext cx="622629" cy="1298626"/>
            <a:chOff x="8144000" y="3981938"/>
            <a:chExt cx="1000000" cy="2085714"/>
          </a:xfrm>
        </p:grpSpPr>
        <p:pic>
          <p:nvPicPr>
            <p:cNvPr id="8" name="Picture 7">
              <a:extLst>
                <a:ext uri="{FF2B5EF4-FFF2-40B4-BE49-F238E27FC236}">
                  <a16:creationId xmlns:a16="http://schemas.microsoft.com/office/drawing/2014/main" id="{68EBF028-51BF-2315-EFC5-8293AB24A6E0}"/>
                </a:ext>
              </a:extLst>
            </p:cNvPr>
            <p:cNvPicPr>
              <a:picLocks noChangeAspect="1"/>
            </p:cNvPicPr>
            <p:nvPr/>
          </p:nvPicPr>
          <p:blipFill>
            <a:blip r:embed="rId7"/>
            <a:stretch>
              <a:fillRect/>
            </a:stretch>
          </p:blipFill>
          <p:spPr>
            <a:xfrm>
              <a:off x="8144000" y="3981938"/>
              <a:ext cx="1000000" cy="2085714"/>
            </a:xfrm>
            <a:prstGeom prst="rect">
              <a:avLst/>
            </a:prstGeom>
          </p:spPr>
        </p:pic>
        <p:sp>
          <p:nvSpPr>
            <p:cNvPr id="9" name="Rectangle 8">
              <a:extLst>
                <a:ext uri="{FF2B5EF4-FFF2-40B4-BE49-F238E27FC236}">
                  <a16:creationId xmlns:a16="http://schemas.microsoft.com/office/drawing/2014/main" id="{5DB1144D-7423-C221-5D44-F2F34BD2D811}"/>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pic>
        <p:nvPicPr>
          <p:cNvPr id="10" name="Picture 9">
            <a:extLst>
              <a:ext uri="{FF2B5EF4-FFF2-40B4-BE49-F238E27FC236}">
                <a16:creationId xmlns:a16="http://schemas.microsoft.com/office/drawing/2014/main" id="{33D1A5EE-82C4-22BC-2FB7-9761000CF619}"/>
              </a:ext>
            </a:extLst>
          </p:cNvPr>
          <p:cNvPicPr>
            <a:picLocks noChangeAspect="1"/>
          </p:cNvPicPr>
          <p:nvPr/>
        </p:nvPicPr>
        <p:blipFill>
          <a:blip r:embed="rId8"/>
          <a:stretch>
            <a:fillRect/>
          </a:stretch>
        </p:blipFill>
        <p:spPr>
          <a:xfrm>
            <a:off x="536744" y="1314326"/>
            <a:ext cx="1092208" cy="1052828"/>
          </a:xfrm>
          <a:prstGeom prst="rect">
            <a:avLst/>
          </a:prstGeom>
        </p:spPr>
      </p:pic>
      <p:sp>
        <p:nvSpPr>
          <p:cNvPr id="18" name="TextBox 17">
            <a:extLst>
              <a:ext uri="{FF2B5EF4-FFF2-40B4-BE49-F238E27FC236}">
                <a16:creationId xmlns:a16="http://schemas.microsoft.com/office/drawing/2014/main" id="{B0C5B1A8-A121-7279-491C-61FB58C21A1B}"/>
              </a:ext>
            </a:extLst>
          </p:cNvPr>
          <p:cNvSpPr txBox="1"/>
          <p:nvPr/>
        </p:nvSpPr>
        <p:spPr>
          <a:xfrm>
            <a:off x="4814589" y="318559"/>
            <a:ext cx="4291215" cy="564190"/>
          </a:xfrm>
          <a:prstGeom prst="rect">
            <a:avLst/>
          </a:prstGeom>
          <a:solidFill>
            <a:srgbClr val="92D050"/>
          </a:solidFill>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No </a:t>
            </a:r>
            <a:r>
              <a:rPr lang="en-IN" sz="1600" err="1"/>
              <a:t>characted</a:t>
            </a:r>
            <a:r>
              <a:rPr lang="en-IN" sz="1600"/>
              <a:t>. Female common voiceover.</a:t>
            </a:r>
            <a:endParaRPr lang="en-IN" sz="1600" b="0"/>
          </a:p>
        </p:txBody>
      </p:sp>
      <p:sp>
        <p:nvSpPr>
          <p:cNvPr id="19" name="TextBox 18">
            <a:extLst>
              <a:ext uri="{FF2B5EF4-FFF2-40B4-BE49-F238E27FC236}">
                <a16:creationId xmlns:a16="http://schemas.microsoft.com/office/drawing/2014/main" id="{FC49012F-3329-37B0-19D9-35B34BE9A581}"/>
              </a:ext>
            </a:extLst>
          </p:cNvPr>
          <p:cNvSpPr txBox="1"/>
          <p:nvPr/>
        </p:nvSpPr>
        <p:spPr>
          <a:xfrm>
            <a:off x="4814590" y="1039124"/>
            <a:ext cx="4291215" cy="369332"/>
          </a:xfrm>
          <a:prstGeom prst="rect">
            <a:avLst/>
          </a:prstGeom>
          <a:solidFill>
            <a:srgbClr val="92D050"/>
          </a:solidFill>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Background changed, new icons added</a:t>
            </a:r>
            <a:endParaRPr lang="en-IN" sz="1600" b="0"/>
          </a:p>
        </p:txBody>
      </p:sp>
      <p:sp>
        <p:nvSpPr>
          <p:cNvPr id="20" name="TextBox 19">
            <a:extLst>
              <a:ext uri="{FF2B5EF4-FFF2-40B4-BE49-F238E27FC236}">
                <a16:creationId xmlns:a16="http://schemas.microsoft.com/office/drawing/2014/main" id="{78CDEC5B-0FB6-BF6D-8C8D-567438990B4B}"/>
              </a:ext>
            </a:extLst>
          </p:cNvPr>
          <p:cNvSpPr txBox="1"/>
          <p:nvPr/>
        </p:nvSpPr>
        <p:spPr>
          <a:xfrm>
            <a:off x="4814590" y="1618798"/>
            <a:ext cx="4291215" cy="537175"/>
          </a:xfrm>
          <a:prstGeom prst="rect">
            <a:avLst/>
          </a:prstGeom>
          <a:solidFill>
            <a:srgbClr val="92D050"/>
          </a:solidFill>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Navigation is click next to proceed</a:t>
            </a:r>
            <a:endParaRPr lang="en-IN" sz="1600" b="0"/>
          </a:p>
        </p:txBody>
      </p:sp>
    </p:spTree>
    <p:extLst>
      <p:ext uri="{BB962C8B-B14F-4D97-AF65-F5344CB8AC3E}">
        <p14:creationId xmlns:p14="http://schemas.microsoft.com/office/powerpoint/2010/main" val="131450345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Boards with unfocused background">
            <a:extLst>
              <a:ext uri="{FF2B5EF4-FFF2-40B4-BE49-F238E27FC236}">
                <a16:creationId xmlns:a16="http://schemas.microsoft.com/office/drawing/2014/main" id="{9E81E444-D3CD-4ED7-2A9B-3141BD9ED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a:extLst>
              <a:ext uri="{FF2B5EF4-FFF2-40B4-BE49-F238E27FC236}">
                <a16:creationId xmlns:a16="http://schemas.microsoft.com/office/drawing/2014/main" id="{3F59AB93-AF4D-5C7D-9797-60B60AD051E3}"/>
              </a:ext>
            </a:extLst>
          </p:cNvPr>
          <p:cNvPicPr>
            <a:picLocks noChangeAspect="1" noChangeArrowheads="1"/>
          </p:cNvPicPr>
          <p:nvPr/>
        </p:nvPicPr>
        <p:blipFill rotWithShape="1">
          <a:blip r:embed="rId4"/>
          <a:srcRect t="8163" b="10133"/>
          <a:stretch/>
        </p:blipFill>
        <p:spPr bwMode="auto">
          <a:xfrm>
            <a:off x="5219700" y="3028624"/>
            <a:ext cx="1821990" cy="2082674"/>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1" name="Speech Bubble: Rectangle with Corners Rounded 10">
            <a:extLst>
              <a:ext uri="{FF2B5EF4-FFF2-40B4-BE49-F238E27FC236}">
                <a16:creationId xmlns:a16="http://schemas.microsoft.com/office/drawing/2014/main" id="{17394132-9764-3A09-416F-4EAC893C166F}"/>
              </a:ext>
            </a:extLst>
          </p:cNvPr>
          <p:cNvSpPr/>
          <p:nvPr/>
        </p:nvSpPr>
        <p:spPr>
          <a:xfrm>
            <a:off x="5542866" y="1878635"/>
            <a:ext cx="1175658" cy="858430"/>
          </a:xfrm>
          <a:prstGeom prst="wedgeRoundRectCallout">
            <a:avLst>
              <a:gd name="adj1" fmla="val -17220"/>
              <a:gd name="adj2" fmla="val 111192"/>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Inspire Exterior</a:t>
            </a:r>
          </a:p>
        </p:txBody>
      </p:sp>
      <p:sp>
        <p:nvSpPr>
          <p:cNvPr id="5" name="TextBox 4">
            <a:extLst>
              <a:ext uri="{FF2B5EF4-FFF2-40B4-BE49-F238E27FC236}">
                <a16:creationId xmlns:a16="http://schemas.microsoft.com/office/drawing/2014/main" id="{E699977F-5993-CD1A-C80E-53F4FC83ECC2}"/>
              </a:ext>
            </a:extLst>
          </p:cNvPr>
          <p:cNvSpPr txBox="1"/>
          <p:nvPr/>
        </p:nvSpPr>
        <p:spPr>
          <a:xfrm>
            <a:off x="271463" y="139184"/>
            <a:ext cx="6372224" cy="369332"/>
          </a:xfrm>
          <a:prstGeom prst="rect">
            <a:avLst/>
          </a:prstGeom>
          <a:noFill/>
        </p:spPr>
        <p:txBody>
          <a:bodyPr wrap="square">
            <a:spAutoFit/>
          </a:bodyPr>
          <a:lstStyle/>
          <a:p>
            <a:r>
              <a:rPr lang="en-US"/>
              <a:t>Benefits</a:t>
            </a:r>
          </a:p>
        </p:txBody>
      </p:sp>
      <p:pic>
        <p:nvPicPr>
          <p:cNvPr id="9" name="Picture 8">
            <a:extLst>
              <a:ext uri="{FF2B5EF4-FFF2-40B4-BE49-F238E27FC236}">
                <a16:creationId xmlns:a16="http://schemas.microsoft.com/office/drawing/2014/main" id="{80B0C78F-9FD2-842B-6ABE-24321D3D7F6B}"/>
              </a:ext>
            </a:extLst>
          </p:cNvPr>
          <p:cNvPicPr>
            <a:picLocks noChangeAspect="1"/>
          </p:cNvPicPr>
          <p:nvPr/>
        </p:nvPicPr>
        <p:blipFill>
          <a:blip r:embed="rId5"/>
          <a:stretch>
            <a:fillRect/>
          </a:stretch>
        </p:blipFill>
        <p:spPr>
          <a:xfrm>
            <a:off x="5487996" y="253063"/>
            <a:ext cx="1155691" cy="1280864"/>
          </a:xfrm>
          <a:prstGeom prst="rect">
            <a:avLst/>
          </a:prstGeom>
        </p:spPr>
      </p:pic>
      <p:pic>
        <p:nvPicPr>
          <p:cNvPr id="2" name="Picture 2">
            <a:extLst>
              <a:ext uri="{FF2B5EF4-FFF2-40B4-BE49-F238E27FC236}">
                <a16:creationId xmlns:a16="http://schemas.microsoft.com/office/drawing/2014/main" id="{0100243A-2081-A0D9-1CFC-A256E40A46E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6643687" y="1189218"/>
            <a:ext cx="3116582" cy="4013086"/>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F72A75B7-2FE6-F5F1-4A1B-571DA16D953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14300" y="698064"/>
            <a:ext cx="5334000" cy="4276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1008336"/>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D3F6467C-59BD-B9CE-5218-BAA709949E39}"/>
              </a:ext>
            </a:extLst>
          </p:cNvPr>
          <p:cNvGrpSpPr/>
          <p:nvPr/>
        </p:nvGrpSpPr>
        <p:grpSpPr>
          <a:xfrm>
            <a:off x="0" y="0"/>
            <a:ext cx="9144000" cy="5143500"/>
            <a:chOff x="48604" y="-2090739"/>
            <a:chExt cx="9144000" cy="5143500"/>
          </a:xfrm>
        </p:grpSpPr>
        <p:pic>
          <p:nvPicPr>
            <p:cNvPr id="5" name="Picture 2" descr="Free photo table and chair with white umbrella outdoor patio">
              <a:extLst>
                <a:ext uri="{FF2B5EF4-FFF2-40B4-BE49-F238E27FC236}">
                  <a16:creationId xmlns:a16="http://schemas.microsoft.com/office/drawing/2014/main" id="{2F9E2062-772E-C32F-A076-B1E761BFA7E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60"/>
            <a:stretch/>
          </p:blipFill>
          <p:spPr bwMode="auto">
            <a:xfrm>
              <a:off x="48604" y="-2090739"/>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Process 5">
              <a:extLst>
                <a:ext uri="{FF2B5EF4-FFF2-40B4-BE49-F238E27FC236}">
                  <a16:creationId xmlns:a16="http://schemas.microsoft.com/office/drawing/2014/main" id="{287AA7FE-2200-5C13-1228-A9639AC5476E}"/>
                </a:ext>
              </a:extLst>
            </p:cNvPr>
            <p:cNvSpPr/>
            <p:nvPr/>
          </p:nvSpPr>
          <p:spPr>
            <a:xfrm>
              <a:off x="708455" y="-346077"/>
              <a:ext cx="2234103" cy="2606677"/>
            </a:xfrm>
            <a:prstGeom prst="flowChartProcess">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3" name="Picture 2">
            <a:extLst>
              <a:ext uri="{FF2B5EF4-FFF2-40B4-BE49-F238E27FC236}">
                <a16:creationId xmlns:a16="http://schemas.microsoft.com/office/drawing/2014/main" id="{D7DC712D-0CD5-7D23-6C01-B01C40886907}"/>
              </a:ext>
            </a:extLst>
          </p:cNvPr>
          <p:cNvPicPr>
            <a:picLocks noChangeAspect="1" noChangeArrowheads="1"/>
          </p:cNvPicPr>
          <p:nvPr/>
        </p:nvPicPr>
        <p:blipFill rotWithShape="1">
          <a:blip r:embed="rId5"/>
          <a:srcRect t="8163" b="10133"/>
          <a:stretch/>
        </p:blipFill>
        <p:spPr bwMode="auto">
          <a:xfrm>
            <a:off x="5692749" y="2659517"/>
            <a:ext cx="1114598" cy="127407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28" name="Group 27">
            <a:extLst>
              <a:ext uri="{FF2B5EF4-FFF2-40B4-BE49-F238E27FC236}">
                <a16:creationId xmlns:a16="http://schemas.microsoft.com/office/drawing/2014/main" id="{757E7763-6464-24DE-E9AD-3F3207CBB414}"/>
              </a:ext>
            </a:extLst>
          </p:cNvPr>
          <p:cNvGrpSpPr/>
          <p:nvPr/>
        </p:nvGrpSpPr>
        <p:grpSpPr>
          <a:xfrm>
            <a:off x="438151" y="490337"/>
            <a:ext cx="732200" cy="603648"/>
            <a:chOff x="409575" y="348853"/>
            <a:chExt cx="1114425" cy="918766"/>
          </a:xfrm>
          <a:effectLst>
            <a:outerShdw blurRad="50800" dist="38100" dir="8100000" algn="tr" rotWithShape="0">
              <a:prstClr val="black">
                <a:alpha val="40000"/>
              </a:prstClr>
            </a:outerShdw>
          </a:effectLst>
        </p:grpSpPr>
        <p:sp>
          <p:nvSpPr>
            <p:cNvPr id="26" name="Flowchart: Process 25">
              <a:extLst>
                <a:ext uri="{FF2B5EF4-FFF2-40B4-BE49-F238E27FC236}">
                  <a16:creationId xmlns:a16="http://schemas.microsoft.com/office/drawing/2014/main" id="{BC86AA90-268C-9907-18BE-C64321325EE9}"/>
                </a:ext>
              </a:extLst>
            </p:cNvPr>
            <p:cNvSpPr/>
            <p:nvPr/>
          </p:nvSpPr>
          <p:spPr>
            <a:xfrm>
              <a:off x="409575" y="792161"/>
              <a:ext cx="1114425" cy="4754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7" name="Flowchart: Process 26">
              <a:extLst>
                <a:ext uri="{FF2B5EF4-FFF2-40B4-BE49-F238E27FC236}">
                  <a16:creationId xmlns:a16="http://schemas.microsoft.com/office/drawing/2014/main" id="{96A1D284-174B-0E19-CFC3-8F6DCC8C51D3}"/>
                </a:ext>
              </a:extLst>
            </p:cNvPr>
            <p:cNvSpPr/>
            <p:nvPr/>
          </p:nvSpPr>
          <p:spPr>
            <a:xfrm>
              <a:off x="585787" y="348853"/>
              <a:ext cx="762000" cy="771525"/>
            </a:xfrm>
            <a:prstGeom prst="flowChartProcess">
              <a:avLst/>
            </a:prstGeom>
            <a:solidFill>
              <a:srgbClr val="EED1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0" name="Group 29">
            <a:extLst>
              <a:ext uri="{FF2B5EF4-FFF2-40B4-BE49-F238E27FC236}">
                <a16:creationId xmlns:a16="http://schemas.microsoft.com/office/drawing/2014/main" id="{1E677DD4-77AC-574B-CB4E-69298C1E715B}"/>
              </a:ext>
            </a:extLst>
          </p:cNvPr>
          <p:cNvGrpSpPr/>
          <p:nvPr/>
        </p:nvGrpSpPr>
        <p:grpSpPr>
          <a:xfrm>
            <a:off x="1776902" y="513852"/>
            <a:ext cx="732200" cy="603648"/>
            <a:chOff x="409575" y="348853"/>
            <a:chExt cx="1114425" cy="918766"/>
          </a:xfrm>
          <a:effectLst>
            <a:outerShdw blurRad="50800" dist="38100" algn="l" rotWithShape="0">
              <a:prstClr val="black">
                <a:alpha val="40000"/>
              </a:prstClr>
            </a:outerShdw>
          </a:effectLst>
        </p:grpSpPr>
        <p:sp>
          <p:nvSpPr>
            <p:cNvPr id="31" name="Flowchart: Process 30">
              <a:extLst>
                <a:ext uri="{FF2B5EF4-FFF2-40B4-BE49-F238E27FC236}">
                  <a16:creationId xmlns:a16="http://schemas.microsoft.com/office/drawing/2014/main" id="{C91D8D6C-10BB-A560-7CB4-0B16A559FD6A}"/>
                </a:ext>
              </a:extLst>
            </p:cNvPr>
            <p:cNvSpPr/>
            <p:nvPr/>
          </p:nvSpPr>
          <p:spPr>
            <a:xfrm>
              <a:off x="409575" y="792161"/>
              <a:ext cx="1114425" cy="4754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2" name="Flowchart: Process 31">
              <a:extLst>
                <a:ext uri="{FF2B5EF4-FFF2-40B4-BE49-F238E27FC236}">
                  <a16:creationId xmlns:a16="http://schemas.microsoft.com/office/drawing/2014/main" id="{3FF24222-B7D2-0C85-85A5-F5DCD1F4217A}"/>
                </a:ext>
              </a:extLst>
            </p:cNvPr>
            <p:cNvSpPr/>
            <p:nvPr/>
          </p:nvSpPr>
          <p:spPr>
            <a:xfrm>
              <a:off x="585787" y="348853"/>
              <a:ext cx="762000" cy="771525"/>
            </a:xfrm>
            <a:prstGeom prst="flowChartProcess">
              <a:avLst/>
            </a:prstGeom>
            <a:solidFill>
              <a:srgbClr val="EED1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3" name="Group 32">
            <a:extLst>
              <a:ext uri="{FF2B5EF4-FFF2-40B4-BE49-F238E27FC236}">
                <a16:creationId xmlns:a16="http://schemas.microsoft.com/office/drawing/2014/main" id="{06DABFBB-D9B8-B6AB-6BC6-18A4FB4205BB}"/>
              </a:ext>
            </a:extLst>
          </p:cNvPr>
          <p:cNvGrpSpPr/>
          <p:nvPr/>
        </p:nvGrpSpPr>
        <p:grpSpPr>
          <a:xfrm>
            <a:off x="3187704" y="503290"/>
            <a:ext cx="732200" cy="603648"/>
            <a:chOff x="409575" y="348853"/>
            <a:chExt cx="1114425" cy="918766"/>
          </a:xfrm>
          <a:effectLst>
            <a:outerShdw blurRad="50800" dist="38100" algn="l" rotWithShape="0">
              <a:prstClr val="black">
                <a:alpha val="40000"/>
              </a:prstClr>
            </a:outerShdw>
          </a:effectLst>
        </p:grpSpPr>
        <p:sp>
          <p:nvSpPr>
            <p:cNvPr id="34" name="Flowchart: Process 33">
              <a:extLst>
                <a:ext uri="{FF2B5EF4-FFF2-40B4-BE49-F238E27FC236}">
                  <a16:creationId xmlns:a16="http://schemas.microsoft.com/office/drawing/2014/main" id="{E9AB830E-C049-C9E7-6A43-6B8130DB0C0C}"/>
                </a:ext>
              </a:extLst>
            </p:cNvPr>
            <p:cNvSpPr/>
            <p:nvPr/>
          </p:nvSpPr>
          <p:spPr>
            <a:xfrm>
              <a:off x="409575" y="792161"/>
              <a:ext cx="1114425" cy="4754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5" name="Flowchart: Process 34">
              <a:extLst>
                <a:ext uri="{FF2B5EF4-FFF2-40B4-BE49-F238E27FC236}">
                  <a16:creationId xmlns:a16="http://schemas.microsoft.com/office/drawing/2014/main" id="{60551DB2-04A9-E493-38EE-3FC0B87D5663}"/>
                </a:ext>
              </a:extLst>
            </p:cNvPr>
            <p:cNvSpPr/>
            <p:nvPr/>
          </p:nvSpPr>
          <p:spPr>
            <a:xfrm>
              <a:off x="585787" y="348853"/>
              <a:ext cx="762000" cy="771525"/>
            </a:xfrm>
            <a:prstGeom prst="flowChartProcess">
              <a:avLst/>
            </a:prstGeom>
            <a:solidFill>
              <a:srgbClr val="EED1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6" name="Group 35">
            <a:extLst>
              <a:ext uri="{FF2B5EF4-FFF2-40B4-BE49-F238E27FC236}">
                <a16:creationId xmlns:a16="http://schemas.microsoft.com/office/drawing/2014/main" id="{9406B19C-F3B6-33FE-D3C5-7EF908D620E5}"/>
              </a:ext>
            </a:extLst>
          </p:cNvPr>
          <p:cNvGrpSpPr/>
          <p:nvPr/>
        </p:nvGrpSpPr>
        <p:grpSpPr>
          <a:xfrm>
            <a:off x="438151" y="1968102"/>
            <a:ext cx="732200" cy="603648"/>
            <a:chOff x="409575" y="348853"/>
            <a:chExt cx="1114425" cy="918766"/>
          </a:xfrm>
          <a:effectLst>
            <a:outerShdw blurRad="50800" dist="38100" algn="l" rotWithShape="0">
              <a:prstClr val="black">
                <a:alpha val="40000"/>
              </a:prstClr>
            </a:outerShdw>
          </a:effectLst>
        </p:grpSpPr>
        <p:sp>
          <p:nvSpPr>
            <p:cNvPr id="37" name="Flowchart: Process 36">
              <a:extLst>
                <a:ext uri="{FF2B5EF4-FFF2-40B4-BE49-F238E27FC236}">
                  <a16:creationId xmlns:a16="http://schemas.microsoft.com/office/drawing/2014/main" id="{C1C77190-26E9-CF9B-2A5B-38C0FE2EA661}"/>
                </a:ext>
              </a:extLst>
            </p:cNvPr>
            <p:cNvSpPr/>
            <p:nvPr/>
          </p:nvSpPr>
          <p:spPr>
            <a:xfrm>
              <a:off x="409575" y="792161"/>
              <a:ext cx="1114425" cy="4754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8" name="Flowchart: Process 37">
              <a:extLst>
                <a:ext uri="{FF2B5EF4-FFF2-40B4-BE49-F238E27FC236}">
                  <a16:creationId xmlns:a16="http://schemas.microsoft.com/office/drawing/2014/main" id="{B87A8593-858B-EA0F-B02D-3B4FDFE7A53B}"/>
                </a:ext>
              </a:extLst>
            </p:cNvPr>
            <p:cNvSpPr/>
            <p:nvPr/>
          </p:nvSpPr>
          <p:spPr>
            <a:xfrm>
              <a:off x="585787" y="348853"/>
              <a:ext cx="762000" cy="771525"/>
            </a:xfrm>
            <a:prstGeom prst="flowChartProcess">
              <a:avLst/>
            </a:prstGeom>
            <a:solidFill>
              <a:srgbClr val="EED1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9" name="Group 38">
            <a:extLst>
              <a:ext uri="{FF2B5EF4-FFF2-40B4-BE49-F238E27FC236}">
                <a16:creationId xmlns:a16="http://schemas.microsoft.com/office/drawing/2014/main" id="{7A5EA157-D31B-CCA2-4D4F-4237D069A376}"/>
              </a:ext>
            </a:extLst>
          </p:cNvPr>
          <p:cNvGrpSpPr/>
          <p:nvPr/>
        </p:nvGrpSpPr>
        <p:grpSpPr>
          <a:xfrm>
            <a:off x="1714426" y="1919732"/>
            <a:ext cx="732200" cy="603648"/>
            <a:chOff x="409575" y="348853"/>
            <a:chExt cx="1114425" cy="918766"/>
          </a:xfrm>
          <a:effectLst>
            <a:outerShdw blurRad="50800" dist="38100" algn="l" rotWithShape="0">
              <a:prstClr val="black">
                <a:alpha val="40000"/>
              </a:prstClr>
            </a:outerShdw>
          </a:effectLst>
        </p:grpSpPr>
        <p:sp>
          <p:nvSpPr>
            <p:cNvPr id="40" name="Flowchart: Process 39">
              <a:extLst>
                <a:ext uri="{FF2B5EF4-FFF2-40B4-BE49-F238E27FC236}">
                  <a16:creationId xmlns:a16="http://schemas.microsoft.com/office/drawing/2014/main" id="{6472D506-1E3A-8C5D-27DB-475016BDAD81}"/>
                </a:ext>
              </a:extLst>
            </p:cNvPr>
            <p:cNvSpPr/>
            <p:nvPr/>
          </p:nvSpPr>
          <p:spPr>
            <a:xfrm>
              <a:off x="409575" y="792161"/>
              <a:ext cx="1114425" cy="4754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1" name="Flowchart: Process 40">
              <a:extLst>
                <a:ext uri="{FF2B5EF4-FFF2-40B4-BE49-F238E27FC236}">
                  <a16:creationId xmlns:a16="http://schemas.microsoft.com/office/drawing/2014/main" id="{DED8C94C-7000-158A-FB60-38F4DC5ACBC0}"/>
                </a:ext>
              </a:extLst>
            </p:cNvPr>
            <p:cNvSpPr/>
            <p:nvPr/>
          </p:nvSpPr>
          <p:spPr>
            <a:xfrm>
              <a:off x="585787" y="348853"/>
              <a:ext cx="762000" cy="771525"/>
            </a:xfrm>
            <a:prstGeom prst="flowChartProcess">
              <a:avLst/>
            </a:prstGeom>
            <a:solidFill>
              <a:srgbClr val="EED1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2" name="Group 41">
            <a:extLst>
              <a:ext uri="{FF2B5EF4-FFF2-40B4-BE49-F238E27FC236}">
                <a16:creationId xmlns:a16="http://schemas.microsoft.com/office/drawing/2014/main" id="{917357D8-E7BC-2FC8-237A-644EE9CCDAD0}"/>
              </a:ext>
            </a:extLst>
          </p:cNvPr>
          <p:cNvGrpSpPr/>
          <p:nvPr/>
        </p:nvGrpSpPr>
        <p:grpSpPr>
          <a:xfrm>
            <a:off x="3135101" y="1926996"/>
            <a:ext cx="732200" cy="603648"/>
            <a:chOff x="409575" y="348853"/>
            <a:chExt cx="1114425" cy="918766"/>
          </a:xfrm>
          <a:effectLst>
            <a:outerShdw blurRad="50800" dist="38100" algn="l" rotWithShape="0">
              <a:prstClr val="black">
                <a:alpha val="40000"/>
              </a:prstClr>
            </a:outerShdw>
          </a:effectLst>
        </p:grpSpPr>
        <p:sp>
          <p:nvSpPr>
            <p:cNvPr id="43" name="Flowchart: Process 42">
              <a:extLst>
                <a:ext uri="{FF2B5EF4-FFF2-40B4-BE49-F238E27FC236}">
                  <a16:creationId xmlns:a16="http://schemas.microsoft.com/office/drawing/2014/main" id="{F823E21D-5E25-4D64-218B-E2F0ABC5D4B7}"/>
                </a:ext>
              </a:extLst>
            </p:cNvPr>
            <p:cNvSpPr/>
            <p:nvPr/>
          </p:nvSpPr>
          <p:spPr>
            <a:xfrm>
              <a:off x="409575" y="792161"/>
              <a:ext cx="1114425" cy="4754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4" name="Flowchart: Process 43">
              <a:extLst>
                <a:ext uri="{FF2B5EF4-FFF2-40B4-BE49-F238E27FC236}">
                  <a16:creationId xmlns:a16="http://schemas.microsoft.com/office/drawing/2014/main" id="{6C87ACA4-D97B-0C21-A05F-310E4A566EF6}"/>
                </a:ext>
              </a:extLst>
            </p:cNvPr>
            <p:cNvSpPr/>
            <p:nvPr/>
          </p:nvSpPr>
          <p:spPr>
            <a:xfrm>
              <a:off x="585787" y="348853"/>
              <a:ext cx="762000" cy="771525"/>
            </a:xfrm>
            <a:prstGeom prst="flowChartProcess">
              <a:avLst/>
            </a:prstGeom>
            <a:solidFill>
              <a:srgbClr val="EED1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5" name="Group 44">
            <a:extLst>
              <a:ext uri="{FF2B5EF4-FFF2-40B4-BE49-F238E27FC236}">
                <a16:creationId xmlns:a16="http://schemas.microsoft.com/office/drawing/2014/main" id="{99BC9790-DED2-232F-19E6-111D460461AD}"/>
              </a:ext>
            </a:extLst>
          </p:cNvPr>
          <p:cNvGrpSpPr/>
          <p:nvPr/>
        </p:nvGrpSpPr>
        <p:grpSpPr>
          <a:xfrm>
            <a:off x="438151" y="3296552"/>
            <a:ext cx="732200" cy="603649"/>
            <a:chOff x="409575" y="348852"/>
            <a:chExt cx="1114425" cy="918767"/>
          </a:xfrm>
          <a:effectLst>
            <a:outerShdw blurRad="50800" dist="38100" algn="l" rotWithShape="0">
              <a:prstClr val="black">
                <a:alpha val="40000"/>
              </a:prstClr>
            </a:outerShdw>
          </a:effectLst>
        </p:grpSpPr>
        <p:sp>
          <p:nvSpPr>
            <p:cNvPr id="46" name="Flowchart: Process 45">
              <a:extLst>
                <a:ext uri="{FF2B5EF4-FFF2-40B4-BE49-F238E27FC236}">
                  <a16:creationId xmlns:a16="http://schemas.microsoft.com/office/drawing/2014/main" id="{B04E3D02-2418-8474-9B0F-EEEADD62EF11}"/>
                </a:ext>
              </a:extLst>
            </p:cNvPr>
            <p:cNvSpPr/>
            <p:nvPr/>
          </p:nvSpPr>
          <p:spPr>
            <a:xfrm>
              <a:off x="409575" y="792161"/>
              <a:ext cx="1114425" cy="475458"/>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7" name="Flowchart: Process 46">
              <a:extLst>
                <a:ext uri="{FF2B5EF4-FFF2-40B4-BE49-F238E27FC236}">
                  <a16:creationId xmlns:a16="http://schemas.microsoft.com/office/drawing/2014/main" id="{0BB5271B-7C9A-5841-7965-8A5C09C14E9C}"/>
                </a:ext>
              </a:extLst>
            </p:cNvPr>
            <p:cNvSpPr/>
            <p:nvPr/>
          </p:nvSpPr>
          <p:spPr>
            <a:xfrm>
              <a:off x="585787" y="348852"/>
              <a:ext cx="762001" cy="771525"/>
            </a:xfrm>
            <a:prstGeom prst="flowChartProcess">
              <a:avLst/>
            </a:prstGeom>
            <a:solidFill>
              <a:srgbClr val="EED1C9"/>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48" name="Picture 8">
            <a:extLst>
              <a:ext uri="{FF2B5EF4-FFF2-40B4-BE49-F238E27FC236}">
                <a16:creationId xmlns:a16="http://schemas.microsoft.com/office/drawing/2014/main" id="{7252B2C6-D721-E1A0-F485-29D961BE387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7044" y="1736724"/>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9" name="Picture 10">
            <a:extLst>
              <a:ext uri="{FF2B5EF4-FFF2-40B4-BE49-F238E27FC236}">
                <a16:creationId xmlns:a16="http://schemas.microsoft.com/office/drawing/2014/main" id="{AAF8E7E9-3665-F932-E6F0-603E7B4EF3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189575" y="1744662"/>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0" name="Picture 12">
            <a:extLst>
              <a:ext uri="{FF2B5EF4-FFF2-40B4-BE49-F238E27FC236}">
                <a16:creationId xmlns:a16="http://schemas.microsoft.com/office/drawing/2014/main" id="{CE74FB52-55E1-91B2-E954-6DBC87BAE52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45014"/>
          <a:stretch/>
        </p:blipFill>
        <p:spPr bwMode="auto">
          <a:xfrm>
            <a:off x="1823091" y="1944766"/>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1" name="Picture 4">
            <a:extLst>
              <a:ext uri="{FF2B5EF4-FFF2-40B4-BE49-F238E27FC236}">
                <a16:creationId xmlns:a16="http://schemas.microsoft.com/office/drawing/2014/main" id="{8F0406B8-2C21-7BB1-28A2-C04811F3212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4277" y="379695"/>
            <a:ext cx="561975" cy="58102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2" name="Picture 51">
            <a:extLst>
              <a:ext uri="{FF2B5EF4-FFF2-40B4-BE49-F238E27FC236}">
                <a16:creationId xmlns:a16="http://schemas.microsoft.com/office/drawing/2014/main" id="{7238178F-34B9-FF18-A035-6A5762B43DEB}"/>
              </a:ext>
            </a:extLst>
          </p:cNvPr>
          <p:cNvPicPr>
            <a:picLocks noChangeAspect="1"/>
          </p:cNvPicPr>
          <p:nvPr/>
        </p:nvPicPr>
        <p:blipFill>
          <a:blip r:embed="rId10"/>
          <a:stretch>
            <a:fillRect/>
          </a:stretch>
        </p:blipFill>
        <p:spPr>
          <a:xfrm>
            <a:off x="1776902" y="399089"/>
            <a:ext cx="638473" cy="621671"/>
          </a:xfrm>
          <a:prstGeom prst="rect">
            <a:avLst/>
          </a:prstGeom>
          <a:effectLst>
            <a:outerShdw blurRad="50800" dist="38100" dir="2700000" algn="tl" rotWithShape="0">
              <a:prstClr val="black">
                <a:alpha val="40000"/>
              </a:prstClr>
            </a:outerShdw>
          </a:effectLst>
        </p:spPr>
      </p:pic>
      <p:sp>
        <p:nvSpPr>
          <p:cNvPr id="54" name="TextBox 53">
            <a:extLst>
              <a:ext uri="{FF2B5EF4-FFF2-40B4-BE49-F238E27FC236}">
                <a16:creationId xmlns:a16="http://schemas.microsoft.com/office/drawing/2014/main" id="{544BE115-5256-F111-63F8-CBBB3D798D31}"/>
              </a:ext>
            </a:extLst>
          </p:cNvPr>
          <p:cNvSpPr txBox="1"/>
          <p:nvPr/>
        </p:nvSpPr>
        <p:spPr>
          <a:xfrm>
            <a:off x="1714426" y="1126840"/>
            <a:ext cx="1123214" cy="461665"/>
          </a:xfrm>
          <a:prstGeom prst="rect">
            <a:avLst/>
          </a:prstGeom>
          <a:noFill/>
        </p:spPr>
        <p:txBody>
          <a:bodyPr wrap="square">
            <a:spAutoFit/>
          </a:bodyPr>
          <a:lstStyle/>
          <a:p>
            <a:r>
              <a:rPr lang="en-US" sz="1200">
                <a:solidFill>
                  <a:srgbClr val="000000"/>
                </a:solidFill>
              </a:rPr>
              <a:t>10-12 sq. mts/</a:t>
            </a:r>
            <a:r>
              <a:rPr lang="en-US" sz="1200" err="1">
                <a:solidFill>
                  <a:srgbClr val="000000"/>
                </a:solidFill>
              </a:rPr>
              <a:t>ltr</a:t>
            </a:r>
            <a:endParaRPr lang="en-IN" sz="1200"/>
          </a:p>
        </p:txBody>
      </p:sp>
      <p:sp>
        <p:nvSpPr>
          <p:cNvPr id="55" name="TextBox 54">
            <a:extLst>
              <a:ext uri="{FF2B5EF4-FFF2-40B4-BE49-F238E27FC236}">
                <a16:creationId xmlns:a16="http://schemas.microsoft.com/office/drawing/2014/main" id="{069B0D56-9437-4264-F85B-6F9B383ECCCE}"/>
              </a:ext>
            </a:extLst>
          </p:cNvPr>
          <p:cNvSpPr txBox="1"/>
          <p:nvPr/>
        </p:nvSpPr>
        <p:spPr>
          <a:xfrm>
            <a:off x="295606" y="1163885"/>
            <a:ext cx="1123214" cy="276999"/>
          </a:xfrm>
          <a:prstGeom prst="rect">
            <a:avLst/>
          </a:prstGeom>
          <a:noFill/>
        </p:spPr>
        <p:txBody>
          <a:bodyPr wrap="square">
            <a:spAutoFit/>
          </a:bodyPr>
          <a:lstStyle/>
          <a:p>
            <a:r>
              <a:rPr lang="en-US" sz="1200">
                <a:solidFill>
                  <a:srgbClr val="000000"/>
                </a:solidFill>
              </a:rPr>
              <a:t>Matt Finish</a:t>
            </a:r>
            <a:endParaRPr lang="en-IN" sz="1200"/>
          </a:p>
        </p:txBody>
      </p:sp>
      <p:sp>
        <p:nvSpPr>
          <p:cNvPr id="56" name="TextBox 55">
            <a:extLst>
              <a:ext uri="{FF2B5EF4-FFF2-40B4-BE49-F238E27FC236}">
                <a16:creationId xmlns:a16="http://schemas.microsoft.com/office/drawing/2014/main" id="{42BA36BD-2CE3-288E-A416-0FA828BEF1D0}"/>
              </a:ext>
            </a:extLst>
          </p:cNvPr>
          <p:cNvSpPr txBox="1"/>
          <p:nvPr/>
        </p:nvSpPr>
        <p:spPr>
          <a:xfrm>
            <a:off x="3114347" y="1177947"/>
            <a:ext cx="1123214" cy="276999"/>
          </a:xfrm>
          <a:prstGeom prst="rect">
            <a:avLst/>
          </a:prstGeom>
          <a:noFill/>
        </p:spPr>
        <p:txBody>
          <a:bodyPr wrap="square">
            <a:spAutoFit/>
          </a:bodyPr>
          <a:lstStyle/>
          <a:p>
            <a:r>
              <a:rPr lang="en-US" sz="1200">
                <a:solidFill>
                  <a:srgbClr val="000000"/>
                </a:solidFill>
              </a:rPr>
              <a:t>Good opacity</a:t>
            </a:r>
            <a:endParaRPr lang="en-IN" sz="1200"/>
          </a:p>
        </p:txBody>
      </p:sp>
      <p:sp>
        <p:nvSpPr>
          <p:cNvPr id="57" name="TextBox 56">
            <a:extLst>
              <a:ext uri="{FF2B5EF4-FFF2-40B4-BE49-F238E27FC236}">
                <a16:creationId xmlns:a16="http://schemas.microsoft.com/office/drawing/2014/main" id="{4E5B9F30-4C38-0892-097E-CFD92D60B2AC}"/>
              </a:ext>
            </a:extLst>
          </p:cNvPr>
          <p:cNvSpPr txBox="1"/>
          <p:nvPr/>
        </p:nvSpPr>
        <p:spPr>
          <a:xfrm>
            <a:off x="312021" y="2581050"/>
            <a:ext cx="1123214" cy="461665"/>
          </a:xfrm>
          <a:prstGeom prst="rect">
            <a:avLst/>
          </a:prstGeom>
          <a:noFill/>
        </p:spPr>
        <p:txBody>
          <a:bodyPr wrap="square">
            <a:spAutoFit/>
          </a:bodyPr>
          <a:lstStyle/>
          <a:p>
            <a:r>
              <a:rPr lang="en-US" sz="1200">
                <a:solidFill>
                  <a:srgbClr val="000000"/>
                </a:solidFill>
              </a:rPr>
              <a:t>&gt;2500 </a:t>
            </a:r>
            <a:r>
              <a:rPr lang="en-US" sz="1200" err="1">
                <a:solidFill>
                  <a:srgbClr val="000000"/>
                </a:solidFill>
              </a:rPr>
              <a:t>shadres</a:t>
            </a:r>
            <a:endParaRPr lang="en-IN" sz="1200"/>
          </a:p>
        </p:txBody>
      </p:sp>
      <p:sp>
        <p:nvSpPr>
          <p:cNvPr id="58" name="TextBox 57">
            <a:extLst>
              <a:ext uri="{FF2B5EF4-FFF2-40B4-BE49-F238E27FC236}">
                <a16:creationId xmlns:a16="http://schemas.microsoft.com/office/drawing/2014/main" id="{16832D13-3BAA-ACC9-9985-5E24D10A48AA}"/>
              </a:ext>
            </a:extLst>
          </p:cNvPr>
          <p:cNvSpPr txBox="1"/>
          <p:nvPr/>
        </p:nvSpPr>
        <p:spPr>
          <a:xfrm>
            <a:off x="1613126" y="2625715"/>
            <a:ext cx="1180705" cy="461665"/>
          </a:xfrm>
          <a:prstGeom prst="rect">
            <a:avLst/>
          </a:prstGeom>
          <a:noFill/>
        </p:spPr>
        <p:txBody>
          <a:bodyPr wrap="square">
            <a:spAutoFit/>
          </a:bodyPr>
          <a:lstStyle/>
          <a:p>
            <a:r>
              <a:rPr lang="en-US" sz="1200">
                <a:solidFill>
                  <a:srgbClr val="000000"/>
                </a:solidFill>
              </a:rPr>
              <a:t>1L, 5L and 18L packaging</a:t>
            </a:r>
            <a:endParaRPr lang="en-IN" sz="1200"/>
          </a:p>
        </p:txBody>
      </p:sp>
      <p:sp>
        <p:nvSpPr>
          <p:cNvPr id="60" name="TextBox 59">
            <a:extLst>
              <a:ext uri="{FF2B5EF4-FFF2-40B4-BE49-F238E27FC236}">
                <a16:creationId xmlns:a16="http://schemas.microsoft.com/office/drawing/2014/main" id="{16B24626-BD43-DA28-5E53-FE530FEA7917}"/>
              </a:ext>
            </a:extLst>
          </p:cNvPr>
          <p:cNvSpPr txBox="1"/>
          <p:nvPr/>
        </p:nvSpPr>
        <p:spPr>
          <a:xfrm>
            <a:off x="3053252" y="2624553"/>
            <a:ext cx="1180705" cy="646331"/>
          </a:xfrm>
          <a:prstGeom prst="rect">
            <a:avLst/>
          </a:prstGeom>
          <a:noFill/>
        </p:spPr>
        <p:txBody>
          <a:bodyPr wrap="square">
            <a:spAutoFit/>
          </a:bodyPr>
          <a:lstStyle/>
          <a:p>
            <a:r>
              <a:rPr lang="en-US" sz="1200">
                <a:solidFill>
                  <a:srgbClr val="000000"/>
                </a:solidFill>
              </a:rPr>
              <a:t>Water, dirt, Algae, Fungus resistance</a:t>
            </a:r>
            <a:endParaRPr lang="en-IN" sz="1200"/>
          </a:p>
        </p:txBody>
      </p:sp>
    </p:spTree>
    <p:extLst>
      <p:ext uri="{BB962C8B-B14F-4D97-AF65-F5344CB8AC3E}">
        <p14:creationId xmlns:p14="http://schemas.microsoft.com/office/powerpoint/2010/main" val="3851127206"/>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102</a:t>
            </a:fld>
            <a:endParaRPr lang="en-US"/>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a:t>TRIMS PREMIUM PAINT</a:t>
            </a:r>
          </a:p>
        </p:txBody>
      </p:sp>
    </p:spTree>
    <p:extLst>
      <p:ext uri="{BB962C8B-B14F-4D97-AF65-F5344CB8AC3E}">
        <p14:creationId xmlns:p14="http://schemas.microsoft.com/office/powerpoint/2010/main" val="288766500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8CF13D-18C2-1C29-D383-0ED3CBC2013A}"/>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2050" name="Picture 2" descr="Free photo retro room interior">
            <a:extLst>
              <a:ext uri="{FF2B5EF4-FFF2-40B4-BE49-F238E27FC236}">
                <a16:creationId xmlns:a16="http://schemas.microsoft.com/office/drawing/2014/main" id="{22BC011B-F661-E1D8-9289-C9E27FA87F0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540" b="1254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Free photo bored indifferent asian teenage girl unwilling take part family event lean palm cheek look reluctant bothered uninterested express lack interest attend boring meeting standing white background sad">
            <a:extLst>
              <a:ext uri="{FF2B5EF4-FFF2-40B4-BE49-F238E27FC236}">
                <a16:creationId xmlns:a16="http://schemas.microsoft.com/office/drawing/2014/main" id="{6C108989-8895-5A81-9EDD-2656376D449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256" r="24032"/>
          <a:stretch/>
        </p:blipFill>
        <p:spPr bwMode="auto">
          <a:xfrm>
            <a:off x="303372" y="788013"/>
            <a:ext cx="2264228" cy="4355487"/>
          </a:xfrm>
          <a:prstGeom prst="rect">
            <a:avLst/>
          </a:prstGeom>
          <a:noFill/>
          <a:extLst>
            <a:ext uri="{909E8E84-426E-40DD-AFC4-6F175D3DCCD1}">
              <a14:hiddenFill xmlns:a14="http://schemas.microsoft.com/office/drawing/2010/main">
                <a:solidFill>
                  <a:srgbClr val="FFFFFF"/>
                </a:solidFill>
              </a14:hiddenFill>
            </a:ext>
          </a:extLst>
        </p:spPr>
      </p:pic>
      <p:pic>
        <p:nvPicPr>
          <p:cNvPr id="3" name="Graphic 2" descr="Magnifying glass with solid fill">
            <a:extLst>
              <a:ext uri="{FF2B5EF4-FFF2-40B4-BE49-F238E27FC236}">
                <a16:creationId xmlns:a16="http://schemas.microsoft.com/office/drawing/2014/main" id="{D78EF621-78F7-CBFF-6B7A-AFB6056F7EC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273085" y="3116036"/>
            <a:ext cx="914400" cy="914400"/>
          </a:xfrm>
          <a:prstGeom prst="rect">
            <a:avLst/>
          </a:prstGeom>
          <a:effectLst>
            <a:glow rad="63500">
              <a:schemeClr val="accent4">
                <a:satMod val="175000"/>
                <a:alpha val="40000"/>
              </a:schemeClr>
            </a:glow>
          </a:effectLst>
        </p:spPr>
      </p:pic>
      <p:pic>
        <p:nvPicPr>
          <p:cNvPr id="4" name="Graphic 3" descr="Magnifying glass with solid fill">
            <a:extLst>
              <a:ext uri="{FF2B5EF4-FFF2-40B4-BE49-F238E27FC236}">
                <a16:creationId xmlns:a16="http://schemas.microsoft.com/office/drawing/2014/main" id="{86E41E50-AEA7-F329-FE0F-8F23F28707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048113" y="643618"/>
            <a:ext cx="914400" cy="91440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30178611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BA682C-8074-B471-3355-31957E971631}"/>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2" name="TextBox 1">
            <a:extLst>
              <a:ext uri="{FF2B5EF4-FFF2-40B4-BE49-F238E27FC236}">
                <a16:creationId xmlns:a16="http://schemas.microsoft.com/office/drawing/2014/main" id="{D68CF13D-18C2-1C29-D383-0ED3CBC2013A}"/>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8" name="Picture 7" descr="A picture containing text, container, can&#10;&#10;Description automatically generated">
            <a:extLst>
              <a:ext uri="{FF2B5EF4-FFF2-40B4-BE49-F238E27FC236}">
                <a16:creationId xmlns:a16="http://schemas.microsoft.com/office/drawing/2014/main" id="{04F443C4-6BF4-A725-FF83-5F9BE7CEB839}"/>
              </a:ext>
            </a:extLst>
          </p:cNvPr>
          <p:cNvPicPr>
            <a:picLocks noChangeAspect="1"/>
          </p:cNvPicPr>
          <p:nvPr/>
        </p:nvPicPr>
        <p:blipFill rotWithShape="1">
          <a:blip r:embed="rId4"/>
          <a:srcRect l="12436" r="13022" b="11168"/>
          <a:stretch/>
        </p:blipFill>
        <p:spPr>
          <a:xfrm>
            <a:off x="293066" y="2752325"/>
            <a:ext cx="1365318" cy="1860642"/>
          </a:xfrm>
          <a:prstGeom prst="rect">
            <a:avLst/>
          </a:prstGeom>
          <a:effectLst>
            <a:outerShdw blurRad="76200" dir="15660000" sy="23000" kx="1200000" algn="br" rotWithShape="0">
              <a:prstClr val="black">
                <a:alpha val="42000"/>
              </a:prstClr>
            </a:outerShdw>
          </a:effectLst>
        </p:spPr>
      </p:pic>
      <p:pic>
        <p:nvPicPr>
          <p:cNvPr id="9" name="Content Placeholder 10" descr="A picture containing logo&#10;&#10;Description automatically generated">
            <a:extLst>
              <a:ext uri="{FF2B5EF4-FFF2-40B4-BE49-F238E27FC236}">
                <a16:creationId xmlns:a16="http://schemas.microsoft.com/office/drawing/2014/main" id="{EF8C68A8-9014-411C-E931-5FE490766DAD}"/>
              </a:ext>
            </a:extLst>
          </p:cNvPr>
          <p:cNvPicPr>
            <a:picLocks noChangeAspect="1"/>
          </p:cNvPicPr>
          <p:nvPr/>
        </p:nvPicPr>
        <p:blipFill rotWithShape="1">
          <a:blip r:embed="rId5"/>
          <a:srcRect l="16701" t="6970" r="17774" b="4520"/>
          <a:stretch/>
        </p:blipFill>
        <p:spPr bwMode="gray">
          <a:xfrm>
            <a:off x="1575764" y="2811732"/>
            <a:ext cx="1365318" cy="1806843"/>
          </a:xfrm>
          <a:prstGeom prst="rect">
            <a:avLst/>
          </a:prstGeom>
          <a:effectLst>
            <a:outerShdw blurRad="76200" dir="15660000" sy="23000" kx="1200000" algn="br" rotWithShape="0">
              <a:prstClr val="black">
                <a:alpha val="42000"/>
              </a:prstClr>
            </a:outerShdw>
          </a:effectLst>
        </p:spPr>
      </p:pic>
      <p:pic>
        <p:nvPicPr>
          <p:cNvPr id="10" name="Picture 9" descr="A picture containing logo&#10;&#10;Description automatically generated">
            <a:extLst>
              <a:ext uri="{FF2B5EF4-FFF2-40B4-BE49-F238E27FC236}">
                <a16:creationId xmlns:a16="http://schemas.microsoft.com/office/drawing/2014/main" id="{30D315A4-A8D7-5B66-CD22-9D7736F7BE1C}"/>
              </a:ext>
            </a:extLst>
          </p:cNvPr>
          <p:cNvPicPr>
            <a:picLocks noChangeAspect="1"/>
          </p:cNvPicPr>
          <p:nvPr/>
        </p:nvPicPr>
        <p:blipFill rotWithShape="1">
          <a:blip r:embed="rId6"/>
          <a:srcRect b="9321"/>
          <a:stretch/>
        </p:blipFill>
        <p:spPr>
          <a:xfrm>
            <a:off x="2776940" y="2453309"/>
            <a:ext cx="1669969" cy="2120186"/>
          </a:xfrm>
          <a:prstGeom prst="rect">
            <a:avLst/>
          </a:prstGeom>
          <a:effectLst>
            <a:outerShdw blurRad="76200" dir="15660000" sy="23000" kx="1200000" algn="br" rotWithShape="0">
              <a:prstClr val="black">
                <a:alpha val="42000"/>
              </a:prstClr>
            </a:outerShdw>
          </a:effectLst>
        </p:spPr>
      </p:pic>
      <p:pic>
        <p:nvPicPr>
          <p:cNvPr id="12" name="Picture 9" descr="A can of paint with a blue label&#10;&#10;Description automatically generated">
            <a:extLst>
              <a:ext uri="{FF2B5EF4-FFF2-40B4-BE49-F238E27FC236}">
                <a16:creationId xmlns:a16="http://schemas.microsoft.com/office/drawing/2014/main" id="{208A768D-C7EA-E392-0BDA-C230B574D73C}"/>
              </a:ext>
            </a:extLst>
          </p:cNvPr>
          <p:cNvPicPr>
            <a:picLocks noChangeAspect="1"/>
          </p:cNvPicPr>
          <p:nvPr/>
        </p:nvPicPr>
        <p:blipFill>
          <a:blip r:embed="rId7"/>
          <a:stretch>
            <a:fillRect/>
          </a:stretch>
        </p:blipFill>
        <p:spPr>
          <a:xfrm>
            <a:off x="7260392" y="2606165"/>
            <a:ext cx="1480902" cy="1972631"/>
          </a:xfrm>
          <a:prstGeom prst="rect">
            <a:avLst/>
          </a:prstGeom>
          <a:effectLst>
            <a:outerShdw blurRad="76200" dir="15660000" sy="23000" kx="1200000" algn="br" rotWithShape="0">
              <a:prstClr val="black">
                <a:alpha val="42000"/>
              </a:prstClr>
            </a:outerShdw>
          </a:effectLst>
        </p:spPr>
      </p:pic>
      <p:pic>
        <p:nvPicPr>
          <p:cNvPr id="13" name="Picture 5" descr="A picture containing text, container, can&#10;&#10;Description automatically generated">
            <a:extLst>
              <a:ext uri="{FF2B5EF4-FFF2-40B4-BE49-F238E27FC236}">
                <a16:creationId xmlns:a16="http://schemas.microsoft.com/office/drawing/2014/main" id="{6F33EF84-9FB7-D047-EA9A-BB4F7C6BA3E9}"/>
              </a:ext>
            </a:extLst>
          </p:cNvPr>
          <p:cNvPicPr>
            <a:picLocks noChangeAspect="1"/>
          </p:cNvPicPr>
          <p:nvPr/>
        </p:nvPicPr>
        <p:blipFill>
          <a:blip r:embed="rId8"/>
          <a:stretch>
            <a:fillRect/>
          </a:stretch>
        </p:blipFill>
        <p:spPr>
          <a:xfrm>
            <a:off x="4513388" y="3029762"/>
            <a:ext cx="1340052" cy="1584868"/>
          </a:xfrm>
          <a:prstGeom prst="rect">
            <a:avLst/>
          </a:prstGeom>
          <a:effectLst>
            <a:outerShdw blurRad="76200" dir="15660000" sy="23000" kx="1200000" algn="br" rotWithShape="0">
              <a:prstClr val="black">
                <a:alpha val="42000"/>
              </a:prstClr>
            </a:outerShdw>
          </a:effectLst>
        </p:spPr>
      </p:pic>
      <p:pic>
        <p:nvPicPr>
          <p:cNvPr id="11" name="Picture 10" descr="Logo&#10;&#10;Description automatically generated">
            <a:extLst>
              <a:ext uri="{FF2B5EF4-FFF2-40B4-BE49-F238E27FC236}">
                <a16:creationId xmlns:a16="http://schemas.microsoft.com/office/drawing/2014/main" id="{93C658A2-8383-632B-33BB-402B5D6423BF}"/>
              </a:ext>
            </a:extLst>
          </p:cNvPr>
          <p:cNvPicPr>
            <a:picLocks noChangeAspect="1"/>
          </p:cNvPicPr>
          <p:nvPr/>
        </p:nvPicPr>
        <p:blipFill>
          <a:blip r:embed="rId9"/>
          <a:stretch>
            <a:fillRect/>
          </a:stretch>
        </p:blipFill>
        <p:spPr>
          <a:xfrm>
            <a:off x="5779490" y="2856123"/>
            <a:ext cx="1574341" cy="1717372"/>
          </a:xfrm>
          <a:prstGeom prst="rect">
            <a:avLst/>
          </a:prstGeom>
          <a:effectLst>
            <a:outerShdw blurRad="76200" dir="15660000" sy="23000" kx="1200000" algn="br" rotWithShape="0">
              <a:prstClr val="black">
                <a:alpha val="42000"/>
              </a:prstClr>
            </a:outerShdw>
          </a:effectLst>
        </p:spPr>
      </p:pic>
      <p:sp>
        <p:nvSpPr>
          <p:cNvPr id="14" name="TextBox 13">
            <a:extLst>
              <a:ext uri="{FF2B5EF4-FFF2-40B4-BE49-F238E27FC236}">
                <a16:creationId xmlns:a16="http://schemas.microsoft.com/office/drawing/2014/main" id="{C772680E-2605-CFF5-4970-3A82AE09B64C}"/>
              </a:ext>
            </a:extLst>
          </p:cNvPr>
          <p:cNvSpPr txBox="1"/>
          <p:nvPr/>
        </p:nvSpPr>
        <p:spPr>
          <a:xfrm>
            <a:off x="3174320" y="1451487"/>
            <a:ext cx="3004474"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Click each product to know more about it</a:t>
            </a:r>
          </a:p>
        </p:txBody>
      </p:sp>
    </p:spTree>
    <p:extLst>
      <p:ext uri="{BB962C8B-B14F-4D97-AF65-F5344CB8AC3E}">
        <p14:creationId xmlns:p14="http://schemas.microsoft.com/office/powerpoint/2010/main" val="1518854978"/>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00" name="Picture 4" descr="Color of the Year 2022 The Workshop Colors shown in Kitchen Inspirational roomset">
            <a:extLst>
              <a:ext uri="{FF2B5EF4-FFF2-40B4-BE49-F238E27FC236}">
                <a16:creationId xmlns:a16="http://schemas.microsoft.com/office/drawing/2014/main" id="{4005BE3F-DB2B-857A-D296-D5A4D5273D9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30" b="10961"/>
          <a:stretch/>
        </p:blipFill>
        <p:spPr bwMode="auto">
          <a:xfrm>
            <a:off x="3175"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14FD348F-EF06-51C6-27D7-3809F36A4561}"/>
              </a:ext>
            </a:extLst>
          </p:cNvPr>
          <p:cNvSpPr txBox="1"/>
          <p:nvPr/>
        </p:nvSpPr>
        <p:spPr>
          <a:xfrm>
            <a:off x="271463" y="139184"/>
            <a:ext cx="6372224" cy="369332"/>
          </a:xfrm>
          <a:prstGeom prst="rect">
            <a:avLst/>
          </a:prstGeom>
          <a:noFill/>
        </p:spPr>
        <p:txBody>
          <a:bodyPr wrap="square">
            <a:spAutoFit/>
          </a:bodyPr>
          <a:lstStyle/>
          <a:p>
            <a:r>
              <a:rPr lang="en-US"/>
              <a:t>Introduction</a:t>
            </a:r>
          </a:p>
        </p:txBody>
      </p:sp>
      <p:pic>
        <p:nvPicPr>
          <p:cNvPr id="4" name="Picture 3" descr="A picture containing text, container, can&#10;&#10;Description automatically generated">
            <a:extLst>
              <a:ext uri="{FF2B5EF4-FFF2-40B4-BE49-F238E27FC236}">
                <a16:creationId xmlns:a16="http://schemas.microsoft.com/office/drawing/2014/main" id="{3D90F537-EC6D-6927-82C4-3FBA3F6B464C}"/>
              </a:ext>
            </a:extLst>
          </p:cNvPr>
          <p:cNvPicPr>
            <a:picLocks noChangeAspect="1"/>
          </p:cNvPicPr>
          <p:nvPr/>
        </p:nvPicPr>
        <p:blipFill rotWithShape="1">
          <a:blip r:embed="rId4"/>
          <a:srcRect l="12436" r="13022" b="11168"/>
          <a:stretch/>
        </p:blipFill>
        <p:spPr>
          <a:xfrm>
            <a:off x="4368102" y="2995295"/>
            <a:ext cx="1576328" cy="2148205"/>
          </a:xfrm>
          <a:prstGeom prst="rect">
            <a:avLst/>
          </a:prstGeom>
          <a:effectLst>
            <a:outerShdw blurRad="76200" dir="15660000" sy="23000" kx="1200000" algn="br" rotWithShape="0">
              <a:prstClr val="black">
                <a:alpha val="42000"/>
              </a:prstClr>
            </a:outerShdw>
          </a:effectLst>
        </p:spPr>
      </p:pic>
      <p:sp>
        <p:nvSpPr>
          <p:cNvPr id="5" name="TextBox 4">
            <a:extLst>
              <a:ext uri="{FF2B5EF4-FFF2-40B4-BE49-F238E27FC236}">
                <a16:creationId xmlns:a16="http://schemas.microsoft.com/office/drawing/2014/main" id="{967A302F-A039-F434-C29A-63CCE5F4B955}"/>
              </a:ext>
            </a:extLst>
          </p:cNvPr>
          <p:cNvSpPr txBox="1"/>
          <p:nvPr/>
        </p:nvSpPr>
        <p:spPr>
          <a:xfrm>
            <a:off x="1955338" y="93017"/>
            <a:ext cx="3004474"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Dulux Aura High Gloss</a:t>
            </a:r>
          </a:p>
        </p:txBody>
      </p:sp>
      <p:pic>
        <p:nvPicPr>
          <p:cNvPr id="6" name="Picture 5">
            <a:extLst>
              <a:ext uri="{FF2B5EF4-FFF2-40B4-BE49-F238E27FC236}">
                <a16:creationId xmlns:a16="http://schemas.microsoft.com/office/drawing/2014/main" id="{95809032-E7CD-A73B-54C3-BADDC3D94262}"/>
              </a:ext>
            </a:extLst>
          </p:cNvPr>
          <p:cNvPicPr>
            <a:picLocks noChangeAspect="1"/>
          </p:cNvPicPr>
          <p:nvPr/>
        </p:nvPicPr>
        <p:blipFill>
          <a:blip r:embed="rId5"/>
          <a:stretch>
            <a:fillRect/>
          </a:stretch>
        </p:blipFill>
        <p:spPr>
          <a:xfrm>
            <a:off x="1010144" y="2070066"/>
            <a:ext cx="797938" cy="755941"/>
          </a:xfrm>
          <a:prstGeom prst="rect">
            <a:avLst/>
          </a:prstGeom>
        </p:spPr>
      </p:pic>
      <p:pic>
        <p:nvPicPr>
          <p:cNvPr id="7" name="Picture 8" descr="A diamond logo with blue text&#10;&#10;Description automatically generated">
            <a:extLst>
              <a:ext uri="{FF2B5EF4-FFF2-40B4-BE49-F238E27FC236}">
                <a16:creationId xmlns:a16="http://schemas.microsoft.com/office/drawing/2014/main" id="{B99F6CD5-145F-0663-7B13-763464AD0F95}"/>
              </a:ext>
            </a:extLst>
          </p:cNvPr>
          <p:cNvPicPr>
            <a:picLocks noChangeAspect="1"/>
          </p:cNvPicPr>
          <p:nvPr/>
        </p:nvPicPr>
        <p:blipFill>
          <a:blip r:embed="rId6"/>
          <a:stretch>
            <a:fillRect/>
          </a:stretch>
        </p:blipFill>
        <p:spPr>
          <a:xfrm>
            <a:off x="833243" y="801897"/>
            <a:ext cx="1122095" cy="1144362"/>
          </a:xfrm>
          <a:prstGeom prst="rect">
            <a:avLst/>
          </a:prstGeom>
        </p:spPr>
      </p:pic>
      <p:sp>
        <p:nvSpPr>
          <p:cNvPr id="9" name="Rectangle: Diagonal Corners Rounded 8">
            <a:extLst>
              <a:ext uri="{FF2B5EF4-FFF2-40B4-BE49-F238E27FC236}">
                <a16:creationId xmlns:a16="http://schemas.microsoft.com/office/drawing/2014/main" id="{8E955832-D27E-1CAB-8D46-9759A574D05F}"/>
              </a:ext>
            </a:extLst>
          </p:cNvPr>
          <p:cNvSpPr/>
          <p:nvPr/>
        </p:nvSpPr>
        <p:spPr>
          <a:xfrm>
            <a:off x="2293256" y="969412"/>
            <a:ext cx="3497943" cy="82865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800" b="0" i="0"/>
              <a:t>Gives excellent color and gloss to wood and metal trims</a:t>
            </a:r>
            <a:endParaRPr lang="en-IN" err="1"/>
          </a:p>
        </p:txBody>
      </p:sp>
      <p:sp>
        <p:nvSpPr>
          <p:cNvPr id="10" name="Rectangle: Diagonal Corners Rounded 9">
            <a:extLst>
              <a:ext uri="{FF2B5EF4-FFF2-40B4-BE49-F238E27FC236}">
                <a16:creationId xmlns:a16="http://schemas.microsoft.com/office/drawing/2014/main" id="{EC3555D5-7C84-5ECA-7F2A-FB2A98DFD22F}"/>
              </a:ext>
            </a:extLst>
          </p:cNvPr>
          <p:cNvSpPr/>
          <p:nvPr/>
        </p:nvSpPr>
        <p:spPr>
          <a:xfrm>
            <a:off x="2309881" y="1982353"/>
            <a:ext cx="3497943" cy="82865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Suitable for interior and exterior wood and metal trim</a:t>
            </a:r>
          </a:p>
        </p:txBody>
      </p:sp>
    </p:spTree>
    <p:extLst>
      <p:ext uri="{BB962C8B-B14F-4D97-AF65-F5344CB8AC3E}">
        <p14:creationId xmlns:p14="http://schemas.microsoft.com/office/powerpoint/2010/main" val="250214048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8" name="Picture 4" descr="Free photo tables romantic window shop decoration">
            <a:extLst>
              <a:ext uri="{FF2B5EF4-FFF2-40B4-BE49-F238E27FC236}">
                <a16:creationId xmlns:a16="http://schemas.microsoft.com/office/drawing/2014/main" id="{F2BB2BF1-8419-2440-8B63-3096AF95F6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595" b="8670"/>
          <a:stretch/>
        </p:blipFill>
        <p:spPr bwMode="auto">
          <a:xfrm flipH="1">
            <a:off x="0" y="-69850"/>
            <a:ext cx="91440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Free photo front view woman dealing with imposter syndrome">
            <a:extLst>
              <a:ext uri="{FF2B5EF4-FFF2-40B4-BE49-F238E27FC236}">
                <a16:creationId xmlns:a16="http://schemas.microsoft.com/office/drawing/2014/main" id="{9A9C9A1E-4B3C-0EEC-BA5F-8555F3E530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7461" r="-5715" b="8246"/>
          <a:stretch/>
        </p:blipFill>
        <p:spPr bwMode="auto">
          <a:xfrm>
            <a:off x="0" y="-1154797"/>
            <a:ext cx="4034972" cy="6298297"/>
          </a:xfrm>
          <a:prstGeom prst="rect">
            <a:avLst/>
          </a:prstGeom>
          <a:noFill/>
          <a:extLst>
            <a:ext uri="{909E8E84-426E-40DD-AFC4-6F175D3DCCD1}">
              <a14:hiddenFill xmlns:a14="http://schemas.microsoft.com/office/drawing/2010/main">
                <a:solidFill>
                  <a:srgbClr val="FFFFFF"/>
                </a:solidFill>
              </a14:hiddenFill>
            </a:ext>
          </a:extLst>
        </p:spPr>
      </p:pic>
      <p:sp>
        <p:nvSpPr>
          <p:cNvPr id="3" name="Speech Bubble: Oval 2">
            <a:extLst>
              <a:ext uri="{FF2B5EF4-FFF2-40B4-BE49-F238E27FC236}">
                <a16:creationId xmlns:a16="http://schemas.microsoft.com/office/drawing/2014/main" id="{DDE38ABA-B1A1-A5AD-C7BC-514D0790471C}"/>
              </a:ext>
            </a:extLst>
          </p:cNvPr>
          <p:cNvSpPr/>
          <p:nvPr/>
        </p:nvSpPr>
        <p:spPr>
          <a:xfrm>
            <a:off x="3193142" y="362857"/>
            <a:ext cx="2409371" cy="1349829"/>
          </a:xfrm>
          <a:prstGeom prst="wedgeEllipseCallout">
            <a:avLst>
              <a:gd name="adj1" fmla="val -95734"/>
              <a:gd name="adj2" fmla="val -10239"/>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How can I restore and protect my furniture?</a:t>
            </a:r>
          </a:p>
        </p:txBody>
      </p:sp>
    </p:spTree>
    <p:extLst>
      <p:ext uri="{BB962C8B-B14F-4D97-AF65-F5344CB8AC3E}">
        <p14:creationId xmlns:p14="http://schemas.microsoft.com/office/powerpoint/2010/main" val="172556231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209A77B-DF04-261D-E58C-A180ADA1FA3A}"/>
              </a:ext>
            </a:extLst>
          </p:cNvPr>
          <p:cNvPicPr>
            <a:picLocks noChangeAspect="1"/>
          </p:cNvPicPr>
          <p:nvPr/>
        </p:nvPicPr>
        <p:blipFill rotWithShape="1">
          <a:blip r:embed="rId3"/>
          <a:srcRect t="11578" b="7232"/>
          <a:stretch/>
        </p:blipFill>
        <p:spPr>
          <a:xfrm>
            <a:off x="0" y="0"/>
            <a:ext cx="9144000" cy="5143500"/>
          </a:xfrm>
          <a:prstGeom prst="rect">
            <a:avLst/>
          </a:prstGeom>
        </p:spPr>
      </p:pic>
      <p:pic>
        <p:nvPicPr>
          <p:cNvPr id="3" name="Picture 2" descr="A picture containing text, container, can&#10;&#10;Description automatically generated">
            <a:extLst>
              <a:ext uri="{FF2B5EF4-FFF2-40B4-BE49-F238E27FC236}">
                <a16:creationId xmlns:a16="http://schemas.microsoft.com/office/drawing/2014/main" id="{B3826086-4A2A-4BDB-E2ED-919B004517FF}"/>
              </a:ext>
            </a:extLst>
          </p:cNvPr>
          <p:cNvPicPr>
            <a:picLocks noChangeAspect="1"/>
          </p:cNvPicPr>
          <p:nvPr/>
        </p:nvPicPr>
        <p:blipFill rotWithShape="1">
          <a:blip r:embed="rId4"/>
          <a:srcRect l="12436" r="13022" b="11168"/>
          <a:stretch/>
        </p:blipFill>
        <p:spPr>
          <a:xfrm>
            <a:off x="5457240" y="2571750"/>
            <a:ext cx="1887120" cy="2571750"/>
          </a:xfrm>
          <a:prstGeom prst="rect">
            <a:avLst/>
          </a:prstGeom>
          <a:effectLst>
            <a:outerShdw blurRad="76200" dir="15660000" sy="23000" kx="1200000" algn="br" rotWithShape="0">
              <a:prstClr val="black">
                <a:alpha val="42000"/>
              </a:prstClr>
            </a:outerShdw>
          </a:effectLst>
        </p:spPr>
      </p:pic>
      <p:pic>
        <p:nvPicPr>
          <p:cNvPr id="7170" name="Picture 2">
            <a:extLst>
              <a:ext uri="{FF2B5EF4-FFF2-40B4-BE49-F238E27FC236}">
                <a16:creationId xmlns:a16="http://schemas.microsoft.com/office/drawing/2014/main" id="{AAE41375-B05C-E668-4555-7A8A7B8CA13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13840" y="179161"/>
            <a:ext cx="4343400" cy="394335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076271F1-2252-1F5F-E50A-722D133D1F86}"/>
              </a:ext>
            </a:extLst>
          </p:cNvPr>
          <p:cNvSpPr txBox="1"/>
          <p:nvPr/>
        </p:nvSpPr>
        <p:spPr>
          <a:xfrm>
            <a:off x="2438399" y="1817007"/>
            <a:ext cx="2293258" cy="667657"/>
          </a:xfrm>
          <a:prstGeom prst="rect">
            <a:avLst/>
          </a:prstGeom>
          <a:noFill/>
        </p:spPr>
        <p:txBody>
          <a:bodyPr wrap="square" lIns="0" tIns="0" rIns="0" bIns="0" rtlCol="0">
            <a:noAutofit/>
          </a:bodyPr>
          <a:lstStyle/>
          <a:p>
            <a:r>
              <a:rPr lang="en-IN" b="0">
                <a:solidFill>
                  <a:schemeClr val="bg1"/>
                </a:solidFill>
              </a:rPr>
              <a:t>Can be applied to metals and wood trim </a:t>
            </a:r>
          </a:p>
        </p:txBody>
      </p:sp>
      <p:sp>
        <p:nvSpPr>
          <p:cNvPr id="5" name="TextBox 4">
            <a:extLst>
              <a:ext uri="{FF2B5EF4-FFF2-40B4-BE49-F238E27FC236}">
                <a16:creationId xmlns:a16="http://schemas.microsoft.com/office/drawing/2014/main" id="{70BBC181-8C32-36FC-1899-CEEB1ECB9B0D}"/>
              </a:ext>
            </a:extLst>
          </p:cNvPr>
          <p:cNvSpPr txBox="1"/>
          <p:nvPr/>
        </p:nvSpPr>
        <p:spPr>
          <a:xfrm>
            <a:off x="2409305" y="2969759"/>
            <a:ext cx="2293258" cy="667657"/>
          </a:xfrm>
          <a:prstGeom prst="rect">
            <a:avLst/>
          </a:prstGeom>
          <a:noFill/>
        </p:spPr>
        <p:txBody>
          <a:bodyPr wrap="square" lIns="0" tIns="0" rIns="0" bIns="0" rtlCol="0">
            <a:noAutofit/>
          </a:bodyPr>
          <a:lstStyle/>
          <a:p>
            <a:r>
              <a:rPr lang="en-IN" b="0">
                <a:solidFill>
                  <a:schemeClr val="bg1"/>
                </a:solidFill>
              </a:rPr>
              <a:t>Provides good UV protection</a:t>
            </a:r>
          </a:p>
        </p:txBody>
      </p:sp>
    </p:spTree>
    <p:extLst>
      <p:ext uri="{BB962C8B-B14F-4D97-AF65-F5344CB8AC3E}">
        <p14:creationId xmlns:p14="http://schemas.microsoft.com/office/powerpoint/2010/main" val="357123985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3341A2A-21B7-B39C-43FA-D0A7F14B9D78}"/>
              </a:ext>
            </a:extLst>
          </p:cNvPr>
          <p:cNvPicPr>
            <a:picLocks noChangeAspect="1"/>
          </p:cNvPicPr>
          <p:nvPr/>
        </p:nvPicPr>
        <p:blipFill rotWithShape="1">
          <a:blip r:embed="rId3"/>
          <a:srcRect t="15739" b="-4975"/>
          <a:stretch/>
        </p:blipFill>
        <p:spPr>
          <a:xfrm>
            <a:off x="-23107" y="0"/>
            <a:ext cx="9190213" cy="5467351"/>
          </a:xfrm>
          <a:prstGeom prst="rect">
            <a:avLst/>
          </a:prstGeom>
        </p:spPr>
      </p:pic>
      <p:pic>
        <p:nvPicPr>
          <p:cNvPr id="3" name="Picture 2" descr="A picture containing text, container, can&#10;&#10;Description automatically generated">
            <a:extLst>
              <a:ext uri="{FF2B5EF4-FFF2-40B4-BE49-F238E27FC236}">
                <a16:creationId xmlns:a16="http://schemas.microsoft.com/office/drawing/2014/main" id="{9DD43280-9D6E-5D66-2837-06D0B28C4D06}"/>
              </a:ext>
            </a:extLst>
          </p:cNvPr>
          <p:cNvPicPr>
            <a:picLocks noChangeAspect="1"/>
          </p:cNvPicPr>
          <p:nvPr/>
        </p:nvPicPr>
        <p:blipFill rotWithShape="1">
          <a:blip r:embed="rId4"/>
          <a:srcRect l="12436" r="13022" b="11168"/>
          <a:stretch/>
        </p:blipFill>
        <p:spPr>
          <a:xfrm>
            <a:off x="7030100" y="2767155"/>
            <a:ext cx="1328304" cy="1810200"/>
          </a:xfrm>
          <a:prstGeom prst="rect">
            <a:avLst/>
          </a:prstGeom>
          <a:effectLst>
            <a:outerShdw blurRad="76200" dir="15660000" sy="23000" kx="1200000" algn="br" rotWithShape="0">
              <a:prstClr val="black">
                <a:alpha val="42000"/>
              </a:prstClr>
            </a:outerShdw>
          </a:effectLst>
        </p:spPr>
      </p:pic>
      <p:sp>
        <p:nvSpPr>
          <p:cNvPr id="4" name="TextBox 3">
            <a:extLst>
              <a:ext uri="{FF2B5EF4-FFF2-40B4-BE49-F238E27FC236}">
                <a16:creationId xmlns:a16="http://schemas.microsoft.com/office/drawing/2014/main" id="{1AFFFE1A-D82D-0F0C-9A5F-0C756916FDD3}"/>
              </a:ext>
            </a:extLst>
          </p:cNvPr>
          <p:cNvSpPr txBox="1"/>
          <p:nvPr/>
        </p:nvSpPr>
        <p:spPr>
          <a:xfrm>
            <a:off x="160528" y="186356"/>
            <a:ext cx="6372224" cy="369332"/>
          </a:xfrm>
          <a:prstGeom prst="rect">
            <a:avLst/>
          </a:prstGeom>
          <a:noFill/>
        </p:spPr>
        <p:txBody>
          <a:bodyPr wrap="square">
            <a:spAutoFit/>
          </a:bodyPr>
          <a:lstStyle/>
          <a:p>
            <a:r>
              <a:rPr lang="en-US"/>
              <a:t>Features</a:t>
            </a:r>
          </a:p>
        </p:txBody>
      </p:sp>
      <p:sp>
        <p:nvSpPr>
          <p:cNvPr id="6" name="Flowchart: Terminator 5">
            <a:extLst>
              <a:ext uri="{FF2B5EF4-FFF2-40B4-BE49-F238E27FC236}">
                <a16:creationId xmlns:a16="http://schemas.microsoft.com/office/drawing/2014/main" id="{2533E275-F132-6DFD-69B0-9B1D7FC07DFA}"/>
              </a:ext>
            </a:extLst>
          </p:cNvPr>
          <p:cNvSpPr/>
          <p:nvPr/>
        </p:nvSpPr>
        <p:spPr>
          <a:xfrm>
            <a:off x="5583134" y="1958469"/>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Solvent based</a:t>
            </a:r>
          </a:p>
        </p:txBody>
      </p:sp>
      <p:sp>
        <p:nvSpPr>
          <p:cNvPr id="10" name="Flowchart: Terminator 9">
            <a:extLst>
              <a:ext uri="{FF2B5EF4-FFF2-40B4-BE49-F238E27FC236}">
                <a16:creationId xmlns:a16="http://schemas.microsoft.com/office/drawing/2014/main" id="{AE7F385B-13FF-F1CF-7A5F-925F7CED3159}"/>
              </a:ext>
            </a:extLst>
          </p:cNvPr>
          <p:cNvSpPr/>
          <p:nvPr/>
        </p:nvSpPr>
        <p:spPr>
          <a:xfrm>
            <a:off x="850901" y="1845164"/>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High</a:t>
            </a:r>
          </a:p>
          <a:p>
            <a:pPr algn="ctr"/>
            <a:r>
              <a:rPr lang="en-IN" sz="1100"/>
              <a:t> Gloss</a:t>
            </a:r>
          </a:p>
        </p:txBody>
      </p:sp>
      <p:sp>
        <p:nvSpPr>
          <p:cNvPr id="13" name="Flowchart: Terminator 12">
            <a:extLst>
              <a:ext uri="{FF2B5EF4-FFF2-40B4-BE49-F238E27FC236}">
                <a16:creationId xmlns:a16="http://schemas.microsoft.com/office/drawing/2014/main" id="{C5955121-712D-1565-CD63-7DBC629238C1}"/>
              </a:ext>
            </a:extLst>
          </p:cNvPr>
          <p:cNvSpPr/>
          <p:nvPr/>
        </p:nvSpPr>
        <p:spPr>
          <a:xfrm>
            <a:off x="2419862" y="192452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16-18 mt</a:t>
            </a:r>
            <a:r>
              <a:rPr lang="en-IN" sz="1100" baseline="30000"/>
              <a:t>2</a:t>
            </a:r>
            <a:r>
              <a:rPr lang="en-IN" sz="1100"/>
              <a:t>/Lt</a:t>
            </a:r>
          </a:p>
        </p:txBody>
      </p:sp>
      <p:sp>
        <p:nvSpPr>
          <p:cNvPr id="19" name="Flowchart: Terminator 18">
            <a:extLst>
              <a:ext uri="{FF2B5EF4-FFF2-40B4-BE49-F238E27FC236}">
                <a16:creationId xmlns:a16="http://schemas.microsoft.com/office/drawing/2014/main" id="{ED2DEBE6-1CD6-06FD-D9C9-F6CAFC9BD883}"/>
              </a:ext>
            </a:extLst>
          </p:cNvPr>
          <p:cNvSpPr/>
          <p:nvPr/>
        </p:nvSpPr>
        <p:spPr>
          <a:xfrm>
            <a:off x="1085674" y="3531845"/>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Excellent colour fastness</a:t>
            </a:r>
          </a:p>
        </p:txBody>
      </p:sp>
      <p:sp>
        <p:nvSpPr>
          <p:cNvPr id="22" name="Flowchart: Terminator 21">
            <a:extLst>
              <a:ext uri="{FF2B5EF4-FFF2-40B4-BE49-F238E27FC236}">
                <a16:creationId xmlns:a16="http://schemas.microsoft.com/office/drawing/2014/main" id="{8A362946-555D-85B9-F12A-0A039A3B085F}"/>
              </a:ext>
            </a:extLst>
          </p:cNvPr>
          <p:cNvSpPr/>
          <p:nvPr/>
        </p:nvSpPr>
        <p:spPr>
          <a:xfrm>
            <a:off x="7179700" y="1909922"/>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Ready mix – 43 colours. Tinting up to 2000 colours</a:t>
            </a:r>
          </a:p>
        </p:txBody>
      </p:sp>
      <p:sp>
        <p:nvSpPr>
          <p:cNvPr id="25" name="Flowchart: Terminator 24">
            <a:extLst>
              <a:ext uri="{FF2B5EF4-FFF2-40B4-BE49-F238E27FC236}">
                <a16:creationId xmlns:a16="http://schemas.microsoft.com/office/drawing/2014/main" id="{1354D8B3-0F61-11D6-350A-E1617422458A}"/>
              </a:ext>
            </a:extLst>
          </p:cNvPr>
          <p:cNvSpPr/>
          <p:nvPr/>
        </p:nvSpPr>
        <p:spPr>
          <a:xfrm>
            <a:off x="4028024" y="3487589"/>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sp>
        <p:nvSpPr>
          <p:cNvPr id="28" name="Flowchart: Terminator 27">
            <a:extLst>
              <a:ext uri="{FF2B5EF4-FFF2-40B4-BE49-F238E27FC236}">
                <a16:creationId xmlns:a16="http://schemas.microsoft.com/office/drawing/2014/main" id="{D10D646C-359C-0651-711C-4BD0234849C2}"/>
              </a:ext>
            </a:extLst>
          </p:cNvPr>
          <p:cNvSpPr/>
          <p:nvPr/>
        </p:nvSpPr>
        <p:spPr>
          <a:xfrm>
            <a:off x="4001498" y="194533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2 Coats</a:t>
            </a:r>
          </a:p>
        </p:txBody>
      </p:sp>
      <p:sp>
        <p:nvSpPr>
          <p:cNvPr id="31" name="TextBox 30">
            <a:extLst>
              <a:ext uri="{FF2B5EF4-FFF2-40B4-BE49-F238E27FC236}">
                <a16:creationId xmlns:a16="http://schemas.microsoft.com/office/drawing/2014/main" id="{A3AC0764-9F73-F43B-C897-44AA5C2B87E0}"/>
              </a:ext>
            </a:extLst>
          </p:cNvPr>
          <p:cNvSpPr txBox="1"/>
          <p:nvPr/>
        </p:nvSpPr>
        <p:spPr>
          <a:xfrm>
            <a:off x="2817953" y="4652295"/>
            <a:ext cx="3448049" cy="369332"/>
          </a:xfrm>
          <a:prstGeom prst="rect">
            <a:avLst/>
          </a:prstGeom>
          <a:noFill/>
        </p:spPr>
        <p:txBody>
          <a:bodyPr wrap="square">
            <a:spAutoFit/>
          </a:bodyPr>
          <a:lstStyle/>
          <a:p>
            <a:pPr algn="l" rtl="0" fontAlgn="base"/>
            <a:r>
              <a:rPr lang="en-US" i="1">
                <a:solidFill>
                  <a:schemeClr val="bg1"/>
                </a:solidFill>
              </a:rPr>
              <a:t>Click the product to learn more. </a:t>
            </a:r>
          </a:p>
        </p:txBody>
      </p:sp>
      <p:sp>
        <p:nvSpPr>
          <p:cNvPr id="35" name="Flowchart: Terminator 34">
            <a:extLst>
              <a:ext uri="{FF2B5EF4-FFF2-40B4-BE49-F238E27FC236}">
                <a16:creationId xmlns:a16="http://schemas.microsoft.com/office/drawing/2014/main" id="{C57933FE-13DD-ECBA-863D-716812C54A04}"/>
              </a:ext>
            </a:extLst>
          </p:cNvPr>
          <p:cNvSpPr/>
          <p:nvPr/>
        </p:nvSpPr>
        <p:spPr>
          <a:xfrm>
            <a:off x="2615941" y="3511347"/>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durability &amp; fungus resistance</a:t>
            </a:r>
          </a:p>
        </p:txBody>
      </p:sp>
      <p:grpSp>
        <p:nvGrpSpPr>
          <p:cNvPr id="21" name="Group 20">
            <a:extLst>
              <a:ext uri="{FF2B5EF4-FFF2-40B4-BE49-F238E27FC236}">
                <a16:creationId xmlns:a16="http://schemas.microsoft.com/office/drawing/2014/main" id="{EA68D87F-3E1D-40EF-173F-9416FDD5F25A}"/>
              </a:ext>
            </a:extLst>
          </p:cNvPr>
          <p:cNvGrpSpPr/>
          <p:nvPr/>
        </p:nvGrpSpPr>
        <p:grpSpPr>
          <a:xfrm>
            <a:off x="1108660" y="1089391"/>
            <a:ext cx="732200" cy="603648"/>
            <a:chOff x="3187704" y="503290"/>
            <a:chExt cx="732200" cy="603648"/>
          </a:xfrm>
        </p:grpSpPr>
        <p:sp>
          <p:nvSpPr>
            <p:cNvPr id="7" name="Flowchart: Process 6">
              <a:extLst>
                <a:ext uri="{FF2B5EF4-FFF2-40B4-BE49-F238E27FC236}">
                  <a16:creationId xmlns:a16="http://schemas.microsoft.com/office/drawing/2014/main" id="{F2C84A62-A77A-95C9-CD55-FFFBBBEECFBF}"/>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9" name="Flowchart: Process 8">
              <a:extLst>
                <a:ext uri="{FF2B5EF4-FFF2-40B4-BE49-F238E27FC236}">
                  <a16:creationId xmlns:a16="http://schemas.microsoft.com/office/drawing/2014/main" id="{F98DC38D-15F7-B759-B93E-19897D68F0CE}"/>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12" name="Picture 4">
            <a:extLst>
              <a:ext uri="{FF2B5EF4-FFF2-40B4-BE49-F238E27FC236}">
                <a16:creationId xmlns:a16="http://schemas.microsoft.com/office/drawing/2014/main" id="{F75B6D25-DCA8-84A0-B68D-E19593ECE50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21969" y="963434"/>
            <a:ext cx="559207" cy="576153"/>
          </a:xfrm>
          <a:prstGeom prst="rect">
            <a:avLst/>
          </a:prstGeom>
          <a:noFill/>
          <a:extLst>
            <a:ext uri="{909E8E84-426E-40DD-AFC4-6F175D3DCCD1}">
              <a14:hiddenFill xmlns:a14="http://schemas.microsoft.com/office/drawing/2010/main">
                <a:solidFill>
                  <a:srgbClr val="FFFFFF"/>
                </a:solidFill>
              </a14:hiddenFill>
            </a:ext>
          </a:extLst>
        </p:spPr>
      </p:pic>
      <p:grpSp>
        <p:nvGrpSpPr>
          <p:cNvPr id="30" name="Group 29">
            <a:extLst>
              <a:ext uri="{FF2B5EF4-FFF2-40B4-BE49-F238E27FC236}">
                <a16:creationId xmlns:a16="http://schemas.microsoft.com/office/drawing/2014/main" id="{080E92B9-3BAC-BC9F-657D-73EB9A61E094}"/>
              </a:ext>
            </a:extLst>
          </p:cNvPr>
          <p:cNvGrpSpPr/>
          <p:nvPr/>
        </p:nvGrpSpPr>
        <p:grpSpPr>
          <a:xfrm>
            <a:off x="2593039" y="1089391"/>
            <a:ext cx="732200" cy="603648"/>
            <a:chOff x="3187704" y="503290"/>
            <a:chExt cx="732200" cy="603648"/>
          </a:xfrm>
        </p:grpSpPr>
        <p:sp>
          <p:nvSpPr>
            <p:cNvPr id="32" name="Flowchart: Process 31">
              <a:extLst>
                <a:ext uri="{FF2B5EF4-FFF2-40B4-BE49-F238E27FC236}">
                  <a16:creationId xmlns:a16="http://schemas.microsoft.com/office/drawing/2014/main" id="{FC029C8F-8B99-002A-505D-F8C12A936939}"/>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8" name="Flowchart: Process 37">
              <a:extLst>
                <a:ext uri="{FF2B5EF4-FFF2-40B4-BE49-F238E27FC236}">
                  <a16:creationId xmlns:a16="http://schemas.microsoft.com/office/drawing/2014/main" id="{50F11ADA-54CF-92AE-B458-8B0F6130493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2" name="Group 41">
            <a:extLst>
              <a:ext uri="{FF2B5EF4-FFF2-40B4-BE49-F238E27FC236}">
                <a16:creationId xmlns:a16="http://schemas.microsoft.com/office/drawing/2014/main" id="{4AF00702-67FB-BC4C-2944-A505AC79B728}"/>
              </a:ext>
            </a:extLst>
          </p:cNvPr>
          <p:cNvGrpSpPr/>
          <p:nvPr/>
        </p:nvGrpSpPr>
        <p:grpSpPr>
          <a:xfrm>
            <a:off x="4252877" y="1089391"/>
            <a:ext cx="732200" cy="603648"/>
            <a:chOff x="3187704" y="503290"/>
            <a:chExt cx="732200" cy="603648"/>
          </a:xfrm>
        </p:grpSpPr>
        <p:sp>
          <p:nvSpPr>
            <p:cNvPr id="43" name="Flowchart: Process 42">
              <a:extLst>
                <a:ext uri="{FF2B5EF4-FFF2-40B4-BE49-F238E27FC236}">
                  <a16:creationId xmlns:a16="http://schemas.microsoft.com/office/drawing/2014/main" id="{78455BE2-87D2-6F82-6C31-77D827461B4D}"/>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4" name="Flowchart: Process 43">
              <a:extLst>
                <a:ext uri="{FF2B5EF4-FFF2-40B4-BE49-F238E27FC236}">
                  <a16:creationId xmlns:a16="http://schemas.microsoft.com/office/drawing/2014/main" id="{437B548B-55EB-A488-A567-5EACBC96056E}"/>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7" name="Group 46">
            <a:extLst>
              <a:ext uri="{FF2B5EF4-FFF2-40B4-BE49-F238E27FC236}">
                <a16:creationId xmlns:a16="http://schemas.microsoft.com/office/drawing/2014/main" id="{01FC44EA-277E-EB29-AC03-FF386ED7FB28}"/>
              </a:ext>
            </a:extLst>
          </p:cNvPr>
          <p:cNvGrpSpPr/>
          <p:nvPr/>
        </p:nvGrpSpPr>
        <p:grpSpPr>
          <a:xfrm>
            <a:off x="5713995" y="1026894"/>
            <a:ext cx="732200" cy="603648"/>
            <a:chOff x="3187704" y="503290"/>
            <a:chExt cx="732200" cy="603648"/>
          </a:xfrm>
        </p:grpSpPr>
        <p:sp>
          <p:nvSpPr>
            <p:cNvPr id="48" name="Flowchart: Process 47">
              <a:extLst>
                <a:ext uri="{FF2B5EF4-FFF2-40B4-BE49-F238E27FC236}">
                  <a16:creationId xmlns:a16="http://schemas.microsoft.com/office/drawing/2014/main" id="{FCC90976-B9B1-16D3-3772-5365168A623D}"/>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0" name="Flowchart: Process 49">
              <a:extLst>
                <a:ext uri="{FF2B5EF4-FFF2-40B4-BE49-F238E27FC236}">
                  <a16:creationId xmlns:a16="http://schemas.microsoft.com/office/drawing/2014/main" id="{DB07426B-CD3E-0432-CFBF-5E408BAA4F22}"/>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1" name="Group 50">
            <a:extLst>
              <a:ext uri="{FF2B5EF4-FFF2-40B4-BE49-F238E27FC236}">
                <a16:creationId xmlns:a16="http://schemas.microsoft.com/office/drawing/2014/main" id="{9FC2D0B9-4509-3911-4B1E-9882F34C35FB}"/>
              </a:ext>
            </a:extLst>
          </p:cNvPr>
          <p:cNvGrpSpPr/>
          <p:nvPr/>
        </p:nvGrpSpPr>
        <p:grpSpPr>
          <a:xfrm>
            <a:off x="7489608" y="1016332"/>
            <a:ext cx="732200" cy="603648"/>
            <a:chOff x="3187704" y="503290"/>
            <a:chExt cx="732200" cy="603648"/>
          </a:xfrm>
        </p:grpSpPr>
        <p:sp>
          <p:nvSpPr>
            <p:cNvPr id="53" name="Flowchart: Process 52">
              <a:extLst>
                <a:ext uri="{FF2B5EF4-FFF2-40B4-BE49-F238E27FC236}">
                  <a16:creationId xmlns:a16="http://schemas.microsoft.com/office/drawing/2014/main" id="{AD2D4BDA-ADBD-673A-9586-0D075E5059AC}"/>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4" name="Flowchart: Process 53">
              <a:extLst>
                <a:ext uri="{FF2B5EF4-FFF2-40B4-BE49-F238E27FC236}">
                  <a16:creationId xmlns:a16="http://schemas.microsoft.com/office/drawing/2014/main" id="{7A6A1BF1-B96D-22B7-5548-45CA07FBA389}"/>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59394" name="Picture 2">
            <a:extLst>
              <a:ext uri="{FF2B5EF4-FFF2-40B4-BE49-F238E27FC236}">
                <a16:creationId xmlns:a16="http://schemas.microsoft.com/office/drawing/2014/main" id="{04662665-55BF-FA1C-835A-DB46EBD6449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877734" y="923777"/>
            <a:ext cx="452686" cy="564248"/>
          </a:xfrm>
          <a:prstGeom prst="rect">
            <a:avLst/>
          </a:prstGeom>
          <a:noFill/>
          <a:extLst>
            <a:ext uri="{909E8E84-426E-40DD-AFC4-6F175D3DCCD1}">
              <a14:hiddenFill xmlns:a14="http://schemas.microsoft.com/office/drawing/2010/main">
                <a:solidFill>
                  <a:srgbClr val="FFFFFF"/>
                </a:solidFill>
              </a14:hiddenFill>
            </a:ext>
          </a:extLst>
        </p:spPr>
      </p:pic>
      <p:grpSp>
        <p:nvGrpSpPr>
          <p:cNvPr id="56" name="Group 55">
            <a:extLst>
              <a:ext uri="{FF2B5EF4-FFF2-40B4-BE49-F238E27FC236}">
                <a16:creationId xmlns:a16="http://schemas.microsoft.com/office/drawing/2014/main" id="{31183BBF-E27E-0768-05E4-07E5F1BD6E8F}"/>
              </a:ext>
            </a:extLst>
          </p:cNvPr>
          <p:cNvGrpSpPr/>
          <p:nvPr/>
        </p:nvGrpSpPr>
        <p:grpSpPr>
          <a:xfrm>
            <a:off x="1108660" y="2733675"/>
            <a:ext cx="732200" cy="603648"/>
            <a:chOff x="3187704" y="503290"/>
            <a:chExt cx="732200" cy="603648"/>
          </a:xfrm>
        </p:grpSpPr>
        <p:sp>
          <p:nvSpPr>
            <p:cNvPr id="58" name="Flowchart: Process 57">
              <a:extLst>
                <a:ext uri="{FF2B5EF4-FFF2-40B4-BE49-F238E27FC236}">
                  <a16:creationId xmlns:a16="http://schemas.microsoft.com/office/drawing/2014/main" id="{DE6460F3-DC49-83B0-1311-99C49E15BAE9}"/>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0" name="Flowchart: Process 59">
              <a:extLst>
                <a:ext uri="{FF2B5EF4-FFF2-40B4-BE49-F238E27FC236}">
                  <a16:creationId xmlns:a16="http://schemas.microsoft.com/office/drawing/2014/main" id="{75EE537A-3DEF-AE74-4613-F9A378799028}"/>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9392" name="Group 59391">
            <a:extLst>
              <a:ext uri="{FF2B5EF4-FFF2-40B4-BE49-F238E27FC236}">
                <a16:creationId xmlns:a16="http://schemas.microsoft.com/office/drawing/2014/main" id="{9D3F4F06-C335-0E61-E373-050EE91CD522}"/>
              </a:ext>
            </a:extLst>
          </p:cNvPr>
          <p:cNvGrpSpPr/>
          <p:nvPr/>
        </p:nvGrpSpPr>
        <p:grpSpPr>
          <a:xfrm>
            <a:off x="1174411" y="2671089"/>
            <a:ext cx="550674" cy="550674"/>
            <a:chOff x="6296325" y="3366154"/>
            <a:chExt cx="550674" cy="550674"/>
          </a:xfrm>
        </p:grpSpPr>
        <p:sp>
          <p:nvSpPr>
            <p:cNvPr id="36" name="Oval 35">
              <a:extLst>
                <a:ext uri="{FF2B5EF4-FFF2-40B4-BE49-F238E27FC236}">
                  <a16:creationId xmlns:a16="http://schemas.microsoft.com/office/drawing/2014/main" id="{49CA1E3E-D2AB-3550-0A1E-8526E217895D}"/>
                </a:ext>
              </a:extLst>
            </p:cNvPr>
            <p:cNvSpPr/>
            <p:nvPr/>
          </p:nvSpPr>
          <p:spPr>
            <a:xfrm>
              <a:off x="6296325" y="3366154"/>
              <a:ext cx="550674" cy="55067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37" name="Oval 36">
              <a:extLst>
                <a:ext uri="{FF2B5EF4-FFF2-40B4-BE49-F238E27FC236}">
                  <a16:creationId xmlns:a16="http://schemas.microsoft.com/office/drawing/2014/main" id="{9342D9D3-1C0A-A188-8E38-01895428B46C}"/>
                </a:ext>
              </a:extLst>
            </p:cNvPr>
            <p:cNvSpPr/>
            <p:nvPr/>
          </p:nvSpPr>
          <p:spPr>
            <a:xfrm>
              <a:off x="6515007" y="3529761"/>
              <a:ext cx="113310" cy="1238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cxnSp>
          <p:nvCxnSpPr>
            <p:cNvPr id="39" name="Straight Connector 38">
              <a:extLst>
                <a:ext uri="{FF2B5EF4-FFF2-40B4-BE49-F238E27FC236}">
                  <a16:creationId xmlns:a16="http://schemas.microsoft.com/office/drawing/2014/main" id="{E5C1E541-531B-4C4C-3A7E-03BC69A6AD44}"/>
                </a:ext>
              </a:extLst>
            </p:cNvPr>
            <p:cNvCxnSpPr/>
            <p:nvPr/>
          </p:nvCxnSpPr>
          <p:spPr>
            <a:xfrm>
              <a:off x="6571662" y="3450984"/>
              <a:ext cx="0" cy="581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D4D40E2D-2110-5959-6419-B6C8A23C37E1}"/>
                </a:ext>
              </a:extLst>
            </p:cNvPr>
            <p:cNvCxnSpPr/>
            <p:nvPr/>
          </p:nvCxnSpPr>
          <p:spPr>
            <a:xfrm>
              <a:off x="6571662" y="3672440"/>
              <a:ext cx="0" cy="581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61DA6830-88A1-6F04-D2D1-4F90F1F418B8}"/>
                </a:ext>
              </a:extLst>
            </p:cNvPr>
            <p:cNvCxnSpPr>
              <a:cxnSpLocks/>
            </p:cNvCxnSpPr>
            <p:nvPr/>
          </p:nvCxnSpPr>
          <p:spPr>
            <a:xfrm flipH="1">
              <a:off x="6645481" y="3591673"/>
              <a:ext cx="4981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B9E4BC1-41A7-B8C8-A089-0893CFFB8096}"/>
                </a:ext>
              </a:extLst>
            </p:cNvPr>
            <p:cNvCxnSpPr>
              <a:cxnSpLocks/>
            </p:cNvCxnSpPr>
            <p:nvPr/>
          </p:nvCxnSpPr>
          <p:spPr>
            <a:xfrm flipH="1">
              <a:off x="6444058" y="3591673"/>
              <a:ext cx="4981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ADDB8FA4-075D-8468-8E46-69A6D198C1EE}"/>
                </a:ext>
              </a:extLst>
            </p:cNvPr>
            <p:cNvCxnSpPr>
              <a:cxnSpLocks/>
            </p:cNvCxnSpPr>
            <p:nvPr/>
          </p:nvCxnSpPr>
          <p:spPr>
            <a:xfrm flipH="1" flipV="1">
              <a:off x="6618268" y="3658414"/>
              <a:ext cx="52118" cy="555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42FA57FF-A227-9701-F038-EAAF68B7EA65}"/>
                </a:ext>
              </a:extLst>
            </p:cNvPr>
            <p:cNvCxnSpPr>
              <a:cxnSpLocks/>
            </p:cNvCxnSpPr>
            <p:nvPr/>
          </p:nvCxnSpPr>
          <p:spPr>
            <a:xfrm flipH="1" flipV="1">
              <a:off x="6468963" y="3492523"/>
              <a:ext cx="46044" cy="431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5B4F881A-CB7D-D4E1-1620-633051B134CC}"/>
                </a:ext>
              </a:extLst>
            </p:cNvPr>
            <p:cNvCxnSpPr>
              <a:cxnSpLocks/>
            </p:cNvCxnSpPr>
            <p:nvPr/>
          </p:nvCxnSpPr>
          <p:spPr>
            <a:xfrm flipV="1">
              <a:off x="6468963" y="3652131"/>
              <a:ext cx="46044" cy="386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3865066-7697-0DB1-55C1-B35BC6E2CA28}"/>
                </a:ext>
              </a:extLst>
            </p:cNvPr>
            <p:cNvCxnSpPr>
              <a:cxnSpLocks/>
            </p:cNvCxnSpPr>
            <p:nvPr/>
          </p:nvCxnSpPr>
          <p:spPr>
            <a:xfrm flipV="1">
              <a:off x="6620698" y="3487876"/>
              <a:ext cx="50933" cy="370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5AA7001E-EFC7-191E-C79C-47866BD600F6}"/>
                </a:ext>
              </a:extLst>
            </p:cNvPr>
            <p:cNvCxnSpPr>
              <a:cxnSpLocks/>
            </p:cNvCxnSpPr>
            <p:nvPr/>
          </p:nvCxnSpPr>
          <p:spPr>
            <a:xfrm>
              <a:off x="6458844" y="3793570"/>
              <a:ext cx="2256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6DB107FB-0DD7-D86E-33D9-71D0F611A3D1}"/>
              </a:ext>
            </a:extLst>
          </p:cNvPr>
          <p:cNvGrpSpPr/>
          <p:nvPr/>
        </p:nvGrpSpPr>
        <p:grpSpPr>
          <a:xfrm>
            <a:off x="2607028" y="2644602"/>
            <a:ext cx="732200" cy="603648"/>
            <a:chOff x="3187704" y="503290"/>
            <a:chExt cx="732200" cy="603648"/>
          </a:xfrm>
        </p:grpSpPr>
        <p:sp>
          <p:nvSpPr>
            <p:cNvPr id="62" name="Flowchart: Process 61">
              <a:extLst>
                <a:ext uri="{FF2B5EF4-FFF2-40B4-BE49-F238E27FC236}">
                  <a16:creationId xmlns:a16="http://schemas.microsoft.com/office/drawing/2014/main" id="{62C0CDDB-25FB-45BA-00EA-76A543794DBF}"/>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3" name="Flowchart: Process 62">
              <a:extLst>
                <a:ext uri="{FF2B5EF4-FFF2-40B4-BE49-F238E27FC236}">
                  <a16:creationId xmlns:a16="http://schemas.microsoft.com/office/drawing/2014/main" id="{989EF0A0-52A6-DECF-D3D3-C6B2DA1EDF2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34" name="Picture 33" descr="A black and white logo&#10;&#10;Description automatically generated">
            <a:extLst>
              <a:ext uri="{FF2B5EF4-FFF2-40B4-BE49-F238E27FC236}">
                <a16:creationId xmlns:a16="http://schemas.microsoft.com/office/drawing/2014/main" id="{F61AE1EB-45EB-65C3-40EB-D9E7AC1A5B14}"/>
              </a:ext>
            </a:extLst>
          </p:cNvPr>
          <p:cNvPicPr>
            <a:picLocks noChangeAspect="1"/>
          </p:cNvPicPr>
          <p:nvPr/>
        </p:nvPicPr>
        <p:blipFill>
          <a:blip r:embed="rId7"/>
          <a:stretch>
            <a:fillRect/>
          </a:stretch>
        </p:blipFill>
        <p:spPr>
          <a:xfrm>
            <a:off x="2708814" y="2569803"/>
            <a:ext cx="546538" cy="622410"/>
          </a:xfrm>
          <a:prstGeom prst="rect">
            <a:avLst/>
          </a:prstGeom>
        </p:spPr>
      </p:pic>
      <p:grpSp>
        <p:nvGrpSpPr>
          <p:cNvPr id="59393" name="Group 59392">
            <a:extLst>
              <a:ext uri="{FF2B5EF4-FFF2-40B4-BE49-F238E27FC236}">
                <a16:creationId xmlns:a16="http://schemas.microsoft.com/office/drawing/2014/main" id="{20A371D3-5F61-26E4-9C6F-0551BF2EDE6B}"/>
              </a:ext>
            </a:extLst>
          </p:cNvPr>
          <p:cNvGrpSpPr/>
          <p:nvPr/>
        </p:nvGrpSpPr>
        <p:grpSpPr>
          <a:xfrm>
            <a:off x="4185344" y="2750000"/>
            <a:ext cx="732200" cy="603648"/>
            <a:chOff x="3187704" y="503290"/>
            <a:chExt cx="732200" cy="603648"/>
          </a:xfrm>
        </p:grpSpPr>
        <p:sp>
          <p:nvSpPr>
            <p:cNvPr id="59395" name="Flowchart: Process 59394">
              <a:extLst>
                <a:ext uri="{FF2B5EF4-FFF2-40B4-BE49-F238E27FC236}">
                  <a16:creationId xmlns:a16="http://schemas.microsoft.com/office/drawing/2014/main" id="{CBBECB37-C5EA-E58E-44C6-40D7E9C0BAA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9396" name="Flowchart: Process 59395">
              <a:extLst>
                <a:ext uri="{FF2B5EF4-FFF2-40B4-BE49-F238E27FC236}">
                  <a16:creationId xmlns:a16="http://schemas.microsoft.com/office/drawing/2014/main" id="{81C826A4-36DB-DB80-8443-10C95668E70A}"/>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59397" name="Picture 8">
            <a:extLst>
              <a:ext uri="{FF2B5EF4-FFF2-40B4-BE49-F238E27FC236}">
                <a16:creationId xmlns:a16="http://schemas.microsoft.com/office/drawing/2014/main" id="{19D721CD-5C92-3DCC-B0BF-6CD3289AA0B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40783" y="885065"/>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398" name="Picture 10">
            <a:extLst>
              <a:ext uri="{FF2B5EF4-FFF2-40B4-BE49-F238E27FC236}">
                <a16:creationId xmlns:a16="http://schemas.microsoft.com/office/drawing/2014/main" id="{5BE833AD-94F1-1E7E-63BB-A53FBA9DCE1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321489" y="843991"/>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399" name="Picture 12">
            <a:extLst>
              <a:ext uri="{FF2B5EF4-FFF2-40B4-BE49-F238E27FC236}">
                <a16:creationId xmlns:a16="http://schemas.microsoft.com/office/drawing/2014/main" id="{01EB68EC-2CB5-DEF1-92D5-1DDCD116101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t="45014"/>
          <a:stretch/>
        </p:blipFill>
        <p:spPr bwMode="auto">
          <a:xfrm>
            <a:off x="4228301" y="2710742"/>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400" name="Picture 59399">
            <a:extLst>
              <a:ext uri="{FF2B5EF4-FFF2-40B4-BE49-F238E27FC236}">
                <a16:creationId xmlns:a16="http://schemas.microsoft.com/office/drawing/2014/main" id="{71A7BFF8-89AA-C302-1540-5908EE139041}"/>
              </a:ext>
            </a:extLst>
          </p:cNvPr>
          <p:cNvPicPr>
            <a:picLocks noChangeAspect="1"/>
          </p:cNvPicPr>
          <p:nvPr/>
        </p:nvPicPr>
        <p:blipFill>
          <a:blip r:embed="rId11"/>
          <a:stretch>
            <a:fillRect/>
          </a:stretch>
        </p:blipFill>
        <p:spPr>
          <a:xfrm>
            <a:off x="2616879" y="992651"/>
            <a:ext cx="638473" cy="621671"/>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501735790"/>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8CF13D-18C2-1C29-D383-0ED3CBC2013A}"/>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3074" name="Picture 2" descr="Free photo girl shows best choice for you. portrait of happy charming young 20s asian female holding hand on waist as pointing at upper left corner smiling and tilting head, suggesting awesome promo">
            <a:extLst>
              <a:ext uri="{FF2B5EF4-FFF2-40B4-BE49-F238E27FC236}">
                <a16:creationId xmlns:a16="http://schemas.microsoft.com/office/drawing/2014/main" id="{26EB4A2C-484D-A3D8-28D4-B9B6FDCACA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46904" y="1032391"/>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a:extLst>
              <a:ext uri="{FF2B5EF4-FFF2-40B4-BE49-F238E27FC236}">
                <a16:creationId xmlns:a16="http://schemas.microsoft.com/office/drawing/2014/main" id="{F92C75FD-CE5B-565D-1F36-055060FB1D51}"/>
              </a:ext>
            </a:extLst>
          </p:cNvPr>
          <p:cNvPicPr>
            <a:picLocks noChangeAspect="1" noChangeArrowheads="1"/>
          </p:cNvPicPr>
          <p:nvPr/>
        </p:nvPicPr>
        <p:blipFill>
          <a:blip r:embed="rId4"/>
          <a:srcRect l="1308" r="1308"/>
          <a:stretch/>
        </p:blipFill>
        <p:spPr bwMode="auto">
          <a:xfrm>
            <a:off x="0" y="-69850"/>
            <a:ext cx="9144000" cy="5283200"/>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Free vector vintage green chair vector illustration, remixed from the artwork by lawrence flynn">
            <a:extLst>
              <a:ext uri="{FF2B5EF4-FFF2-40B4-BE49-F238E27FC236}">
                <a16:creationId xmlns:a16="http://schemas.microsoft.com/office/drawing/2014/main" id="{5DA4B9B1-95AA-58D6-BA4B-4C5CDA9C87B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0489" t="2706" r="12860" b="2706"/>
          <a:stretch/>
        </p:blipFill>
        <p:spPr bwMode="auto">
          <a:xfrm>
            <a:off x="1534488" y="60779"/>
            <a:ext cx="3037512" cy="524825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ree photo girl shows best choice for you. portrait of happy charming young 20s asian female holding hand on waist as pointing at upper left corner smiling and tilting head, suggesting awesome promo">
            <a:extLst>
              <a:ext uri="{FF2B5EF4-FFF2-40B4-BE49-F238E27FC236}">
                <a16:creationId xmlns:a16="http://schemas.microsoft.com/office/drawing/2014/main" id="{DF6D4C2F-B18B-93DD-615F-13367AB0867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37829" r="11229"/>
          <a:stretch/>
        </p:blipFill>
        <p:spPr bwMode="auto">
          <a:xfrm>
            <a:off x="4442520" y="-69850"/>
            <a:ext cx="4013583" cy="524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761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9A49F63-7943-E667-FC99-D5E3A9E1C639}"/>
              </a:ext>
            </a:extLst>
          </p:cNvPr>
          <p:cNvPicPr>
            <a:picLocks noChangeAspect="1"/>
          </p:cNvPicPr>
          <p:nvPr/>
        </p:nvPicPr>
        <p:blipFill>
          <a:blip r:embed="rId3"/>
          <a:stretch>
            <a:fillRect/>
          </a:stretch>
        </p:blipFill>
        <p:spPr>
          <a:xfrm>
            <a:off x="345812" y="0"/>
            <a:ext cx="8452376" cy="5143500"/>
          </a:xfrm>
          <a:prstGeom prst="rect">
            <a:avLst/>
          </a:prstGeom>
        </p:spPr>
      </p:pic>
      <p:sp>
        <p:nvSpPr>
          <p:cNvPr id="4" name="TextBox 3">
            <a:extLst>
              <a:ext uri="{FF2B5EF4-FFF2-40B4-BE49-F238E27FC236}">
                <a16:creationId xmlns:a16="http://schemas.microsoft.com/office/drawing/2014/main" id="{66351BE8-01A9-2A0A-49D0-FB893DB01225}"/>
              </a:ext>
            </a:extLst>
          </p:cNvPr>
          <p:cNvSpPr txBox="1"/>
          <p:nvPr/>
        </p:nvSpPr>
        <p:spPr>
          <a:xfrm>
            <a:off x="4130519" y="230008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a:t>
            </a:r>
            <a:endParaRPr lang="en-IN" sz="1600" b="0"/>
          </a:p>
        </p:txBody>
      </p:sp>
      <p:sp>
        <p:nvSpPr>
          <p:cNvPr id="5" name="TextBox 4">
            <a:extLst>
              <a:ext uri="{FF2B5EF4-FFF2-40B4-BE49-F238E27FC236}">
                <a16:creationId xmlns:a16="http://schemas.microsoft.com/office/drawing/2014/main" id="{9E0FF045-A165-300E-F2D9-0C37D6B4716C}"/>
              </a:ext>
            </a:extLst>
          </p:cNvPr>
          <p:cNvSpPr txBox="1"/>
          <p:nvPr/>
        </p:nvSpPr>
        <p:spPr>
          <a:xfrm>
            <a:off x="4130520" y="3020654"/>
            <a:ext cx="429121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NEW SLIDE ADDED</a:t>
            </a:r>
            <a:endParaRPr lang="en-IN" sz="1600" b="0"/>
          </a:p>
        </p:txBody>
      </p:sp>
    </p:spTree>
    <p:extLst>
      <p:ext uri="{BB962C8B-B14F-4D97-AF65-F5344CB8AC3E}">
        <p14:creationId xmlns:p14="http://schemas.microsoft.com/office/powerpoint/2010/main" val="332332591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BA682C-8074-B471-3355-31957E971631}"/>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2" name="TextBox 1">
            <a:extLst>
              <a:ext uri="{FF2B5EF4-FFF2-40B4-BE49-F238E27FC236}">
                <a16:creationId xmlns:a16="http://schemas.microsoft.com/office/drawing/2014/main" id="{D68CF13D-18C2-1C29-D383-0ED3CBC2013A}"/>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8" name="Picture 7" descr="A picture containing text, container, can&#10;&#10;Description automatically generated">
            <a:extLst>
              <a:ext uri="{FF2B5EF4-FFF2-40B4-BE49-F238E27FC236}">
                <a16:creationId xmlns:a16="http://schemas.microsoft.com/office/drawing/2014/main" id="{04F443C4-6BF4-A725-FF83-5F9BE7CEB839}"/>
              </a:ext>
            </a:extLst>
          </p:cNvPr>
          <p:cNvPicPr>
            <a:picLocks noChangeAspect="1"/>
          </p:cNvPicPr>
          <p:nvPr/>
        </p:nvPicPr>
        <p:blipFill rotWithShape="1">
          <a:blip r:embed="rId4">
            <a:duotone>
              <a:schemeClr val="bg2">
                <a:shade val="45000"/>
                <a:satMod val="135000"/>
              </a:schemeClr>
              <a:prstClr val="white"/>
            </a:duotone>
          </a:blip>
          <a:srcRect l="12436" r="13022" b="11168"/>
          <a:stretch/>
        </p:blipFill>
        <p:spPr>
          <a:xfrm>
            <a:off x="293066" y="2752325"/>
            <a:ext cx="1365318" cy="1860642"/>
          </a:xfrm>
          <a:prstGeom prst="rect">
            <a:avLst/>
          </a:prstGeom>
          <a:effectLst>
            <a:outerShdw blurRad="76200" dir="15660000" sy="23000" kx="1200000" algn="br" rotWithShape="0">
              <a:prstClr val="black">
                <a:alpha val="42000"/>
              </a:prstClr>
            </a:outerShdw>
          </a:effectLst>
        </p:spPr>
      </p:pic>
      <p:pic>
        <p:nvPicPr>
          <p:cNvPr id="9" name="Content Placeholder 10" descr="A picture containing logo&#10;&#10;Description automatically generated">
            <a:extLst>
              <a:ext uri="{FF2B5EF4-FFF2-40B4-BE49-F238E27FC236}">
                <a16:creationId xmlns:a16="http://schemas.microsoft.com/office/drawing/2014/main" id="{EF8C68A8-9014-411C-E931-5FE490766DAD}"/>
              </a:ext>
            </a:extLst>
          </p:cNvPr>
          <p:cNvPicPr>
            <a:picLocks noChangeAspect="1"/>
          </p:cNvPicPr>
          <p:nvPr/>
        </p:nvPicPr>
        <p:blipFill rotWithShape="1">
          <a:blip r:embed="rId5"/>
          <a:srcRect l="16701" t="6970" r="17774" b="4520"/>
          <a:stretch/>
        </p:blipFill>
        <p:spPr bwMode="gray">
          <a:xfrm>
            <a:off x="1575764" y="2811732"/>
            <a:ext cx="1365318" cy="1806843"/>
          </a:xfrm>
          <a:prstGeom prst="rect">
            <a:avLst/>
          </a:prstGeom>
          <a:effectLst>
            <a:outerShdw blurRad="76200" dir="15660000" sy="23000" kx="1200000" algn="br" rotWithShape="0">
              <a:prstClr val="black">
                <a:alpha val="42000"/>
              </a:prstClr>
            </a:outerShdw>
          </a:effectLst>
        </p:spPr>
      </p:pic>
      <p:pic>
        <p:nvPicPr>
          <p:cNvPr id="10" name="Picture 9" descr="A picture containing logo&#10;&#10;Description automatically generated">
            <a:extLst>
              <a:ext uri="{FF2B5EF4-FFF2-40B4-BE49-F238E27FC236}">
                <a16:creationId xmlns:a16="http://schemas.microsoft.com/office/drawing/2014/main" id="{30D315A4-A8D7-5B66-CD22-9D7736F7BE1C}"/>
              </a:ext>
            </a:extLst>
          </p:cNvPr>
          <p:cNvPicPr>
            <a:picLocks noChangeAspect="1"/>
          </p:cNvPicPr>
          <p:nvPr/>
        </p:nvPicPr>
        <p:blipFill rotWithShape="1">
          <a:blip r:embed="rId6"/>
          <a:srcRect b="9321"/>
          <a:stretch/>
        </p:blipFill>
        <p:spPr>
          <a:xfrm>
            <a:off x="2776940" y="2453309"/>
            <a:ext cx="1669969" cy="2120186"/>
          </a:xfrm>
          <a:prstGeom prst="rect">
            <a:avLst/>
          </a:prstGeom>
          <a:effectLst>
            <a:outerShdw blurRad="76200" dir="15660000" sy="23000" kx="1200000" algn="br" rotWithShape="0">
              <a:prstClr val="black">
                <a:alpha val="42000"/>
              </a:prstClr>
            </a:outerShdw>
          </a:effectLst>
        </p:spPr>
      </p:pic>
      <p:pic>
        <p:nvPicPr>
          <p:cNvPr id="12" name="Picture 9" descr="A can of paint with a blue label&#10;&#10;Description automatically generated">
            <a:extLst>
              <a:ext uri="{FF2B5EF4-FFF2-40B4-BE49-F238E27FC236}">
                <a16:creationId xmlns:a16="http://schemas.microsoft.com/office/drawing/2014/main" id="{208A768D-C7EA-E392-0BDA-C230B574D73C}"/>
              </a:ext>
            </a:extLst>
          </p:cNvPr>
          <p:cNvPicPr>
            <a:picLocks noChangeAspect="1"/>
          </p:cNvPicPr>
          <p:nvPr/>
        </p:nvPicPr>
        <p:blipFill>
          <a:blip r:embed="rId7"/>
          <a:stretch>
            <a:fillRect/>
          </a:stretch>
        </p:blipFill>
        <p:spPr>
          <a:xfrm>
            <a:off x="7260392" y="2606165"/>
            <a:ext cx="1480902" cy="1972631"/>
          </a:xfrm>
          <a:prstGeom prst="rect">
            <a:avLst/>
          </a:prstGeom>
          <a:effectLst>
            <a:outerShdw blurRad="76200" dir="15660000" sy="23000" kx="1200000" algn="br" rotWithShape="0">
              <a:prstClr val="black">
                <a:alpha val="42000"/>
              </a:prstClr>
            </a:outerShdw>
          </a:effectLst>
        </p:spPr>
      </p:pic>
      <p:pic>
        <p:nvPicPr>
          <p:cNvPr id="13" name="Picture 5" descr="A picture containing text, container, can&#10;&#10;Description automatically generated">
            <a:extLst>
              <a:ext uri="{FF2B5EF4-FFF2-40B4-BE49-F238E27FC236}">
                <a16:creationId xmlns:a16="http://schemas.microsoft.com/office/drawing/2014/main" id="{6F33EF84-9FB7-D047-EA9A-BB4F7C6BA3E9}"/>
              </a:ext>
            </a:extLst>
          </p:cNvPr>
          <p:cNvPicPr>
            <a:picLocks noChangeAspect="1"/>
          </p:cNvPicPr>
          <p:nvPr/>
        </p:nvPicPr>
        <p:blipFill>
          <a:blip r:embed="rId8"/>
          <a:stretch>
            <a:fillRect/>
          </a:stretch>
        </p:blipFill>
        <p:spPr>
          <a:xfrm>
            <a:off x="4513388" y="3029762"/>
            <a:ext cx="1340052" cy="1584868"/>
          </a:xfrm>
          <a:prstGeom prst="rect">
            <a:avLst/>
          </a:prstGeom>
          <a:effectLst>
            <a:outerShdw blurRad="76200" dir="15660000" sy="23000" kx="1200000" algn="br" rotWithShape="0">
              <a:prstClr val="black">
                <a:alpha val="42000"/>
              </a:prstClr>
            </a:outerShdw>
          </a:effectLst>
        </p:spPr>
      </p:pic>
      <p:pic>
        <p:nvPicPr>
          <p:cNvPr id="11" name="Picture 10" descr="Logo&#10;&#10;Description automatically generated">
            <a:extLst>
              <a:ext uri="{FF2B5EF4-FFF2-40B4-BE49-F238E27FC236}">
                <a16:creationId xmlns:a16="http://schemas.microsoft.com/office/drawing/2014/main" id="{93C658A2-8383-632B-33BB-402B5D6423BF}"/>
              </a:ext>
            </a:extLst>
          </p:cNvPr>
          <p:cNvPicPr>
            <a:picLocks noChangeAspect="1"/>
          </p:cNvPicPr>
          <p:nvPr/>
        </p:nvPicPr>
        <p:blipFill>
          <a:blip r:embed="rId9"/>
          <a:stretch>
            <a:fillRect/>
          </a:stretch>
        </p:blipFill>
        <p:spPr>
          <a:xfrm>
            <a:off x="5779490" y="2856123"/>
            <a:ext cx="1574341" cy="1717372"/>
          </a:xfrm>
          <a:prstGeom prst="rect">
            <a:avLst/>
          </a:prstGeom>
          <a:effectLst>
            <a:outerShdw blurRad="76200" dir="15660000" sy="23000" kx="1200000" algn="br" rotWithShape="0">
              <a:prstClr val="black">
                <a:alpha val="42000"/>
              </a:prstClr>
            </a:outerShdw>
          </a:effectLst>
        </p:spPr>
      </p:pic>
      <p:sp>
        <p:nvSpPr>
          <p:cNvPr id="14" name="TextBox 13">
            <a:extLst>
              <a:ext uri="{FF2B5EF4-FFF2-40B4-BE49-F238E27FC236}">
                <a16:creationId xmlns:a16="http://schemas.microsoft.com/office/drawing/2014/main" id="{C772680E-2605-CFF5-4970-3A82AE09B64C}"/>
              </a:ext>
            </a:extLst>
          </p:cNvPr>
          <p:cNvSpPr txBox="1"/>
          <p:nvPr/>
        </p:nvSpPr>
        <p:spPr>
          <a:xfrm>
            <a:off x="3174320" y="1451487"/>
            <a:ext cx="3004474"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Click each product to know more about it</a:t>
            </a:r>
          </a:p>
        </p:txBody>
      </p:sp>
      <p:sp>
        <p:nvSpPr>
          <p:cNvPr id="4" name="L-Shape 3">
            <a:extLst>
              <a:ext uri="{FF2B5EF4-FFF2-40B4-BE49-F238E27FC236}">
                <a16:creationId xmlns:a16="http://schemas.microsoft.com/office/drawing/2014/main" id="{E669F1C1-3EC6-E55C-2E1D-6DBFA7363F39}"/>
              </a:ext>
            </a:extLst>
          </p:cNvPr>
          <p:cNvSpPr/>
          <p:nvPr/>
        </p:nvSpPr>
        <p:spPr>
          <a:xfrm rot="18153998">
            <a:off x="626398" y="2715490"/>
            <a:ext cx="735196" cy="292774"/>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 name="Arrow: Notched Right 4">
            <a:extLst>
              <a:ext uri="{FF2B5EF4-FFF2-40B4-BE49-F238E27FC236}">
                <a16:creationId xmlns:a16="http://schemas.microsoft.com/office/drawing/2014/main" id="{9E8D2DA5-CE73-A42E-464F-DA88B08B15BC}"/>
              </a:ext>
            </a:extLst>
          </p:cNvPr>
          <p:cNvSpPr/>
          <p:nvPr/>
        </p:nvSpPr>
        <p:spPr>
          <a:xfrm rot="5400000">
            <a:off x="1878820" y="1977684"/>
            <a:ext cx="874157" cy="609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25418483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olor of the Year 2022 The Workshop Colors shown in Kitchen Inspirational roomset">
            <a:extLst>
              <a:ext uri="{FF2B5EF4-FFF2-40B4-BE49-F238E27FC236}">
                <a16:creationId xmlns:a16="http://schemas.microsoft.com/office/drawing/2014/main" id="{FD10E7FE-2F89-B23F-72BC-5A563968A4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30" b="10961"/>
          <a:stretch/>
        </p:blipFill>
        <p:spPr bwMode="auto">
          <a:xfrm>
            <a:off x="3175"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7DBD7F5-266D-4949-C816-DCFA539D6C39}"/>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C1C66EE7-AB5A-1EC9-A003-5F0C061255E7}"/>
              </a:ext>
            </a:extLst>
          </p:cNvPr>
          <p:cNvSpPr txBox="1"/>
          <p:nvPr/>
        </p:nvSpPr>
        <p:spPr>
          <a:xfrm>
            <a:off x="1955338" y="93017"/>
            <a:ext cx="3004474"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Dulux Aura Gloss</a:t>
            </a:r>
          </a:p>
        </p:txBody>
      </p:sp>
      <p:pic>
        <p:nvPicPr>
          <p:cNvPr id="5" name="Picture 8" descr="A diamond logo with blue text&#10;&#10;Description automatically generated">
            <a:extLst>
              <a:ext uri="{FF2B5EF4-FFF2-40B4-BE49-F238E27FC236}">
                <a16:creationId xmlns:a16="http://schemas.microsoft.com/office/drawing/2014/main" id="{43D25F87-B8CF-B81E-D167-38F1D77FF8C5}"/>
              </a:ext>
            </a:extLst>
          </p:cNvPr>
          <p:cNvPicPr>
            <a:picLocks noChangeAspect="1"/>
          </p:cNvPicPr>
          <p:nvPr/>
        </p:nvPicPr>
        <p:blipFill>
          <a:blip r:embed="rId4"/>
          <a:stretch>
            <a:fillRect/>
          </a:stretch>
        </p:blipFill>
        <p:spPr>
          <a:xfrm>
            <a:off x="833243" y="801897"/>
            <a:ext cx="1122095" cy="1144362"/>
          </a:xfrm>
          <a:prstGeom prst="rect">
            <a:avLst/>
          </a:prstGeom>
        </p:spPr>
      </p:pic>
      <p:sp>
        <p:nvSpPr>
          <p:cNvPr id="7" name="Rectangle: Diagonal Corners Rounded 6">
            <a:extLst>
              <a:ext uri="{FF2B5EF4-FFF2-40B4-BE49-F238E27FC236}">
                <a16:creationId xmlns:a16="http://schemas.microsoft.com/office/drawing/2014/main" id="{8E9EE073-8201-0909-51DB-23C383219506}"/>
              </a:ext>
            </a:extLst>
          </p:cNvPr>
          <p:cNvSpPr/>
          <p:nvPr/>
        </p:nvSpPr>
        <p:spPr>
          <a:xfrm>
            <a:off x="2293256" y="969412"/>
            <a:ext cx="3497943" cy="82865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800" b="0" i="0"/>
              <a:t>Non Yellowing formula allows furniture to stay bright and fresh</a:t>
            </a:r>
            <a:endParaRPr lang="en-IN" err="1"/>
          </a:p>
        </p:txBody>
      </p:sp>
      <p:sp>
        <p:nvSpPr>
          <p:cNvPr id="8" name="Rectangle: Diagonal Corners Rounded 7">
            <a:extLst>
              <a:ext uri="{FF2B5EF4-FFF2-40B4-BE49-F238E27FC236}">
                <a16:creationId xmlns:a16="http://schemas.microsoft.com/office/drawing/2014/main" id="{731BF91F-FB8C-56ED-B51C-E28881FEB82D}"/>
              </a:ext>
            </a:extLst>
          </p:cNvPr>
          <p:cNvSpPr/>
          <p:nvPr/>
        </p:nvSpPr>
        <p:spPr>
          <a:xfrm>
            <a:off x="2309881" y="1982353"/>
            <a:ext cx="3497943" cy="82865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Makes trims blend with surrounding by giving them a new look</a:t>
            </a:r>
          </a:p>
        </p:txBody>
      </p:sp>
    </p:spTree>
    <p:extLst>
      <p:ext uri="{BB962C8B-B14F-4D97-AF65-F5344CB8AC3E}">
        <p14:creationId xmlns:p14="http://schemas.microsoft.com/office/powerpoint/2010/main" val="250429756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Free photo old weathered wall with blue rusty wooden shutters">
            <a:extLst>
              <a:ext uri="{FF2B5EF4-FFF2-40B4-BE49-F238E27FC236}">
                <a16:creationId xmlns:a16="http://schemas.microsoft.com/office/drawing/2014/main" id="{5AC60EDF-1FB4-5129-3531-E9A9EC17F13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686925"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0D213567-B173-5F6D-C9D6-19291B96A614}"/>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5" name="Picture 4" descr="Free photo bored indifferent asian teenage girl unwilling take part family event lean palm cheek look reluctant bothered uninterested express lack interest attend boring meeting standing white background sad">
            <a:extLst>
              <a:ext uri="{FF2B5EF4-FFF2-40B4-BE49-F238E27FC236}">
                <a16:creationId xmlns:a16="http://schemas.microsoft.com/office/drawing/2014/main" id="{4A25D475-008A-8915-8F58-57B648905FC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256" r="24032"/>
          <a:stretch/>
        </p:blipFill>
        <p:spPr bwMode="auto">
          <a:xfrm>
            <a:off x="303372" y="788013"/>
            <a:ext cx="2264228" cy="43554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CF1D2E51-2180-92ED-6170-EC4B1B1117BA}"/>
              </a:ext>
            </a:extLst>
          </p:cNvPr>
          <p:cNvPicPr>
            <a:picLocks noChangeAspect="1" noChangeArrowheads="1"/>
          </p:cNvPicPr>
          <p:nvPr/>
        </p:nvPicPr>
        <p:blipFill>
          <a:blip r:embed="rId5">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2130988" y="1067820"/>
            <a:ext cx="1342964" cy="1310209"/>
          </a:xfrm>
          <a:prstGeom prst="rect">
            <a:avLst/>
          </a:prstGeom>
          <a:noFill/>
          <a:effectLst>
            <a:glow rad="101600">
              <a:schemeClr val="accent5">
                <a:satMod val="175000"/>
                <a:alpha val="40000"/>
              </a:scheme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7E109770-64B1-544A-B70B-065E6059C66A}"/>
              </a:ext>
            </a:extLst>
          </p:cNvPr>
          <p:cNvSpPr txBox="1"/>
          <p:nvPr/>
        </p:nvSpPr>
        <p:spPr>
          <a:xfrm>
            <a:off x="6851560" y="1122759"/>
            <a:ext cx="218690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t>Click the puzzle icon to view Siti’s requirement</a:t>
            </a:r>
          </a:p>
        </p:txBody>
      </p:sp>
    </p:spTree>
    <p:extLst>
      <p:ext uri="{BB962C8B-B14F-4D97-AF65-F5344CB8AC3E}">
        <p14:creationId xmlns:p14="http://schemas.microsoft.com/office/powerpoint/2010/main" val="281748302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F8B8E0-FDE0-EFDD-6AB2-54019C13AFE2}"/>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49FC4E5B-F5A0-2C9E-E026-72C4733378F7}"/>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5" name="TextBox 4">
            <a:extLst>
              <a:ext uri="{FF2B5EF4-FFF2-40B4-BE49-F238E27FC236}">
                <a16:creationId xmlns:a16="http://schemas.microsoft.com/office/drawing/2014/main" id="{75230945-FCB2-2D3D-AF71-C7FE12F84766}"/>
              </a:ext>
            </a:extLst>
          </p:cNvPr>
          <p:cNvSpPr txBox="1"/>
          <p:nvPr/>
        </p:nvSpPr>
        <p:spPr>
          <a:xfrm>
            <a:off x="271463" y="904148"/>
            <a:ext cx="3004474"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Dulux Aura Gloss</a:t>
            </a:r>
          </a:p>
        </p:txBody>
      </p:sp>
      <p:pic>
        <p:nvPicPr>
          <p:cNvPr id="8" name="Content Placeholder 10" descr="A picture containing logo&#10;&#10;Description automatically generated">
            <a:extLst>
              <a:ext uri="{FF2B5EF4-FFF2-40B4-BE49-F238E27FC236}">
                <a16:creationId xmlns:a16="http://schemas.microsoft.com/office/drawing/2014/main" id="{AA3213DB-5170-F258-C902-AEC35CCF9329}"/>
              </a:ext>
            </a:extLst>
          </p:cNvPr>
          <p:cNvPicPr>
            <a:picLocks noChangeAspect="1"/>
          </p:cNvPicPr>
          <p:nvPr/>
        </p:nvPicPr>
        <p:blipFill rotWithShape="1">
          <a:blip r:embed="rId4"/>
          <a:srcRect l="16701" t="6970" r="17774" b="4520"/>
          <a:stretch/>
        </p:blipFill>
        <p:spPr bwMode="gray">
          <a:xfrm>
            <a:off x="714661" y="2232765"/>
            <a:ext cx="1787239" cy="2365207"/>
          </a:xfrm>
          <a:prstGeom prst="rect">
            <a:avLst/>
          </a:prstGeom>
          <a:effectLst>
            <a:outerShdw blurRad="76200" dir="15660000" sy="23000" kx="1200000" algn="br" rotWithShape="0">
              <a:prstClr val="black">
                <a:alpha val="42000"/>
              </a:prstClr>
            </a:outerShdw>
          </a:effectLst>
        </p:spPr>
      </p:pic>
      <p:pic>
        <p:nvPicPr>
          <p:cNvPr id="4" name="Picture 2">
            <a:extLst>
              <a:ext uri="{FF2B5EF4-FFF2-40B4-BE49-F238E27FC236}">
                <a16:creationId xmlns:a16="http://schemas.microsoft.com/office/drawing/2014/main" id="{FA724AA0-466B-12F0-53FC-3E8A44AF08C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727698" y="-125492"/>
            <a:ext cx="4091925" cy="526899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0CE5757D-B06E-AA8B-8809-40127A44635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72738" y="773315"/>
            <a:ext cx="3458160" cy="31396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77A896B5-B60F-B85D-F360-FD8F0F054DA4}"/>
              </a:ext>
            </a:extLst>
          </p:cNvPr>
          <p:cNvSpPr txBox="1"/>
          <p:nvPr/>
        </p:nvSpPr>
        <p:spPr>
          <a:xfrm>
            <a:off x="3753532" y="2104152"/>
            <a:ext cx="1825863" cy="531580"/>
          </a:xfrm>
          <a:prstGeom prst="rect">
            <a:avLst/>
          </a:prstGeom>
          <a:solidFill>
            <a:srgbClr val="29B5B4"/>
          </a:solidFill>
        </p:spPr>
        <p:txBody>
          <a:bodyPr wrap="square" lIns="0" tIns="0" rIns="0" bIns="0" rtlCol="0">
            <a:noAutofit/>
          </a:bodyPr>
          <a:lstStyle>
            <a:defPPr>
              <a:defRPr lang="nl-NL"/>
            </a:defPPr>
            <a:lvl1pPr>
              <a:defRPr sz="1200" b="0">
                <a:solidFill>
                  <a:schemeClr val="bg1"/>
                </a:solidFill>
              </a:defRPr>
            </a:lvl1pPr>
          </a:lstStyle>
          <a:p>
            <a:r>
              <a:rPr lang="en-IN"/>
              <a:t>Low Odour and Low VOC</a:t>
            </a:r>
          </a:p>
        </p:txBody>
      </p:sp>
      <p:sp>
        <p:nvSpPr>
          <p:cNvPr id="11" name="TextBox 10">
            <a:extLst>
              <a:ext uri="{FF2B5EF4-FFF2-40B4-BE49-F238E27FC236}">
                <a16:creationId xmlns:a16="http://schemas.microsoft.com/office/drawing/2014/main" id="{32D4D3D1-710A-C7A2-3C9B-32F80DB10224}"/>
              </a:ext>
            </a:extLst>
          </p:cNvPr>
          <p:cNvSpPr txBox="1"/>
          <p:nvPr/>
        </p:nvSpPr>
        <p:spPr>
          <a:xfrm>
            <a:off x="3818362" y="3042379"/>
            <a:ext cx="1825863" cy="531580"/>
          </a:xfrm>
          <a:prstGeom prst="rect">
            <a:avLst/>
          </a:prstGeom>
          <a:solidFill>
            <a:srgbClr val="29B5B4"/>
          </a:solidFill>
        </p:spPr>
        <p:txBody>
          <a:bodyPr wrap="square" lIns="0" tIns="0" rIns="0" bIns="0" rtlCol="0">
            <a:noAutofit/>
          </a:bodyPr>
          <a:lstStyle>
            <a:defPPr>
              <a:defRPr lang="nl-NL"/>
            </a:defPPr>
            <a:lvl1pPr>
              <a:defRPr sz="1200" b="0">
                <a:solidFill>
                  <a:schemeClr val="bg1"/>
                </a:solidFill>
              </a:defRPr>
            </a:lvl1pPr>
          </a:lstStyle>
          <a:p>
            <a:r>
              <a:rPr lang="en-IN"/>
              <a:t>Quick Drying and non yellowing formula</a:t>
            </a:r>
          </a:p>
        </p:txBody>
      </p:sp>
      <p:sp>
        <p:nvSpPr>
          <p:cNvPr id="12" name="TextBox 11">
            <a:extLst>
              <a:ext uri="{FF2B5EF4-FFF2-40B4-BE49-F238E27FC236}">
                <a16:creationId xmlns:a16="http://schemas.microsoft.com/office/drawing/2014/main" id="{0FB6014B-C569-3930-4648-44EA4A8D2ED7}"/>
              </a:ext>
            </a:extLst>
          </p:cNvPr>
          <p:cNvSpPr txBox="1"/>
          <p:nvPr/>
        </p:nvSpPr>
        <p:spPr>
          <a:xfrm>
            <a:off x="3711840" y="1165925"/>
            <a:ext cx="2015858" cy="531580"/>
          </a:xfrm>
          <a:prstGeom prst="rect">
            <a:avLst/>
          </a:prstGeom>
          <a:solidFill>
            <a:srgbClr val="29B5B4"/>
          </a:solidFill>
        </p:spPr>
        <p:txBody>
          <a:bodyPr wrap="square" lIns="0" tIns="0" rIns="0" bIns="0" rtlCol="0">
            <a:noAutofit/>
          </a:bodyPr>
          <a:lstStyle/>
          <a:p>
            <a:r>
              <a:rPr lang="en-IN" sz="1200" b="0">
                <a:solidFill>
                  <a:schemeClr val="bg1"/>
                </a:solidFill>
              </a:rPr>
              <a:t>Gives furniture and windows a gloss appearance</a:t>
            </a:r>
          </a:p>
        </p:txBody>
      </p:sp>
      <p:pic>
        <p:nvPicPr>
          <p:cNvPr id="13" name="Picture 12">
            <a:extLst>
              <a:ext uri="{FF2B5EF4-FFF2-40B4-BE49-F238E27FC236}">
                <a16:creationId xmlns:a16="http://schemas.microsoft.com/office/drawing/2014/main" id="{D8B7E3B2-D7A4-31B2-9B47-07A411ECB955}"/>
              </a:ext>
            </a:extLst>
          </p:cNvPr>
          <p:cNvPicPr>
            <a:picLocks noChangeAspect="1"/>
          </p:cNvPicPr>
          <p:nvPr/>
        </p:nvPicPr>
        <p:blipFill>
          <a:blip r:embed="rId7"/>
          <a:stretch>
            <a:fillRect/>
          </a:stretch>
        </p:blipFill>
        <p:spPr>
          <a:xfrm>
            <a:off x="2988719" y="2166462"/>
            <a:ext cx="629394" cy="342542"/>
          </a:xfrm>
          <a:prstGeom prst="rect">
            <a:avLst/>
          </a:prstGeom>
        </p:spPr>
      </p:pic>
      <p:pic>
        <p:nvPicPr>
          <p:cNvPr id="15" name="Graphic 14" descr="Hourglass Finished with solid fill">
            <a:extLst>
              <a:ext uri="{FF2B5EF4-FFF2-40B4-BE49-F238E27FC236}">
                <a16:creationId xmlns:a16="http://schemas.microsoft.com/office/drawing/2014/main" id="{F80F6245-F440-4384-FBE4-07A38F299758}"/>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165845" y="3076216"/>
            <a:ext cx="371475" cy="371475"/>
          </a:xfrm>
          <a:prstGeom prst="rect">
            <a:avLst/>
          </a:prstGeom>
        </p:spPr>
      </p:pic>
    </p:spTree>
    <p:extLst>
      <p:ext uri="{BB962C8B-B14F-4D97-AF65-F5344CB8AC3E}">
        <p14:creationId xmlns:p14="http://schemas.microsoft.com/office/powerpoint/2010/main" val="126766040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5D21EC-1F3D-9E9E-544E-0AFE931212CF}"/>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21" name="TextBox 20">
            <a:extLst>
              <a:ext uri="{FF2B5EF4-FFF2-40B4-BE49-F238E27FC236}">
                <a16:creationId xmlns:a16="http://schemas.microsoft.com/office/drawing/2014/main" id="{AC141C67-7C8D-3B7D-5574-F8889F409F42}"/>
              </a:ext>
            </a:extLst>
          </p:cNvPr>
          <p:cNvSpPr txBox="1"/>
          <p:nvPr/>
        </p:nvSpPr>
        <p:spPr>
          <a:xfrm>
            <a:off x="160528" y="186356"/>
            <a:ext cx="6372224" cy="369332"/>
          </a:xfrm>
          <a:prstGeom prst="rect">
            <a:avLst/>
          </a:prstGeom>
          <a:noFill/>
        </p:spPr>
        <p:txBody>
          <a:bodyPr wrap="square">
            <a:spAutoFit/>
          </a:bodyPr>
          <a:lstStyle/>
          <a:p>
            <a:r>
              <a:rPr lang="en-US"/>
              <a:t>Features</a:t>
            </a:r>
          </a:p>
        </p:txBody>
      </p:sp>
      <p:sp>
        <p:nvSpPr>
          <p:cNvPr id="30" name="Flowchart: Terminator 29">
            <a:extLst>
              <a:ext uri="{FF2B5EF4-FFF2-40B4-BE49-F238E27FC236}">
                <a16:creationId xmlns:a16="http://schemas.microsoft.com/office/drawing/2014/main" id="{B8268F16-4712-4C6E-2B86-8317310DAC8D}"/>
              </a:ext>
            </a:extLst>
          </p:cNvPr>
          <p:cNvSpPr/>
          <p:nvPr/>
        </p:nvSpPr>
        <p:spPr>
          <a:xfrm>
            <a:off x="5583134" y="1958469"/>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sp>
        <p:nvSpPr>
          <p:cNvPr id="32" name="Flowchart: Terminator 31">
            <a:extLst>
              <a:ext uri="{FF2B5EF4-FFF2-40B4-BE49-F238E27FC236}">
                <a16:creationId xmlns:a16="http://schemas.microsoft.com/office/drawing/2014/main" id="{F400E7D9-A453-39E5-D0D3-5A3C16870061}"/>
              </a:ext>
            </a:extLst>
          </p:cNvPr>
          <p:cNvSpPr/>
          <p:nvPr/>
        </p:nvSpPr>
        <p:spPr>
          <a:xfrm>
            <a:off x="850901" y="1845164"/>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High</a:t>
            </a:r>
          </a:p>
          <a:p>
            <a:pPr algn="ctr"/>
            <a:r>
              <a:rPr lang="en-IN" sz="1100"/>
              <a:t> Gloss</a:t>
            </a:r>
          </a:p>
        </p:txBody>
      </p:sp>
      <p:sp>
        <p:nvSpPr>
          <p:cNvPr id="34" name="Flowchart: Terminator 33">
            <a:extLst>
              <a:ext uri="{FF2B5EF4-FFF2-40B4-BE49-F238E27FC236}">
                <a16:creationId xmlns:a16="http://schemas.microsoft.com/office/drawing/2014/main" id="{350F0C18-1FBD-58D4-B00B-B9A80E18F663}"/>
              </a:ext>
            </a:extLst>
          </p:cNvPr>
          <p:cNvSpPr/>
          <p:nvPr/>
        </p:nvSpPr>
        <p:spPr>
          <a:xfrm>
            <a:off x="2419862" y="192452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10-12 mt</a:t>
            </a:r>
            <a:r>
              <a:rPr lang="en-IN" sz="1100" baseline="30000"/>
              <a:t>2</a:t>
            </a:r>
            <a:r>
              <a:rPr lang="en-IN" sz="1100"/>
              <a:t>/Lt</a:t>
            </a:r>
          </a:p>
        </p:txBody>
      </p:sp>
      <p:sp>
        <p:nvSpPr>
          <p:cNvPr id="36" name="Flowchart: Terminator 35">
            <a:extLst>
              <a:ext uri="{FF2B5EF4-FFF2-40B4-BE49-F238E27FC236}">
                <a16:creationId xmlns:a16="http://schemas.microsoft.com/office/drawing/2014/main" id="{4E315C13-4615-D2E2-B639-66BE834F6C59}"/>
              </a:ext>
            </a:extLst>
          </p:cNvPr>
          <p:cNvSpPr/>
          <p:nvPr/>
        </p:nvSpPr>
        <p:spPr>
          <a:xfrm>
            <a:off x="932818" y="3531845"/>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Low Odour &amp; Low VOC</a:t>
            </a:r>
          </a:p>
        </p:txBody>
      </p:sp>
      <p:sp>
        <p:nvSpPr>
          <p:cNvPr id="37" name="Flowchart: Terminator 36">
            <a:extLst>
              <a:ext uri="{FF2B5EF4-FFF2-40B4-BE49-F238E27FC236}">
                <a16:creationId xmlns:a16="http://schemas.microsoft.com/office/drawing/2014/main" id="{573F7D02-E11E-BB89-1204-6AA34E3F76AA}"/>
              </a:ext>
            </a:extLst>
          </p:cNvPr>
          <p:cNvSpPr/>
          <p:nvPr/>
        </p:nvSpPr>
        <p:spPr>
          <a:xfrm>
            <a:off x="7179700" y="1909922"/>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Ready mix – 43 colours. Tinting up to 2000 colours</a:t>
            </a:r>
          </a:p>
        </p:txBody>
      </p:sp>
      <p:sp>
        <p:nvSpPr>
          <p:cNvPr id="38" name="Flowchart: Terminator 37">
            <a:extLst>
              <a:ext uri="{FF2B5EF4-FFF2-40B4-BE49-F238E27FC236}">
                <a16:creationId xmlns:a16="http://schemas.microsoft.com/office/drawing/2014/main" id="{ACEA3B94-A5CE-23C0-A1B7-D115FA393553}"/>
              </a:ext>
            </a:extLst>
          </p:cNvPr>
          <p:cNvSpPr/>
          <p:nvPr/>
        </p:nvSpPr>
        <p:spPr>
          <a:xfrm>
            <a:off x="4028024" y="3487589"/>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sp>
        <p:nvSpPr>
          <p:cNvPr id="39" name="Flowchart: Terminator 38">
            <a:extLst>
              <a:ext uri="{FF2B5EF4-FFF2-40B4-BE49-F238E27FC236}">
                <a16:creationId xmlns:a16="http://schemas.microsoft.com/office/drawing/2014/main" id="{8E68FE09-E55B-BC26-4ACB-A852F19B1A2D}"/>
              </a:ext>
            </a:extLst>
          </p:cNvPr>
          <p:cNvSpPr/>
          <p:nvPr/>
        </p:nvSpPr>
        <p:spPr>
          <a:xfrm>
            <a:off x="4001498" y="194533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2 Coats</a:t>
            </a:r>
          </a:p>
        </p:txBody>
      </p:sp>
      <p:sp>
        <p:nvSpPr>
          <p:cNvPr id="40" name="TextBox 39">
            <a:extLst>
              <a:ext uri="{FF2B5EF4-FFF2-40B4-BE49-F238E27FC236}">
                <a16:creationId xmlns:a16="http://schemas.microsoft.com/office/drawing/2014/main" id="{0DE89F7A-FD70-72A5-B433-241EEDC088FD}"/>
              </a:ext>
            </a:extLst>
          </p:cNvPr>
          <p:cNvSpPr txBox="1"/>
          <p:nvPr/>
        </p:nvSpPr>
        <p:spPr>
          <a:xfrm>
            <a:off x="2817953" y="4652295"/>
            <a:ext cx="3448049" cy="369332"/>
          </a:xfrm>
          <a:prstGeom prst="rect">
            <a:avLst/>
          </a:prstGeom>
          <a:noFill/>
        </p:spPr>
        <p:txBody>
          <a:bodyPr wrap="square">
            <a:spAutoFit/>
          </a:bodyPr>
          <a:lstStyle/>
          <a:p>
            <a:pPr algn="l" rtl="0" fontAlgn="base"/>
            <a:r>
              <a:rPr lang="en-US" i="1">
                <a:solidFill>
                  <a:schemeClr val="bg1"/>
                </a:solidFill>
              </a:rPr>
              <a:t>Click each icon to learn more. </a:t>
            </a:r>
          </a:p>
        </p:txBody>
      </p:sp>
      <p:sp>
        <p:nvSpPr>
          <p:cNvPr id="41" name="Flowchart: Terminator 40">
            <a:extLst>
              <a:ext uri="{FF2B5EF4-FFF2-40B4-BE49-F238E27FC236}">
                <a16:creationId xmlns:a16="http://schemas.microsoft.com/office/drawing/2014/main" id="{7612FC94-9E31-92B0-E383-E9FDCCA05434}"/>
              </a:ext>
            </a:extLst>
          </p:cNvPr>
          <p:cNvSpPr/>
          <p:nvPr/>
        </p:nvSpPr>
        <p:spPr>
          <a:xfrm>
            <a:off x="2615941" y="3511347"/>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050"/>
              <a:t>Green Label Singapore Certified</a:t>
            </a:r>
          </a:p>
        </p:txBody>
      </p:sp>
      <p:grpSp>
        <p:nvGrpSpPr>
          <p:cNvPr id="42" name="Group 41">
            <a:extLst>
              <a:ext uri="{FF2B5EF4-FFF2-40B4-BE49-F238E27FC236}">
                <a16:creationId xmlns:a16="http://schemas.microsoft.com/office/drawing/2014/main" id="{869D4C9A-B30A-3446-8E0D-1162D35FBEDD}"/>
              </a:ext>
            </a:extLst>
          </p:cNvPr>
          <p:cNvGrpSpPr/>
          <p:nvPr/>
        </p:nvGrpSpPr>
        <p:grpSpPr>
          <a:xfrm>
            <a:off x="1108660" y="1089391"/>
            <a:ext cx="732200" cy="603648"/>
            <a:chOff x="3187704" y="503290"/>
            <a:chExt cx="732200" cy="603648"/>
          </a:xfrm>
        </p:grpSpPr>
        <p:sp>
          <p:nvSpPr>
            <p:cNvPr id="43" name="Flowchart: Process 42">
              <a:extLst>
                <a:ext uri="{FF2B5EF4-FFF2-40B4-BE49-F238E27FC236}">
                  <a16:creationId xmlns:a16="http://schemas.microsoft.com/office/drawing/2014/main" id="{289DA6B6-033C-157D-A9C5-F764F8BCB004}"/>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4" name="Flowchart: Process 43">
              <a:extLst>
                <a:ext uri="{FF2B5EF4-FFF2-40B4-BE49-F238E27FC236}">
                  <a16:creationId xmlns:a16="http://schemas.microsoft.com/office/drawing/2014/main" id="{A0F908E1-0C37-8C58-7204-9050F852F42A}"/>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45" name="Picture 4">
            <a:extLst>
              <a:ext uri="{FF2B5EF4-FFF2-40B4-BE49-F238E27FC236}">
                <a16:creationId xmlns:a16="http://schemas.microsoft.com/office/drawing/2014/main" id="{321CAD46-2F6E-B181-229C-AC4D76859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969" y="963434"/>
            <a:ext cx="559207" cy="57615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6BA3EA2A-8BC5-2C12-C9E0-0EB76A9AD209}"/>
              </a:ext>
            </a:extLst>
          </p:cNvPr>
          <p:cNvGrpSpPr/>
          <p:nvPr/>
        </p:nvGrpSpPr>
        <p:grpSpPr>
          <a:xfrm>
            <a:off x="2593039" y="1089391"/>
            <a:ext cx="732200" cy="603648"/>
            <a:chOff x="3187704" y="503290"/>
            <a:chExt cx="732200" cy="603648"/>
          </a:xfrm>
        </p:grpSpPr>
        <p:sp>
          <p:nvSpPr>
            <p:cNvPr id="47" name="Flowchart: Process 46">
              <a:extLst>
                <a:ext uri="{FF2B5EF4-FFF2-40B4-BE49-F238E27FC236}">
                  <a16:creationId xmlns:a16="http://schemas.microsoft.com/office/drawing/2014/main" id="{832646F9-AAA4-979C-D940-611F8D854438}"/>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8" name="Flowchart: Process 47">
              <a:extLst>
                <a:ext uri="{FF2B5EF4-FFF2-40B4-BE49-F238E27FC236}">
                  <a16:creationId xmlns:a16="http://schemas.microsoft.com/office/drawing/2014/main" id="{0F31CA41-0B95-54E0-BE3F-B5C219C34C83}"/>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9" name="Group 48">
            <a:extLst>
              <a:ext uri="{FF2B5EF4-FFF2-40B4-BE49-F238E27FC236}">
                <a16:creationId xmlns:a16="http://schemas.microsoft.com/office/drawing/2014/main" id="{74AC8EE3-BE86-6583-B227-1F49C0773EB6}"/>
              </a:ext>
            </a:extLst>
          </p:cNvPr>
          <p:cNvGrpSpPr/>
          <p:nvPr/>
        </p:nvGrpSpPr>
        <p:grpSpPr>
          <a:xfrm>
            <a:off x="4252877" y="1089391"/>
            <a:ext cx="732200" cy="603648"/>
            <a:chOff x="3187704" y="503290"/>
            <a:chExt cx="732200" cy="603648"/>
          </a:xfrm>
        </p:grpSpPr>
        <p:sp>
          <p:nvSpPr>
            <p:cNvPr id="50" name="Flowchart: Process 49">
              <a:extLst>
                <a:ext uri="{FF2B5EF4-FFF2-40B4-BE49-F238E27FC236}">
                  <a16:creationId xmlns:a16="http://schemas.microsoft.com/office/drawing/2014/main" id="{EF00775B-F080-DFA5-45A5-95DF4B39EF16}"/>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1" name="Flowchart: Process 50">
              <a:extLst>
                <a:ext uri="{FF2B5EF4-FFF2-40B4-BE49-F238E27FC236}">
                  <a16:creationId xmlns:a16="http://schemas.microsoft.com/office/drawing/2014/main" id="{974D143F-982A-8A7A-F2EE-BFED1235DFA0}"/>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2" name="Group 51">
            <a:extLst>
              <a:ext uri="{FF2B5EF4-FFF2-40B4-BE49-F238E27FC236}">
                <a16:creationId xmlns:a16="http://schemas.microsoft.com/office/drawing/2014/main" id="{4B647583-24F8-12D0-7FA2-8120A1570817}"/>
              </a:ext>
            </a:extLst>
          </p:cNvPr>
          <p:cNvGrpSpPr/>
          <p:nvPr/>
        </p:nvGrpSpPr>
        <p:grpSpPr>
          <a:xfrm>
            <a:off x="5713995" y="1026894"/>
            <a:ext cx="732200" cy="603648"/>
            <a:chOff x="3187704" y="503290"/>
            <a:chExt cx="732200" cy="603648"/>
          </a:xfrm>
        </p:grpSpPr>
        <p:sp>
          <p:nvSpPr>
            <p:cNvPr id="53" name="Flowchart: Process 52">
              <a:extLst>
                <a:ext uri="{FF2B5EF4-FFF2-40B4-BE49-F238E27FC236}">
                  <a16:creationId xmlns:a16="http://schemas.microsoft.com/office/drawing/2014/main" id="{1550962F-FB2E-28B6-1980-FC7626C62F97}"/>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4" name="Flowchart: Process 53">
              <a:extLst>
                <a:ext uri="{FF2B5EF4-FFF2-40B4-BE49-F238E27FC236}">
                  <a16:creationId xmlns:a16="http://schemas.microsoft.com/office/drawing/2014/main" id="{28C7F0B7-4C0F-310E-D8BA-BDD844DC65F7}"/>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5" name="Group 54">
            <a:extLst>
              <a:ext uri="{FF2B5EF4-FFF2-40B4-BE49-F238E27FC236}">
                <a16:creationId xmlns:a16="http://schemas.microsoft.com/office/drawing/2014/main" id="{6163227D-33FD-16DB-3377-96C5535012D2}"/>
              </a:ext>
            </a:extLst>
          </p:cNvPr>
          <p:cNvGrpSpPr/>
          <p:nvPr/>
        </p:nvGrpSpPr>
        <p:grpSpPr>
          <a:xfrm>
            <a:off x="7489608" y="1016332"/>
            <a:ext cx="732200" cy="603648"/>
            <a:chOff x="3187704" y="503290"/>
            <a:chExt cx="732200" cy="603648"/>
          </a:xfrm>
        </p:grpSpPr>
        <p:sp>
          <p:nvSpPr>
            <p:cNvPr id="56" name="Flowchart: Process 55">
              <a:extLst>
                <a:ext uri="{FF2B5EF4-FFF2-40B4-BE49-F238E27FC236}">
                  <a16:creationId xmlns:a16="http://schemas.microsoft.com/office/drawing/2014/main" id="{FE1DD2F0-7D2B-AA1D-7002-F686081AF3A1}"/>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7" name="Flowchart: Process 56">
              <a:extLst>
                <a:ext uri="{FF2B5EF4-FFF2-40B4-BE49-F238E27FC236}">
                  <a16:creationId xmlns:a16="http://schemas.microsoft.com/office/drawing/2014/main" id="{3FD2C2CF-7EB1-0D67-7DDD-FC127DFB136F}"/>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9" name="Group 58">
            <a:extLst>
              <a:ext uri="{FF2B5EF4-FFF2-40B4-BE49-F238E27FC236}">
                <a16:creationId xmlns:a16="http://schemas.microsoft.com/office/drawing/2014/main" id="{5512271B-3F05-8461-7F64-90CBC7114C2F}"/>
              </a:ext>
            </a:extLst>
          </p:cNvPr>
          <p:cNvGrpSpPr/>
          <p:nvPr/>
        </p:nvGrpSpPr>
        <p:grpSpPr>
          <a:xfrm>
            <a:off x="1108660" y="2733675"/>
            <a:ext cx="732200" cy="603648"/>
            <a:chOff x="3187704" y="503290"/>
            <a:chExt cx="732200" cy="603648"/>
          </a:xfrm>
        </p:grpSpPr>
        <p:sp>
          <p:nvSpPr>
            <p:cNvPr id="60" name="Flowchart: Process 59">
              <a:extLst>
                <a:ext uri="{FF2B5EF4-FFF2-40B4-BE49-F238E27FC236}">
                  <a16:creationId xmlns:a16="http://schemas.microsoft.com/office/drawing/2014/main" id="{DD835D11-5F2B-FDF3-F5F1-49D4282754B1}"/>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1" name="Flowchart: Process 60">
              <a:extLst>
                <a:ext uri="{FF2B5EF4-FFF2-40B4-BE49-F238E27FC236}">
                  <a16:creationId xmlns:a16="http://schemas.microsoft.com/office/drawing/2014/main" id="{2636E419-4482-F258-0BC1-3358268B1C10}"/>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62476" name="Group 62475">
            <a:extLst>
              <a:ext uri="{FF2B5EF4-FFF2-40B4-BE49-F238E27FC236}">
                <a16:creationId xmlns:a16="http://schemas.microsoft.com/office/drawing/2014/main" id="{7A211BDC-CA79-D1CE-FA02-F8BB41ACFEA8}"/>
              </a:ext>
            </a:extLst>
          </p:cNvPr>
          <p:cNvGrpSpPr/>
          <p:nvPr/>
        </p:nvGrpSpPr>
        <p:grpSpPr>
          <a:xfrm>
            <a:off x="2607028" y="2644602"/>
            <a:ext cx="732200" cy="603648"/>
            <a:chOff x="3187704" y="503290"/>
            <a:chExt cx="732200" cy="603648"/>
          </a:xfrm>
        </p:grpSpPr>
        <p:sp>
          <p:nvSpPr>
            <p:cNvPr id="62477" name="Flowchart: Process 62476">
              <a:extLst>
                <a:ext uri="{FF2B5EF4-FFF2-40B4-BE49-F238E27FC236}">
                  <a16:creationId xmlns:a16="http://schemas.microsoft.com/office/drawing/2014/main" id="{E93A55AC-CB19-21B1-6DED-E06BF5FF4412}"/>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2478" name="Flowchart: Process 62477">
              <a:extLst>
                <a:ext uri="{FF2B5EF4-FFF2-40B4-BE49-F238E27FC236}">
                  <a16:creationId xmlns:a16="http://schemas.microsoft.com/office/drawing/2014/main" id="{87A4B0D3-AD8F-AECA-9F09-14D28B8C01BB}"/>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62480" name="Group 62479">
            <a:extLst>
              <a:ext uri="{FF2B5EF4-FFF2-40B4-BE49-F238E27FC236}">
                <a16:creationId xmlns:a16="http://schemas.microsoft.com/office/drawing/2014/main" id="{B18A409C-0819-2EB1-0795-AB35DE90EF99}"/>
              </a:ext>
            </a:extLst>
          </p:cNvPr>
          <p:cNvGrpSpPr/>
          <p:nvPr/>
        </p:nvGrpSpPr>
        <p:grpSpPr>
          <a:xfrm>
            <a:off x="4185344" y="2750000"/>
            <a:ext cx="732200" cy="603648"/>
            <a:chOff x="3187704" y="503290"/>
            <a:chExt cx="732200" cy="603648"/>
          </a:xfrm>
        </p:grpSpPr>
        <p:sp>
          <p:nvSpPr>
            <p:cNvPr id="62481" name="Flowchart: Process 62480">
              <a:extLst>
                <a:ext uri="{FF2B5EF4-FFF2-40B4-BE49-F238E27FC236}">
                  <a16:creationId xmlns:a16="http://schemas.microsoft.com/office/drawing/2014/main" id="{DEBD146D-0A78-0A3B-C5E4-538A888EA804}"/>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2482" name="Flowchart: Process 62481">
              <a:extLst>
                <a:ext uri="{FF2B5EF4-FFF2-40B4-BE49-F238E27FC236}">
                  <a16:creationId xmlns:a16="http://schemas.microsoft.com/office/drawing/2014/main" id="{BAFA52DE-EB85-23ED-EC1C-F632D754D3BD}"/>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62483" name="Picture 8">
            <a:extLst>
              <a:ext uri="{FF2B5EF4-FFF2-40B4-BE49-F238E27FC236}">
                <a16:creationId xmlns:a16="http://schemas.microsoft.com/office/drawing/2014/main" id="{DCCFA28B-1228-F8E2-4278-BBE1C29ED9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0783" y="885065"/>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484" name="Picture 10">
            <a:extLst>
              <a:ext uri="{FF2B5EF4-FFF2-40B4-BE49-F238E27FC236}">
                <a16:creationId xmlns:a16="http://schemas.microsoft.com/office/drawing/2014/main" id="{AD855E37-E0D8-2620-956D-FB70A0078B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1489" y="843991"/>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485" name="Picture 12">
            <a:extLst>
              <a:ext uri="{FF2B5EF4-FFF2-40B4-BE49-F238E27FC236}">
                <a16:creationId xmlns:a16="http://schemas.microsoft.com/office/drawing/2014/main" id="{471F255C-7D56-4DCD-CE44-D31572E342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5014"/>
          <a:stretch/>
        </p:blipFill>
        <p:spPr bwMode="auto">
          <a:xfrm>
            <a:off x="4228301" y="2710742"/>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486" name="Picture 62485">
            <a:extLst>
              <a:ext uri="{FF2B5EF4-FFF2-40B4-BE49-F238E27FC236}">
                <a16:creationId xmlns:a16="http://schemas.microsoft.com/office/drawing/2014/main" id="{5B967947-F582-6A7C-3C7A-4171B73A4705}"/>
              </a:ext>
            </a:extLst>
          </p:cNvPr>
          <p:cNvPicPr>
            <a:picLocks noChangeAspect="1"/>
          </p:cNvPicPr>
          <p:nvPr/>
        </p:nvPicPr>
        <p:blipFill>
          <a:blip r:embed="rId8"/>
          <a:stretch>
            <a:fillRect/>
          </a:stretch>
        </p:blipFill>
        <p:spPr>
          <a:xfrm>
            <a:off x="2616879" y="992651"/>
            <a:ext cx="638473" cy="621671"/>
          </a:xfrm>
          <a:prstGeom prst="rect">
            <a:avLst/>
          </a:prstGeom>
          <a:effectLst>
            <a:outerShdw blurRad="50800" dist="38100" dir="2700000" algn="tl" rotWithShape="0">
              <a:prstClr val="black">
                <a:alpha val="40000"/>
              </a:prstClr>
            </a:outerShdw>
          </a:effectLst>
        </p:spPr>
      </p:pic>
      <p:pic>
        <p:nvPicPr>
          <p:cNvPr id="62487" name="Picture 62486">
            <a:extLst>
              <a:ext uri="{FF2B5EF4-FFF2-40B4-BE49-F238E27FC236}">
                <a16:creationId xmlns:a16="http://schemas.microsoft.com/office/drawing/2014/main" id="{93831CB5-3E4D-F25F-8BEF-278EA65AE904}"/>
              </a:ext>
            </a:extLst>
          </p:cNvPr>
          <p:cNvPicPr>
            <a:picLocks noChangeAspect="1"/>
          </p:cNvPicPr>
          <p:nvPr/>
        </p:nvPicPr>
        <p:blipFill>
          <a:blip r:embed="rId9"/>
          <a:stretch>
            <a:fillRect/>
          </a:stretch>
        </p:blipFill>
        <p:spPr>
          <a:xfrm>
            <a:off x="5955521" y="1069969"/>
            <a:ext cx="283492" cy="373489"/>
          </a:xfrm>
          <a:prstGeom prst="rect">
            <a:avLst/>
          </a:prstGeom>
        </p:spPr>
      </p:pic>
      <p:pic>
        <p:nvPicPr>
          <p:cNvPr id="62488" name="Picture 62487">
            <a:extLst>
              <a:ext uri="{FF2B5EF4-FFF2-40B4-BE49-F238E27FC236}">
                <a16:creationId xmlns:a16="http://schemas.microsoft.com/office/drawing/2014/main" id="{96952C45-DB66-7426-AB6D-704060BDC94F}"/>
              </a:ext>
            </a:extLst>
          </p:cNvPr>
          <p:cNvPicPr>
            <a:picLocks noChangeAspect="1"/>
          </p:cNvPicPr>
          <p:nvPr/>
        </p:nvPicPr>
        <p:blipFill rotWithShape="1">
          <a:blip r:embed="rId10"/>
          <a:srcRect l="-1" r="-5284" b="25701"/>
          <a:stretch/>
        </p:blipFill>
        <p:spPr>
          <a:xfrm>
            <a:off x="2756565" y="2650427"/>
            <a:ext cx="568674" cy="513391"/>
          </a:xfrm>
          <a:prstGeom prst="rect">
            <a:avLst/>
          </a:prstGeom>
        </p:spPr>
      </p:pic>
      <p:pic>
        <p:nvPicPr>
          <p:cNvPr id="62489" name="Picture 62488">
            <a:extLst>
              <a:ext uri="{FF2B5EF4-FFF2-40B4-BE49-F238E27FC236}">
                <a16:creationId xmlns:a16="http://schemas.microsoft.com/office/drawing/2014/main" id="{27296852-4D89-D1A3-A10E-2931BDAF9CD3}"/>
              </a:ext>
            </a:extLst>
          </p:cNvPr>
          <p:cNvPicPr>
            <a:picLocks noChangeAspect="1"/>
          </p:cNvPicPr>
          <p:nvPr/>
        </p:nvPicPr>
        <p:blipFill>
          <a:blip r:embed="rId11"/>
          <a:stretch>
            <a:fillRect/>
          </a:stretch>
        </p:blipFill>
        <p:spPr>
          <a:xfrm>
            <a:off x="1160063" y="2881821"/>
            <a:ext cx="629394" cy="342542"/>
          </a:xfrm>
          <a:prstGeom prst="rect">
            <a:avLst/>
          </a:prstGeom>
        </p:spPr>
      </p:pic>
      <p:pic>
        <p:nvPicPr>
          <p:cNvPr id="62490" name="Content Placeholder 10" descr="A picture containing logo&#10;&#10;Description automatically generated">
            <a:extLst>
              <a:ext uri="{FF2B5EF4-FFF2-40B4-BE49-F238E27FC236}">
                <a16:creationId xmlns:a16="http://schemas.microsoft.com/office/drawing/2014/main" id="{123AA8C0-E044-169B-121B-02DFC1D9F1B3}"/>
              </a:ext>
            </a:extLst>
          </p:cNvPr>
          <p:cNvPicPr>
            <a:picLocks noChangeAspect="1"/>
          </p:cNvPicPr>
          <p:nvPr/>
        </p:nvPicPr>
        <p:blipFill rotWithShape="1">
          <a:blip r:embed="rId12"/>
          <a:srcRect l="16701" t="6970" r="17774" b="4520"/>
          <a:stretch/>
        </p:blipFill>
        <p:spPr bwMode="gray">
          <a:xfrm>
            <a:off x="6691554" y="2743073"/>
            <a:ext cx="1411660" cy="1868171"/>
          </a:xfrm>
          <a:prstGeom prst="rect">
            <a:avLst/>
          </a:prstGeom>
          <a:effectLst>
            <a:outerShdw blurRad="76200" dir="15660000" sy="23000" kx="1200000" algn="br" rotWithShape="0">
              <a:prstClr val="black">
                <a:alpha val="42000"/>
              </a:prstClr>
            </a:outerShdw>
          </a:effectLst>
        </p:spPr>
      </p:pic>
    </p:spTree>
    <p:extLst>
      <p:ext uri="{BB962C8B-B14F-4D97-AF65-F5344CB8AC3E}">
        <p14:creationId xmlns:p14="http://schemas.microsoft.com/office/powerpoint/2010/main" val="1156726864"/>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Free photo old weathered wall with blue rusty wooden shutters">
            <a:extLst>
              <a:ext uri="{FF2B5EF4-FFF2-40B4-BE49-F238E27FC236}">
                <a16:creationId xmlns:a16="http://schemas.microsoft.com/office/drawing/2014/main" id="{10F817C1-0CA4-4649-F7BE-F1440029B9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686925" cy="514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Free photo girl shows best choice for you. portrait of happy charming young 20s asian female holding hand on waist as pointing at upper left corner smiling and tilting head, suggesting awesome promo">
            <a:extLst>
              <a:ext uri="{FF2B5EF4-FFF2-40B4-BE49-F238E27FC236}">
                <a16:creationId xmlns:a16="http://schemas.microsoft.com/office/drawing/2014/main" id="{ACB716F2-E872-2E44-062B-2CCF989D726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29" r="11229"/>
          <a:stretch/>
        </p:blipFill>
        <p:spPr bwMode="auto">
          <a:xfrm>
            <a:off x="5673342" y="-104758"/>
            <a:ext cx="4013583" cy="524825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ree photo girl shows best choice for you. portrait of happy charming young 20s asian female holding hand on waist as pointing at upper left corner smiling and tilting head, suggesting awesome promo">
            <a:extLst>
              <a:ext uri="{FF2B5EF4-FFF2-40B4-BE49-F238E27FC236}">
                <a16:creationId xmlns:a16="http://schemas.microsoft.com/office/drawing/2014/main" id="{4267F04B-1454-1779-C6C3-C30C96846E1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37829" r="11229"/>
          <a:stretch/>
        </p:blipFill>
        <p:spPr bwMode="auto">
          <a:xfrm>
            <a:off x="5825742" y="47642"/>
            <a:ext cx="4013583" cy="5248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934870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BA682C-8074-B471-3355-31957E971631}"/>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2" name="TextBox 1">
            <a:extLst>
              <a:ext uri="{FF2B5EF4-FFF2-40B4-BE49-F238E27FC236}">
                <a16:creationId xmlns:a16="http://schemas.microsoft.com/office/drawing/2014/main" id="{D68CF13D-18C2-1C29-D383-0ED3CBC2013A}"/>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8" name="Picture 7" descr="A picture containing text, container, can&#10;&#10;Description automatically generated">
            <a:extLst>
              <a:ext uri="{FF2B5EF4-FFF2-40B4-BE49-F238E27FC236}">
                <a16:creationId xmlns:a16="http://schemas.microsoft.com/office/drawing/2014/main" id="{04F443C4-6BF4-A725-FF83-5F9BE7CEB839}"/>
              </a:ext>
            </a:extLst>
          </p:cNvPr>
          <p:cNvPicPr>
            <a:picLocks noChangeAspect="1"/>
          </p:cNvPicPr>
          <p:nvPr/>
        </p:nvPicPr>
        <p:blipFill rotWithShape="1">
          <a:blip r:embed="rId4">
            <a:duotone>
              <a:schemeClr val="bg2">
                <a:shade val="45000"/>
                <a:satMod val="135000"/>
              </a:schemeClr>
              <a:prstClr val="white"/>
            </a:duotone>
          </a:blip>
          <a:srcRect l="12436" r="13022" b="11168"/>
          <a:stretch/>
        </p:blipFill>
        <p:spPr>
          <a:xfrm>
            <a:off x="293066" y="2752325"/>
            <a:ext cx="1365318" cy="1860642"/>
          </a:xfrm>
          <a:prstGeom prst="rect">
            <a:avLst/>
          </a:prstGeom>
          <a:effectLst>
            <a:outerShdw blurRad="76200" dir="15660000" sy="23000" kx="1200000" algn="br" rotWithShape="0">
              <a:prstClr val="black">
                <a:alpha val="42000"/>
              </a:prstClr>
            </a:outerShdw>
          </a:effectLst>
        </p:spPr>
      </p:pic>
      <p:pic>
        <p:nvPicPr>
          <p:cNvPr id="9" name="Content Placeholder 10" descr="A picture containing logo&#10;&#10;Description automatically generated">
            <a:extLst>
              <a:ext uri="{FF2B5EF4-FFF2-40B4-BE49-F238E27FC236}">
                <a16:creationId xmlns:a16="http://schemas.microsoft.com/office/drawing/2014/main" id="{EF8C68A8-9014-411C-E931-5FE490766DAD}"/>
              </a:ext>
            </a:extLst>
          </p:cNvPr>
          <p:cNvPicPr>
            <a:picLocks noChangeAspect="1"/>
          </p:cNvPicPr>
          <p:nvPr/>
        </p:nvPicPr>
        <p:blipFill rotWithShape="1">
          <a:blip r:embed="rId5"/>
          <a:srcRect l="16701" t="6970" r="17774" b="4520"/>
          <a:stretch/>
        </p:blipFill>
        <p:spPr bwMode="gray">
          <a:xfrm>
            <a:off x="1575764" y="2811732"/>
            <a:ext cx="1365318" cy="1806843"/>
          </a:xfrm>
          <a:prstGeom prst="rect">
            <a:avLst/>
          </a:prstGeom>
          <a:effectLst>
            <a:outerShdw blurRad="76200" dir="15660000" sy="23000" kx="1200000" algn="br" rotWithShape="0">
              <a:prstClr val="black">
                <a:alpha val="42000"/>
              </a:prstClr>
            </a:outerShdw>
          </a:effectLst>
        </p:spPr>
      </p:pic>
      <p:pic>
        <p:nvPicPr>
          <p:cNvPr id="10" name="Picture 9" descr="A picture containing logo&#10;&#10;Description automatically generated">
            <a:extLst>
              <a:ext uri="{FF2B5EF4-FFF2-40B4-BE49-F238E27FC236}">
                <a16:creationId xmlns:a16="http://schemas.microsoft.com/office/drawing/2014/main" id="{30D315A4-A8D7-5B66-CD22-9D7736F7BE1C}"/>
              </a:ext>
            </a:extLst>
          </p:cNvPr>
          <p:cNvPicPr>
            <a:picLocks noChangeAspect="1"/>
          </p:cNvPicPr>
          <p:nvPr/>
        </p:nvPicPr>
        <p:blipFill rotWithShape="1">
          <a:blip r:embed="rId6"/>
          <a:srcRect b="9321"/>
          <a:stretch/>
        </p:blipFill>
        <p:spPr>
          <a:xfrm>
            <a:off x="2776940" y="2453309"/>
            <a:ext cx="1669969" cy="2120186"/>
          </a:xfrm>
          <a:prstGeom prst="rect">
            <a:avLst/>
          </a:prstGeom>
          <a:effectLst>
            <a:outerShdw blurRad="76200" dir="15660000" sy="23000" kx="1200000" algn="br" rotWithShape="0">
              <a:prstClr val="black">
                <a:alpha val="42000"/>
              </a:prstClr>
            </a:outerShdw>
          </a:effectLst>
        </p:spPr>
      </p:pic>
      <p:pic>
        <p:nvPicPr>
          <p:cNvPr id="12" name="Picture 9" descr="A can of paint with a blue label&#10;&#10;Description automatically generated">
            <a:extLst>
              <a:ext uri="{FF2B5EF4-FFF2-40B4-BE49-F238E27FC236}">
                <a16:creationId xmlns:a16="http://schemas.microsoft.com/office/drawing/2014/main" id="{208A768D-C7EA-E392-0BDA-C230B574D73C}"/>
              </a:ext>
            </a:extLst>
          </p:cNvPr>
          <p:cNvPicPr>
            <a:picLocks noChangeAspect="1"/>
          </p:cNvPicPr>
          <p:nvPr/>
        </p:nvPicPr>
        <p:blipFill>
          <a:blip r:embed="rId7"/>
          <a:stretch>
            <a:fillRect/>
          </a:stretch>
        </p:blipFill>
        <p:spPr>
          <a:xfrm>
            <a:off x="7260392" y="2606165"/>
            <a:ext cx="1480902" cy="1972631"/>
          </a:xfrm>
          <a:prstGeom prst="rect">
            <a:avLst/>
          </a:prstGeom>
          <a:effectLst>
            <a:outerShdw blurRad="76200" dir="15660000" sy="23000" kx="1200000" algn="br" rotWithShape="0">
              <a:prstClr val="black">
                <a:alpha val="42000"/>
              </a:prstClr>
            </a:outerShdw>
          </a:effectLst>
        </p:spPr>
      </p:pic>
      <p:pic>
        <p:nvPicPr>
          <p:cNvPr id="13" name="Picture 5" descr="A picture containing text, container, can&#10;&#10;Description automatically generated">
            <a:extLst>
              <a:ext uri="{FF2B5EF4-FFF2-40B4-BE49-F238E27FC236}">
                <a16:creationId xmlns:a16="http://schemas.microsoft.com/office/drawing/2014/main" id="{6F33EF84-9FB7-D047-EA9A-BB4F7C6BA3E9}"/>
              </a:ext>
            </a:extLst>
          </p:cNvPr>
          <p:cNvPicPr>
            <a:picLocks noChangeAspect="1"/>
          </p:cNvPicPr>
          <p:nvPr/>
        </p:nvPicPr>
        <p:blipFill>
          <a:blip r:embed="rId8"/>
          <a:stretch>
            <a:fillRect/>
          </a:stretch>
        </p:blipFill>
        <p:spPr>
          <a:xfrm>
            <a:off x="4513388" y="3029762"/>
            <a:ext cx="1340052" cy="1584868"/>
          </a:xfrm>
          <a:prstGeom prst="rect">
            <a:avLst/>
          </a:prstGeom>
          <a:effectLst>
            <a:outerShdw blurRad="76200" dir="15660000" sy="23000" kx="1200000" algn="br" rotWithShape="0">
              <a:prstClr val="black">
                <a:alpha val="42000"/>
              </a:prstClr>
            </a:outerShdw>
          </a:effectLst>
        </p:spPr>
      </p:pic>
      <p:pic>
        <p:nvPicPr>
          <p:cNvPr id="11" name="Picture 10" descr="Logo&#10;&#10;Description automatically generated">
            <a:extLst>
              <a:ext uri="{FF2B5EF4-FFF2-40B4-BE49-F238E27FC236}">
                <a16:creationId xmlns:a16="http://schemas.microsoft.com/office/drawing/2014/main" id="{93C658A2-8383-632B-33BB-402B5D6423BF}"/>
              </a:ext>
            </a:extLst>
          </p:cNvPr>
          <p:cNvPicPr>
            <a:picLocks noChangeAspect="1"/>
          </p:cNvPicPr>
          <p:nvPr/>
        </p:nvPicPr>
        <p:blipFill>
          <a:blip r:embed="rId9"/>
          <a:stretch>
            <a:fillRect/>
          </a:stretch>
        </p:blipFill>
        <p:spPr>
          <a:xfrm>
            <a:off x="5779490" y="2856123"/>
            <a:ext cx="1574341" cy="1717372"/>
          </a:xfrm>
          <a:prstGeom prst="rect">
            <a:avLst/>
          </a:prstGeom>
          <a:effectLst>
            <a:outerShdw blurRad="76200" dir="15660000" sy="23000" kx="1200000" algn="br" rotWithShape="0">
              <a:prstClr val="black">
                <a:alpha val="42000"/>
              </a:prstClr>
            </a:outerShdw>
          </a:effectLst>
        </p:spPr>
      </p:pic>
      <p:sp>
        <p:nvSpPr>
          <p:cNvPr id="14" name="TextBox 13">
            <a:extLst>
              <a:ext uri="{FF2B5EF4-FFF2-40B4-BE49-F238E27FC236}">
                <a16:creationId xmlns:a16="http://schemas.microsoft.com/office/drawing/2014/main" id="{C772680E-2605-CFF5-4970-3A82AE09B64C}"/>
              </a:ext>
            </a:extLst>
          </p:cNvPr>
          <p:cNvSpPr txBox="1"/>
          <p:nvPr/>
        </p:nvSpPr>
        <p:spPr>
          <a:xfrm>
            <a:off x="3174320" y="1451487"/>
            <a:ext cx="3004474"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Click each product to know more about it</a:t>
            </a:r>
          </a:p>
        </p:txBody>
      </p:sp>
      <p:sp>
        <p:nvSpPr>
          <p:cNvPr id="4" name="L-Shape 3">
            <a:extLst>
              <a:ext uri="{FF2B5EF4-FFF2-40B4-BE49-F238E27FC236}">
                <a16:creationId xmlns:a16="http://schemas.microsoft.com/office/drawing/2014/main" id="{E669F1C1-3EC6-E55C-2E1D-6DBFA7363F39}"/>
              </a:ext>
            </a:extLst>
          </p:cNvPr>
          <p:cNvSpPr/>
          <p:nvPr/>
        </p:nvSpPr>
        <p:spPr>
          <a:xfrm rot="18153998">
            <a:off x="626398" y="2715490"/>
            <a:ext cx="735196" cy="292774"/>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 name="Arrow: Notched Right 4">
            <a:extLst>
              <a:ext uri="{FF2B5EF4-FFF2-40B4-BE49-F238E27FC236}">
                <a16:creationId xmlns:a16="http://schemas.microsoft.com/office/drawing/2014/main" id="{9E8D2DA5-CE73-A42E-464F-DA88B08B15BC}"/>
              </a:ext>
            </a:extLst>
          </p:cNvPr>
          <p:cNvSpPr/>
          <p:nvPr/>
        </p:nvSpPr>
        <p:spPr>
          <a:xfrm rot="5400000">
            <a:off x="1878820" y="1977684"/>
            <a:ext cx="874157" cy="609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143572367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4" descr="Color of the Year 2022 The Workshop Colors shown in Kitchen Inspirational roomset">
            <a:extLst>
              <a:ext uri="{FF2B5EF4-FFF2-40B4-BE49-F238E27FC236}">
                <a16:creationId xmlns:a16="http://schemas.microsoft.com/office/drawing/2014/main" id="{1A12AECB-A8E5-FBFA-CDD2-709F3FBC426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0930" b="10961"/>
          <a:stretch/>
        </p:blipFill>
        <p:spPr bwMode="auto">
          <a:xfrm>
            <a:off x="3175" y="0"/>
            <a:ext cx="9140825"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49249A49-C0F8-DA6A-6783-EB7CAF17D1D9}"/>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A575BF23-FAB2-A1F3-CB3C-69348FD9EF78}"/>
              </a:ext>
            </a:extLst>
          </p:cNvPr>
          <p:cNvSpPr txBox="1"/>
          <p:nvPr/>
        </p:nvSpPr>
        <p:spPr>
          <a:xfrm>
            <a:off x="1955338" y="93017"/>
            <a:ext cx="3721562"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Aura Satin Matt</a:t>
            </a:r>
            <a:endParaRPr lang="en-SG" sz="2400">
              <a:latin typeface="Colour Sans" panose="02000503030000020004" pitchFamily="2" charset="0"/>
            </a:endParaRPr>
          </a:p>
        </p:txBody>
      </p:sp>
      <p:pic>
        <p:nvPicPr>
          <p:cNvPr id="5" name="Picture 8" descr="A diamond logo with blue text&#10;&#10;Description automatically generated">
            <a:extLst>
              <a:ext uri="{FF2B5EF4-FFF2-40B4-BE49-F238E27FC236}">
                <a16:creationId xmlns:a16="http://schemas.microsoft.com/office/drawing/2014/main" id="{892EB3FA-E3C5-4037-D318-1E685377C91C}"/>
              </a:ext>
            </a:extLst>
          </p:cNvPr>
          <p:cNvPicPr>
            <a:picLocks noChangeAspect="1"/>
          </p:cNvPicPr>
          <p:nvPr/>
        </p:nvPicPr>
        <p:blipFill>
          <a:blip r:embed="rId4"/>
          <a:stretch>
            <a:fillRect/>
          </a:stretch>
        </p:blipFill>
        <p:spPr>
          <a:xfrm>
            <a:off x="833243" y="801897"/>
            <a:ext cx="1122095" cy="1144362"/>
          </a:xfrm>
          <a:prstGeom prst="rect">
            <a:avLst/>
          </a:prstGeom>
        </p:spPr>
      </p:pic>
      <p:sp>
        <p:nvSpPr>
          <p:cNvPr id="7" name="Rectangle: Diagonal Corners Rounded 6">
            <a:extLst>
              <a:ext uri="{FF2B5EF4-FFF2-40B4-BE49-F238E27FC236}">
                <a16:creationId xmlns:a16="http://schemas.microsoft.com/office/drawing/2014/main" id="{2C74EDAD-C6D6-926C-0978-731D0E88C50F}"/>
              </a:ext>
            </a:extLst>
          </p:cNvPr>
          <p:cNvSpPr/>
          <p:nvPr/>
        </p:nvSpPr>
        <p:spPr>
          <a:xfrm>
            <a:off x="2293256" y="969412"/>
            <a:ext cx="3497943" cy="82865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800" b="0" i="0"/>
              <a:t>Non Yellowing paint with a lovely satin matt finish</a:t>
            </a:r>
            <a:endParaRPr lang="en-IN" err="1"/>
          </a:p>
        </p:txBody>
      </p:sp>
      <p:sp>
        <p:nvSpPr>
          <p:cNvPr id="8" name="Rectangle: Diagonal Corners Rounded 7">
            <a:extLst>
              <a:ext uri="{FF2B5EF4-FFF2-40B4-BE49-F238E27FC236}">
                <a16:creationId xmlns:a16="http://schemas.microsoft.com/office/drawing/2014/main" id="{CF330E7D-61F2-807E-BE84-6B0062FAD832}"/>
              </a:ext>
            </a:extLst>
          </p:cNvPr>
          <p:cNvSpPr/>
          <p:nvPr/>
        </p:nvSpPr>
        <p:spPr>
          <a:xfrm>
            <a:off x="2309881" y="1982353"/>
            <a:ext cx="3497943" cy="828659"/>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Excellent colour retention with protection included.</a:t>
            </a:r>
          </a:p>
        </p:txBody>
      </p:sp>
    </p:spTree>
    <p:extLst>
      <p:ext uri="{BB962C8B-B14F-4D97-AF65-F5344CB8AC3E}">
        <p14:creationId xmlns:p14="http://schemas.microsoft.com/office/powerpoint/2010/main" val="59349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B968BE-A61C-2AE1-EA0B-BF886A61DB27}"/>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11266" name="Picture 2" descr="Free photo side view woman holding a cup of coffee">
            <a:extLst>
              <a:ext uri="{FF2B5EF4-FFF2-40B4-BE49-F238E27FC236}">
                <a16:creationId xmlns:a16="http://schemas.microsoft.com/office/drawing/2014/main" id="{96138E3B-DDC6-3D81-9C7D-A752595EF9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81" b="520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DA240447-B219-C1F7-C4F2-91A76CA69FDE}"/>
              </a:ext>
            </a:extLst>
          </p:cNvPr>
          <p:cNvSpPr/>
          <p:nvPr/>
        </p:nvSpPr>
        <p:spPr>
          <a:xfrm>
            <a:off x="1206500" y="0"/>
            <a:ext cx="2819400" cy="1473716"/>
          </a:xfrm>
          <a:prstGeom prst="wedgeEllipseCallout">
            <a:avLst>
              <a:gd name="adj1" fmla="val 76014"/>
              <a:gd name="adj2" fmla="val 1941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200"/>
              <a:t>This is my favourite spot in my house, and now it makes me sad to see the state of the windows and the railing. I wish I could somehow make this look like new again.</a:t>
            </a:r>
          </a:p>
        </p:txBody>
      </p:sp>
      <p:pic>
        <p:nvPicPr>
          <p:cNvPr id="6" name="Picture 2">
            <a:extLst>
              <a:ext uri="{FF2B5EF4-FFF2-40B4-BE49-F238E27FC236}">
                <a16:creationId xmlns:a16="http://schemas.microsoft.com/office/drawing/2014/main" id="{A7089728-41E1-C49F-F9CC-F7AD255C5231}"/>
              </a:ext>
            </a:extLst>
          </p:cNvPr>
          <p:cNvPicPr>
            <a:picLocks noChangeAspect="1" noChangeArrowheads="1"/>
          </p:cNvPicPr>
          <p:nvPr/>
        </p:nvPicPr>
        <p:blipFill>
          <a:blip r:embed="rId4">
            <a:duotone>
              <a:prstClr val="black"/>
              <a:schemeClr val="accent4">
                <a:tint val="45000"/>
                <a:satMod val="400000"/>
              </a:schemeClr>
            </a:duotone>
            <a:extLst>
              <a:ext uri="{28A0092B-C50C-407E-A947-70E740481C1C}">
                <a14:useLocalDpi xmlns:a14="http://schemas.microsoft.com/office/drawing/2010/main" val="0"/>
              </a:ext>
            </a:extLst>
          </a:blip>
          <a:srcRect/>
          <a:stretch>
            <a:fillRect/>
          </a:stretch>
        </p:blipFill>
        <p:spPr bwMode="auto">
          <a:xfrm rot="5400000">
            <a:off x="2130988" y="1916646"/>
            <a:ext cx="1342964" cy="1310209"/>
          </a:xfrm>
          <a:prstGeom prst="rect">
            <a:avLst/>
          </a:prstGeom>
          <a:noFill/>
          <a:effectLst>
            <a:glow rad="101600">
              <a:schemeClr val="accent5">
                <a:satMod val="175000"/>
                <a:alpha val="40000"/>
              </a:schemeClr>
            </a:glow>
            <a:outerShdw blurRad="63500" sx="102000" sy="102000" algn="ctr"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12358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F8B8E0-FDE0-EFDD-6AB2-54019C13AFE2}"/>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49FC4E5B-F5A0-2C9E-E026-72C4733378F7}"/>
              </a:ext>
            </a:extLst>
          </p:cNvPr>
          <p:cNvSpPr txBox="1"/>
          <p:nvPr/>
        </p:nvSpPr>
        <p:spPr>
          <a:xfrm>
            <a:off x="271463" y="139184"/>
            <a:ext cx="6372224" cy="369332"/>
          </a:xfrm>
          <a:prstGeom prst="rect">
            <a:avLst/>
          </a:prstGeom>
          <a:noFill/>
        </p:spPr>
        <p:txBody>
          <a:bodyPr wrap="square">
            <a:spAutoFit/>
          </a:bodyPr>
          <a:lstStyle/>
          <a:p>
            <a:r>
              <a:rPr lang="en-US"/>
              <a:t>Benefits </a:t>
            </a:r>
          </a:p>
        </p:txBody>
      </p:sp>
      <p:sp>
        <p:nvSpPr>
          <p:cNvPr id="5" name="TextBox 4">
            <a:extLst>
              <a:ext uri="{FF2B5EF4-FFF2-40B4-BE49-F238E27FC236}">
                <a16:creationId xmlns:a16="http://schemas.microsoft.com/office/drawing/2014/main" id="{75230945-FCB2-2D3D-AF71-C7FE12F84766}"/>
              </a:ext>
            </a:extLst>
          </p:cNvPr>
          <p:cNvSpPr txBox="1"/>
          <p:nvPr/>
        </p:nvSpPr>
        <p:spPr>
          <a:xfrm>
            <a:off x="1537359" y="122055"/>
            <a:ext cx="3595687"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Aura Satin Matt</a:t>
            </a:r>
            <a:endParaRPr lang="en-SG" sz="2400">
              <a:latin typeface="Colour Sans" panose="02000503030000020004" pitchFamily="2" charset="0"/>
            </a:endParaRPr>
          </a:p>
        </p:txBody>
      </p:sp>
      <p:pic>
        <p:nvPicPr>
          <p:cNvPr id="7" name="Picture 8" descr="A diamond logo with blue text&#10;&#10;Description automatically generated">
            <a:extLst>
              <a:ext uri="{FF2B5EF4-FFF2-40B4-BE49-F238E27FC236}">
                <a16:creationId xmlns:a16="http://schemas.microsoft.com/office/drawing/2014/main" id="{102C6A28-2353-B8ED-65F2-A2D4D01AD4B0}"/>
              </a:ext>
            </a:extLst>
          </p:cNvPr>
          <p:cNvPicPr>
            <a:picLocks noChangeAspect="1"/>
          </p:cNvPicPr>
          <p:nvPr/>
        </p:nvPicPr>
        <p:blipFill>
          <a:blip r:embed="rId4"/>
          <a:stretch>
            <a:fillRect/>
          </a:stretch>
        </p:blipFill>
        <p:spPr>
          <a:xfrm>
            <a:off x="1537359" y="1048561"/>
            <a:ext cx="1122095" cy="1144362"/>
          </a:xfrm>
          <a:prstGeom prst="rect">
            <a:avLst/>
          </a:prstGeom>
        </p:spPr>
      </p:pic>
      <p:pic>
        <p:nvPicPr>
          <p:cNvPr id="9" name="Picture 8">
            <a:extLst>
              <a:ext uri="{FF2B5EF4-FFF2-40B4-BE49-F238E27FC236}">
                <a16:creationId xmlns:a16="http://schemas.microsoft.com/office/drawing/2014/main" id="{A5663934-AB17-1DB1-3D8C-F5B062836FBD}"/>
              </a:ext>
            </a:extLst>
          </p:cNvPr>
          <p:cNvPicPr>
            <a:picLocks noChangeAspect="1"/>
          </p:cNvPicPr>
          <p:nvPr/>
        </p:nvPicPr>
        <p:blipFill rotWithShape="1">
          <a:blip r:embed="rId5"/>
          <a:srcRect l="-1" r="-5284" b="25701"/>
          <a:stretch/>
        </p:blipFill>
        <p:spPr>
          <a:xfrm>
            <a:off x="984565" y="1919958"/>
            <a:ext cx="831646" cy="750798"/>
          </a:xfrm>
          <a:prstGeom prst="rect">
            <a:avLst/>
          </a:prstGeom>
        </p:spPr>
      </p:pic>
      <p:pic>
        <p:nvPicPr>
          <p:cNvPr id="4" name="Picture 3" descr="A picture containing logo&#10;&#10;Description automatically generated">
            <a:extLst>
              <a:ext uri="{FF2B5EF4-FFF2-40B4-BE49-F238E27FC236}">
                <a16:creationId xmlns:a16="http://schemas.microsoft.com/office/drawing/2014/main" id="{E37B87CA-1E4D-DE2B-2DAC-F2052C492DE5}"/>
              </a:ext>
            </a:extLst>
          </p:cNvPr>
          <p:cNvPicPr>
            <a:picLocks noChangeAspect="1"/>
          </p:cNvPicPr>
          <p:nvPr/>
        </p:nvPicPr>
        <p:blipFill rotWithShape="1">
          <a:blip r:embed="rId6"/>
          <a:srcRect b="9321"/>
          <a:stretch/>
        </p:blipFill>
        <p:spPr>
          <a:xfrm>
            <a:off x="905109" y="2582560"/>
            <a:ext cx="1457091" cy="1849917"/>
          </a:xfrm>
          <a:prstGeom prst="rect">
            <a:avLst/>
          </a:prstGeom>
          <a:effectLst>
            <a:outerShdw blurRad="76200" dir="15660000" sy="23000" kx="1200000" algn="br" rotWithShape="0">
              <a:prstClr val="black">
                <a:alpha val="42000"/>
              </a:prstClr>
            </a:outerShdw>
          </a:effectLst>
        </p:spPr>
      </p:pic>
      <p:pic>
        <p:nvPicPr>
          <p:cNvPr id="6" name="Picture 2">
            <a:extLst>
              <a:ext uri="{FF2B5EF4-FFF2-40B4-BE49-F238E27FC236}">
                <a16:creationId xmlns:a16="http://schemas.microsoft.com/office/drawing/2014/main" id="{A357C2B1-EC8F-DCFD-BAE3-D7BC8E0F8C0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5679284" y="731612"/>
            <a:ext cx="3464716" cy="446136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7497432-2B81-DA06-C7FD-0633ECFFB46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64656" y="869432"/>
            <a:ext cx="3458160" cy="31396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1D2974D-60C8-2607-3CD1-83FFB27833F9}"/>
              </a:ext>
            </a:extLst>
          </p:cNvPr>
          <p:cNvSpPr txBox="1"/>
          <p:nvPr/>
        </p:nvSpPr>
        <p:spPr>
          <a:xfrm>
            <a:off x="3603890" y="2190563"/>
            <a:ext cx="1825863" cy="531580"/>
          </a:xfrm>
          <a:prstGeom prst="rect">
            <a:avLst/>
          </a:prstGeom>
          <a:solidFill>
            <a:srgbClr val="29B5B4"/>
          </a:solidFill>
        </p:spPr>
        <p:txBody>
          <a:bodyPr wrap="square" lIns="0" tIns="0" rIns="0" bIns="0" rtlCol="0">
            <a:noAutofit/>
          </a:bodyPr>
          <a:lstStyle>
            <a:defPPr>
              <a:defRPr lang="nl-NL"/>
            </a:defPPr>
            <a:lvl1pPr>
              <a:defRPr sz="1200" b="0">
                <a:solidFill>
                  <a:schemeClr val="bg1"/>
                </a:solidFill>
              </a:defRPr>
            </a:lvl1pPr>
          </a:lstStyle>
          <a:p>
            <a:r>
              <a:rPr lang="en-IN"/>
              <a:t>Low Odour and Low VOC</a:t>
            </a:r>
          </a:p>
        </p:txBody>
      </p:sp>
      <p:sp>
        <p:nvSpPr>
          <p:cNvPr id="11" name="TextBox 10">
            <a:extLst>
              <a:ext uri="{FF2B5EF4-FFF2-40B4-BE49-F238E27FC236}">
                <a16:creationId xmlns:a16="http://schemas.microsoft.com/office/drawing/2014/main" id="{0B8A74B5-7829-30C3-8122-3A77390A33D0}"/>
              </a:ext>
            </a:extLst>
          </p:cNvPr>
          <p:cNvSpPr txBox="1"/>
          <p:nvPr/>
        </p:nvSpPr>
        <p:spPr>
          <a:xfrm>
            <a:off x="3668720" y="3128790"/>
            <a:ext cx="1825863" cy="531580"/>
          </a:xfrm>
          <a:prstGeom prst="rect">
            <a:avLst/>
          </a:prstGeom>
          <a:solidFill>
            <a:srgbClr val="29B5B4"/>
          </a:solidFill>
        </p:spPr>
        <p:txBody>
          <a:bodyPr wrap="square" lIns="0" tIns="0" rIns="0" bIns="0" rtlCol="0">
            <a:noAutofit/>
          </a:bodyPr>
          <a:lstStyle>
            <a:defPPr>
              <a:defRPr lang="nl-NL"/>
            </a:defPPr>
            <a:lvl1pPr>
              <a:defRPr sz="1200" b="0">
                <a:solidFill>
                  <a:schemeClr val="bg1"/>
                </a:solidFill>
              </a:defRPr>
            </a:lvl1pPr>
          </a:lstStyle>
          <a:p>
            <a:r>
              <a:rPr lang="en-IN"/>
              <a:t>Quick Drying and non yellowing formula</a:t>
            </a:r>
          </a:p>
        </p:txBody>
      </p:sp>
      <p:sp>
        <p:nvSpPr>
          <p:cNvPr id="12" name="TextBox 11">
            <a:extLst>
              <a:ext uri="{FF2B5EF4-FFF2-40B4-BE49-F238E27FC236}">
                <a16:creationId xmlns:a16="http://schemas.microsoft.com/office/drawing/2014/main" id="{F6B769F8-01B9-03A3-5702-74E5B5BF1DB2}"/>
              </a:ext>
            </a:extLst>
          </p:cNvPr>
          <p:cNvSpPr txBox="1"/>
          <p:nvPr/>
        </p:nvSpPr>
        <p:spPr>
          <a:xfrm>
            <a:off x="3562198" y="1252336"/>
            <a:ext cx="2015858" cy="531580"/>
          </a:xfrm>
          <a:prstGeom prst="rect">
            <a:avLst/>
          </a:prstGeom>
          <a:solidFill>
            <a:srgbClr val="29B5B4"/>
          </a:solidFill>
        </p:spPr>
        <p:txBody>
          <a:bodyPr wrap="square" lIns="0" tIns="0" rIns="0" bIns="0" rtlCol="0">
            <a:noAutofit/>
          </a:bodyPr>
          <a:lstStyle/>
          <a:p>
            <a:r>
              <a:rPr lang="en-IN" sz="1200" b="0">
                <a:solidFill>
                  <a:schemeClr val="bg1"/>
                </a:solidFill>
              </a:rPr>
              <a:t>Get that rich satin matt finish on your trim</a:t>
            </a:r>
          </a:p>
        </p:txBody>
      </p:sp>
    </p:spTree>
    <p:extLst>
      <p:ext uri="{BB962C8B-B14F-4D97-AF65-F5344CB8AC3E}">
        <p14:creationId xmlns:p14="http://schemas.microsoft.com/office/powerpoint/2010/main" val="20643941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C7235E8-33D9-890A-DDAA-A70B7E1624AB}"/>
              </a:ext>
            </a:extLst>
          </p:cNvPr>
          <p:cNvPicPr>
            <a:picLocks noChangeAspect="1"/>
          </p:cNvPicPr>
          <p:nvPr/>
        </p:nvPicPr>
        <p:blipFill>
          <a:blip r:embed="rId3"/>
          <a:srcRect l="2463" r="2463"/>
          <a:stretch/>
        </p:blipFill>
        <p:spPr>
          <a:xfrm>
            <a:off x="-16528" y="1"/>
            <a:ext cx="9178686" cy="5173107"/>
          </a:xfrm>
          <a:prstGeom prst="rect">
            <a:avLst/>
          </a:prstGeom>
        </p:spPr>
      </p:pic>
      <p:pic>
        <p:nvPicPr>
          <p:cNvPr id="6" name="Picture 5">
            <a:extLst>
              <a:ext uri="{FF2B5EF4-FFF2-40B4-BE49-F238E27FC236}">
                <a16:creationId xmlns:a16="http://schemas.microsoft.com/office/drawing/2014/main" id="{D3B87893-A62C-D166-26A6-361D723CD6AD}"/>
              </a:ext>
            </a:extLst>
          </p:cNvPr>
          <p:cNvPicPr>
            <a:picLocks noChangeAspect="1"/>
          </p:cNvPicPr>
          <p:nvPr/>
        </p:nvPicPr>
        <p:blipFill>
          <a:blip r:embed="rId4"/>
          <a:stretch>
            <a:fillRect/>
          </a:stretch>
        </p:blipFill>
        <p:spPr>
          <a:xfrm>
            <a:off x="3559560" y="2162913"/>
            <a:ext cx="2052552" cy="2052552"/>
          </a:xfrm>
          <a:prstGeom prst="rect">
            <a:avLst/>
          </a:prstGeom>
          <a:effectLst>
            <a:outerShdw blurRad="76200" dir="13500000" sy="23000" kx="1200000" algn="br" rotWithShape="0">
              <a:prstClr val="black">
                <a:alpha val="59000"/>
              </a:prstClr>
            </a:outerShdw>
          </a:effectLst>
        </p:spPr>
      </p:pic>
      <p:sp>
        <p:nvSpPr>
          <p:cNvPr id="2" name="Flowchart: Terminator 1">
            <a:extLst>
              <a:ext uri="{FF2B5EF4-FFF2-40B4-BE49-F238E27FC236}">
                <a16:creationId xmlns:a16="http://schemas.microsoft.com/office/drawing/2014/main" id="{1AE54B8C-442E-AD5F-E429-D13EA73687C1}"/>
              </a:ext>
            </a:extLst>
          </p:cNvPr>
          <p:cNvSpPr/>
          <p:nvPr/>
        </p:nvSpPr>
        <p:spPr>
          <a:xfrm>
            <a:off x="282163" y="3698086"/>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sp>
        <p:nvSpPr>
          <p:cNvPr id="36" name="TextBox 35">
            <a:extLst>
              <a:ext uri="{FF2B5EF4-FFF2-40B4-BE49-F238E27FC236}">
                <a16:creationId xmlns:a16="http://schemas.microsoft.com/office/drawing/2014/main" id="{4DFDDAD8-C5A8-7DB7-F52E-551DDB1647A5}"/>
              </a:ext>
            </a:extLst>
          </p:cNvPr>
          <p:cNvSpPr txBox="1"/>
          <p:nvPr/>
        </p:nvSpPr>
        <p:spPr>
          <a:xfrm>
            <a:off x="271464" y="139185"/>
            <a:ext cx="6372224" cy="369332"/>
          </a:xfrm>
          <a:prstGeom prst="rect">
            <a:avLst/>
          </a:prstGeom>
          <a:noFill/>
        </p:spPr>
        <p:txBody>
          <a:bodyPr wrap="square">
            <a:spAutoFit/>
          </a:bodyPr>
          <a:lstStyle/>
          <a:p>
            <a:r>
              <a:rPr lang="en-US">
                <a:solidFill>
                  <a:schemeClr val="bg1"/>
                </a:solidFill>
              </a:rPr>
              <a:t>Features</a:t>
            </a:r>
          </a:p>
        </p:txBody>
      </p:sp>
      <p:grpSp>
        <p:nvGrpSpPr>
          <p:cNvPr id="7" name="Group 6">
            <a:extLst>
              <a:ext uri="{FF2B5EF4-FFF2-40B4-BE49-F238E27FC236}">
                <a16:creationId xmlns:a16="http://schemas.microsoft.com/office/drawing/2014/main" id="{175C1741-22AD-62A8-87AB-355DA9BEA60C}"/>
              </a:ext>
            </a:extLst>
          </p:cNvPr>
          <p:cNvGrpSpPr/>
          <p:nvPr/>
        </p:nvGrpSpPr>
        <p:grpSpPr>
          <a:xfrm>
            <a:off x="1197352" y="3366476"/>
            <a:ext cx="1095375" cy="1085850"/>
            <a:chOff x="708727" y="2738437"/>
            <a:chExt cx="1095375" cy="1085850"/>
          </a:xfrm>
        </p:grpSpPr>
        <p:sp>
          <p:nvSpPr>
            <p:cNvPr id="9" name="Oval 8">
              <a:extLst>
                <a:ext uri="{FF2B5EF4-FFF2-40B4-BE49-F238E27FC236}">
                  <a16:creationId xmlns:a16="http://schemas.microsoft.com/office/drawing/2014/main" id="{BBF2D7B0-1836-0582-BDDA-4ED853AEE49E}"/>
                </a:ext>
              </a:extLst>
            </p:cNvPr>
            <p:cNvSpPr/>
            <p:nvPr/>
          </p:nvSpPr>
          <p:spPr>
            <a:xfrm>
              <a:off x="708727" y="2738437"/>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0" name="Picture 19">
              <a:extLst>
                <a:ext uri="{FF2B5EF4-FFF2-40B4-BE49-F238E27FC236}">
                  <a16:creationId xmlns:a16="http://schemas.microsoft.com/office/drawing/2014/main" id="{59DEF48E-2FEE-29A0-33FF-C07C30CC9FFE}"/>
                </a:ext>
              </a:extLst>
            </p:cNvPr>
            <p:cNvPicPr>
              <a:picLocks noChangeAspect="1"/>
            </p:cNvPicPr>
            <p:nvPr/>
          </p:nvPicPr>
          <p:blipFill>
            <a:blip r:embed="rId5"/>
            <a:stretch>
              <a:fillRect/>
            </a:stretch>
          </p:blipFill>
          <p:spPr>
            <a:xfrm>
              <a:off x="947128" y="2886124"/>
              <a:ext cx="600000" cy="790476"/>
            </a:xfrm>
            <a:prstGeom prst="rect">
              <a:avLst/>
            </a:prstGeom>
          </p:spPr>
        </p:pic>
      </p:grpSp>
      <p:sp>
        <p:nvSpPr>
          <p:cNvPr id="10" name="Flowchart: Terminator 9">
            <a:extLst>
              <a:ext uri="{FF2B5EF4-FFF2-40B4-BE49-F238E27FC236}">
                <a16:creationId xmlns:a16="http://schemas.microsoft.com/office/drawing/2014/main" id="{261B3433-913D-63F6-3752-4E42CA4EE56B}"/>
              </a:ext>
            </a:extLst>
          </p:cNvPr>
          <p:cNvSpPr/>
          <p:nvPr/>
        </p:nvSpPr>
        <p:spPr>
          <a:xfrm>
            <a:off x="520544" y="2405523"/>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Anti Bacterial</a:t>
            </a:r>
          </a:p>
        </p:txBody>
      </p:sp>
      <p:sp>
        <p:nvSpPr>
          <p:cNvPr id="12" name="Oval 11">
            <a:extLst>
              <a:ext uri="{FF2B5EF4-FFF2-40B4-BE49-F238E27FC236}">
                <a16:creationId xmlns:a16="http://schemas.microsoft.com/office/drawing/2014/main" id="{3B2A6399-488B-1F9F-7BDD-C966ABFA6441}"/>
              </a:ext>
            </a:extLst>
          </p:cNvPr>
          <p:cNvSpPr/>
          <p:nvPr/>
        </p:nvSpPr>
        <p:spPr>
          <a:xfrm>
            <a:off x="1563434" y="2058694"/>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8" name="Picture 17" descr="A black and white logo&#10;&#10;Description automatically generated">
            <a:extLst>
              <a:ext uri="{FF2B5EF4-FFF2-40B4-BE49-F238E27FC236}">
                <a16:creationId xmlns:a16="http://schemas.microsoft.com/office/drawing/2014/main" id="{B0241AFA-2A5A-5697-369C-B4509E9F68D6}"/>
              </a:ext>
            </a:extLst>
          </p:cNvPr>
          <p:cNvPicPr>
            <a:picLocks noChangeAspect="1"/>
          </p:cNvPicPr>
          <p:nvPr/>
        </p:nvPicPr>
        <p:blipFill>
          <a:blip r:embed="rId6"/>
          <a:stretch>
            <a:fillRect/>
          </a:stretch>
        </p:blipFill>
        <p:spPr>
          <a:xfrm>
            <a:off x="1829066" y="2278983"/>
            <a:ext cx="546538" cy="622410"/>
          </a:xfrm>
          <a:prstGeom prst="rect">
            <a:avLst/>
          </a:prstGeom>
        </p:spPr>
      </p:pic>
      <p:sp>
        <p:nvSpPr>
          <p:cNvPr id="21" name="Flowchart: Terminator 20">
            <a:extLst>
              <a:ext uri="{FF2B5EF4-FFF2-40B4-BE49-F238E27FC236}">
                <a16:creationId xmlns:a16="http://schemas.microsoft.com/office/drawing/2014/main" id="{445F7FFA-0B06-7200-D002-371199582BCD}"/>
              </a:ext>
            </a:extLst>
          </p:cNvPr>
          <p:cNvSpPr/>
          <p:nvPr/>
        </p:nvSpPr>
        <p:spPr>
          <a:xfrm>
            <a:off x="1523026" y="140785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Sheen</a:t>
            </a:r>
          </a:p>
        </p:txBody>
      </p:sp>
      <p:sp>
        <p:nvSpPr>
          <p:cNvPr id="13" name="Oval 12">
            <a:extLst>
              <a:ext uri="{FF2B5EF4-FFF2-40B4-BE49-F238E27FC236}">
                <a16:creationId xmlns:a16="http://schemas.microsoft.com/office/drawing/2014/main" id="{FFEBEC15-4BCA-157A-C5ED-988F4C838016}"/>
              </a:ext>
            </a:extLst>
          </p:cNvPr>
          <p:cNvSpPr/>
          <p:nvPr/>
        </p:nvSpPr>
        <p:spPr>
          <a:xfrm>
            <a:off x="2551538" y="1071542"/>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052" name="Picture 4">
            <a:extLst>
              <a:ext uri="{FF2B5EF4-FFF2-40B4-BE49-F238E27FC236}">
                <a16:creationId xmlns:a16="http://schemas.microsoft.com/office/drawing/2014/main" id="{B1F6F6A3-98CF-CDCC-EB4C-269B526175A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819621" y="1309667"/>
            <a:ext cx="559207" cy="576153"/>
          </a:xfrm>
          <a:prstGeom prst="rect">
            <a:avLst/>
          </a:prstGeom>
          <a:noFill/>
          <a:extLst>
            <a:ext uri="{909E8E84-426E-40DD-AFC4-6F175D3DCCD1}">
              <a14:hiddenFill xmlns:a14="http://schemas.microsoft.com/office/drawing/2010/main">
                <a:solidFill>
                  <a:srgbClr val="FFFFFF"/>
                </a:solidFill>
              </a14:hiddenFill>
            </a:ext>
          </a:extLst>
        </p:spPr>
      </p:pic>
      <p:sp>
        <p:nvSpPr>
          <p:cNvPr id="22" name="Flowchart: Terminator 21">
            <a:extLst>
              <a:ext uri="{FF2B5EF4-FFF2-40B4-BE49-F238E27FC236}">
                <a16:creationId xmlns:a16="http://schemas.microsoft.com/office/drawing/2014/main" id="{6D4732F9-0300-0F09-1939-A08A6299CF55}"/>
              </a:ext>
            </a:extLst>
          </p:cNvPr>
          <p:cNvSpPr/>
          <p:nvPr/>
        </p:nvSpPr>
        <p:spPr>
          <a:xfrm>
            <a:off x="4906181" y="726787"/>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11-12 mt</a:t>
            </a:r>
            <a:r>
              <a:rPr lang="en-IN" sz="1100" baseline="30000"/>
              <a:t>2</a:t>
            </a:r>
            <a:r>
              <a:rPr lang="en-IN" sz="1100"/>
              <a:t>/Lt</a:t>
            </a:r>
          </a:p>
        </p:txBody>
      </p:sp>
      <p:sp>
        <p:nvSpPr>
          <p:cNvPr id="16" name="Oval 15">
            <a:extLst>
              <a:ext uri="{FF2B5EF4-FFF2-40B4-BE49-F238E27FC236}">
                <a16:creationId xmlns:a16="http://schemas.microsoft.com/office/drawing/2014/main" id="{7C76CE95-5412-79BD-6888-9ACF4303CABC}"/>
              </a:ext>
            </a:extLst>
          </p:cNvPr>
          <p:cNvSpPr/>
          <p:nvPr/>
        </p:nvSpPr>
        <p:spPr>
          <a:xfrm>
            <a:off x="3931280" y="473811"/>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grpSp>
        <p:nvGrpSpPr>
          <p:cNvPr id="37" name="Group 36">
            <a:extLst>
              <a:ext uri="{FF2B5EF4-FFF2-40B4-BE49-F238E27FC236}">
                <a16:creationId xmlns:a16="http://schemas.microsoft.com/office/drawing/2014/main" id="{91CF67B7-CDDE-3EEF-15CE-A7927DCC1DF9}"/>
              </a:ext>
            </a:extLst>
          </p:cNvPr>
          <p:cNvGrpSpPr/>
          <p:nvPr/>
        </p:nvGrpSpPr>
        <p:grpSpPr>
          <a:xfrm>
            <a:off x="4214933" y="775208"/>
            <a:ext cx="546883" cy="468541"/>
            <a:chOff x="2589132" y="899362"/>
            <a:chExt cx="546883" cy="468541"/>
          </a:xfrm>
        </p:grpSpPr>
        <p:cxnSp>
          <p:nvCxnSpPr>
            <p:cNvPr id="23" name="Connector: Elbow 22">
              <a:extLst>
                <a:ext uri="{FF2B5EF4-FFF2-40B4-BE49-F238E27FC236}">
                  <a16:creationId xmlns:a16="http://schemas.microsoft.com/office/drawing/2014/main" id="{683BF4A3-9ECF-B639-AD98-3F81CDFE6B63}"/>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25" name="TextBox 24">
              <a:extLst>
                <a:ext uri="{FF2B5EF4-FFF2-40B4-BE49-F238E27FC236}">
                  <a16:creationId xmlns:a16="http://schemas.microsoft.com/office/drawing/2014/main" id="{FCE51985-75B3-69A4-0E97-22C57D10FB06}"/>
                </a:ext>
              </a:extLst>
            </p:cNvPr>
            <p:cNvSpPr txBox="1"/>
            <p:nvPr/>
          </p:nvSpPr>
          <p:spPr>
            <a:xfrm>
              <a:off x="2681991" y="1016000"/>
              <a:ext cx="454024" cy="299662"/>
            </a:xfrm>
            <a:prstGeom prst="rect">
              <a:avLst/>
            </a:prstGeom>
            <a:noFill/>
          </p:spPr>
          <p:txBody>
            <a:bodyPr wrap="square" lIns="0" tIns="0" rIns="0" bIns="0" rtlCol="0">
              <a:noAutofit/>
            </a:bodyPr>
            <a:lstStyle/>
            <a:p>
              <a:r>
                <a:rPr lang="en-IN" sz="1400">
                  <a:solidFill>
                    <a:schemeClr val="bg1"/>
                  </a:solidFill>
                </a:rPr>
                <a:t>mts</a:t>
              </a:r>
              <a:r>
                <a:rPr lang="en-IN" sz="1400" baseline="30000">
                  <a:solidFill>
                    <a:schemeClr val="bg1"/>
                  </a:solidFill>
                </a:rPr>
                <a:t>2</a:t>
              </a:r>
            </a:p>
          </p:txBody>
        </p:sp>
        <p:cxnSp>
          <p:nvCxnSpPr>
            <p:cNvPr id="26" name="Connector: Elbow 25">
              <a:extLst>
                <a:ext uri="{FF2B5EF4-FFF2-40B4-BE49-F238E27FC236}">
                  <a16:creationId xmlns:a16="http://schemas.microsoft.com/office/drawing/2014/main" id="{3F47BA07-7B03-D22E-835E-D2F529062EAE}"/>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24" name="Flowchart: Terminator 23">
            <a:extLst>
              <a:ext uri="{FF2B5EF4-FFF2-40B4-BE49-F238E27FC236}">
                <a16:creationId xmlns:a16="http://schemas.microsoft.com/office/drawing/2014/main" id="{46446790-39B4-7CB6-6143-D7C38E7FA5C7}"/>
              </a:ext>
            </a:extLst>
          </p:cNvPr>
          <p:cNvSpPr/>
          <p:nvPr/>
        </p:nvSpPr>
        <p:spPr>
          <a:xfrm>
            <a:off x="6403016" y="1488022"/>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Drying time:</a:t>
            </a:r>
          </a:p>
          <a:p>
            <a:pPr algn="ctr"/>
            <a:r>
              <a:rPr lang="en-IN" sz="1100"/>
              <a:t> 2-3 hrs</a:t>
            </a:r>
          </a:p>
        </p:txBody>
      </p:sp>
      <p:sp>
        <p:nvSpPr>
          <p:cNvPr id="15" name="Oval 14">
            <a:extLst>
              <a:ext uri="{FF2B5EF4-FFF2-40B4-BE49-F238E27FC236}">
                <a16:creationId xmlns:a16="http://schemas.microsoft.com/office/drawing/2014/main" id="{5F9D29A3-B720-CBF2-9EAF-EB29C4BB0B75}"/>
              </a:ext>
            </a:extLst>
          </p:cNvPr>
          <p:cNvSpPr/>
          <p:nvPr/>
        </p:nvSpPr>
        <p:spPr>
          <a:xfrm>
            <a:off x="5476682" y="1181702"/>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9" name="Graphic 28" descr="Stopwatch with solid fill">
            <a:extLst>
              <a:ext uri="{FF2B5EF4-FFF2-40B4-BE49-F238E27FC236}">
                <a16:creationId xmlns:a16="http://schemas.microsoft.com/office/drawing/2014/main" id="{E31DE23E-4D31-4A1B-C539-F2984D85DB70}"/>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679578" y="1327897"/>
            <a:ext cx="689580" cy="689580"/>
          </a:xfrm>
          <a:prstGeom prst="rect">
            <a:avLst/>
          </a:prstGeom>
        </p:spPr>
      </p:pic>
      <p:sp>
        <p:nvSpPr>
          <p:cNvPr id="27" name="Flowchart: Terminator 26">
            <a:extLst>
              <a:ext uri="{FF2B5EF4-FFF2-40B4-BE49-F238E27FC236}">
                <a16:creationId xmlns:a16="http://schemas.microsoft.com/office/drawing/2014/main" id="{7962FB7E-55B3-13E3-F386-325867820628}"/>
              </a:ext>
            </a:extLst>
          </p:cNvPr>
          <p:cNvSpPr/>
          <p:nvPr/>
        </p:nvSpPr>
        <p:spPr>
          <a:xfrm>
            <a:off x="7643007" y="2380789"/>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100"/>
              <a:t>&gt;1200 shades</a:t>
            </a:r>
          </a:p>
        </p:txBody>
      </p:sp>
      <p:sp>
        <p:nvSpPr>
          <p:cNvPr id="14" name="Oval 13">
            <a:extLst>
              <a:ext uri="{FF2B5EF4-FFF2-40B4-BE49-F238E27FC236}">
                <a16:creationId xmlns:a16="http://schemas.microsoft.com/office/drawing/2014/main" id="{A3CC8427-FA42-D12D-7317-9C1005B929A6}"/>
              </a:ext>
            </a:extLst>
          </p:cNvPr>
          <p:cNvSpPr/>
          <p:nvPr/>
        </p:nvSpPr>
        <p:spPr>
          <a:xfrm>
            <a:off x="6737455" y="2084153"/>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30" name="Picture 29" descr="A colorful circle with a black background&#10;&#10;Description automatically generated">
            <a:extLst>
              <a:ext uri="{FF2B5EF4-FFF2-40B4-BE49-F238E27FC236}">
                <a16:creationId xmlns:a16="http://schemas.microsoft.com/office/drawing/2014/main" id="{17817799-C990-6940-DE0A-807CD49779A4}"/>
              </a:ext>
            </a:extLst>
          </p:cNvPr>
          <p:cNvPicPr>
            <a:picLocks noChangeAspect="1"/>
          </p:cNvPicPr>
          <p:nvPr/>
        </p:nvPicPr>
        <p:blipFill>
          <a:blip r:embed="rId10"/>
          <a:stretch>
            <a:fillRect/>
          </a:stretch>
        </p:blipFill>
        <p:spPr>
          <a:xfrm>
            <a:off x="7011085" y="2301258"/>
            <a:ext cx="570350" cy="570350"/>
          </a:xfrm>
          <a:prstGeom prst="rect">
            <a:avLst/>
          </a:prstGeom>
        </p:spPr>
      </p:pic>
      <p:sp>
        <p:nvSpPr>
          <p:cNvPr id="28" name="Flowchart: Terminator 27">
            <a:extLst>
              <a:ext uri="{FF2B5EF4-FFF2-40B4-BE49-F238E27FC236}">
                <a16:creationId xmlns:a16="http://schemas.microsoft.com/office/drawing/2014/main" id="{C2728AAA-2055-5C79-964A-BDECD7517EB0}"/>
              </a:ext>
            </a:extLst>
          </p:cNvPr>
          <p:cNvSpPr/>
          <p:nvPr/>
        </p:nvSpPr>
        <p:spPr>
          <a:xfrm>
            <a:off x="8003000" y="3724735"/>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100"/>
              <a:t>1L, 5L buckets</a:t>
            </a:r>
          </a:p>
        </p:txBody>
      </p:sp>
      <p:sp>
        <p:nvSpPr>
          <p:cNvPr id="17" name="Oval 16">
            <a:extLst>
              <a:ext uri="{FF2B5EF4-FFF2-40B4-BE49-F238E27FC236}">
                <a16:creationId xmlns:a16="http://schemas.microsoft.com/office/drawing/2014/main" id="{2B0BBDDA-B7CD-4221-A102-50D6FF01072C}"/>
              </a:ext>
            </a:extLst>
          </p:cNvPr>
          <p:cNvSpPr/>
          <p:nvPr/>
        </p:nvSpPr>
        <p:spPr>
          <a:xfrm>
            <a:off x="7095319" y="3339826"/>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050" name="Picture 2">
            <a:extLst>
              <a:ext uri="{FF2B5EF4-FFF2-40B4-BE49-F238E27FC236}">
                <a16:creationId xmlns:a16="http://schemas.microsoft.com/office/drawing/2014/main" id="{93AEBAB4-E6AE-FFC7-850E-80A80CCABEB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69344" y="3552555"/>
            <a:ext cx="577468" cy="60221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09CE779E-8FBA-DDA2-9A14-FE58CEF4C412}"/>
              </a:ext>
            </a:extLst>
          </p:cNvPr>
          <p:cNvSpPr txBox="1"/>
          <p:nvPr/>
        </p:nvSpPr>
        <p:spPr>
          <a:xfrm>
            <a:off x="2817954" y="4652296"/>
            <a:ext cx="3448049" cy="369332"/>
          </a:xfrm>
          <a:prstGeom prst="rect">
            <a:avLst/>
          </a:prstGeom>
          <a:noFill/>
        </p:spPr>
        <p:txBody>
          <a:bodyPr wrap="square">
            <a:spAutoFit/>
          </a:bodyPr>
          <a:lstStyle/>
          <a:p>
            <a:pPr algn="l" rtl="0" fontAlgn="base"/>
            <a:r>
              <a:rPr lang="en-US" i="1">
                <a:solidFill>
                  <a:schemeClr val="bg1"/>
                </a:solidFill>
              </a:rPr>
              <a:t>Click the product to learn more. </a:t>
            </a:r>
          </a:p>
        </p:txBody>
      </p:sp>
      <p:grpSp>
        <p:nvGrpSpPr>
          <p:cNvPr id="4" name="Group 3">
            <a:extLst>
              <a:ext uri="{FF2B5EF4-FFF2-40B4-BE49-F238E27FC236}">
                <a16:creationId xmlns:a16="http://schemas.microsoft.com/office/drawing/2014/main" id="{ACBDC669-6427-7DE2-911F-489FF36352C6}"/>
              </a:ext>
            </a:extLst>
          </p:cNvPr>
          <p:cNvGrpSpPr/>
          <p:nvPr/>
        </p:nvGrpSpPr>
        <p:grpSpPr>
          <a:xfrm>
            <a:off x="8583146" y="4052532"/>
            <a:ext cx="590880" cy="1162112"/>
            <a:chOff x="8144000" y="3981938"/>
            <a:chExt cx="1000000" cy="2085714"/>
          </a:xfrm>
        </p:grpSpPr>
        <p:pic>
          <p:nvPicPr>
            <p:cNvPr id="5" name="Picture 4">
              <a:extLst>
                <a:ext uri="{FF2B5EF4-FFF2-40B4-BE49-F238E27FC236}">
                  <a16:creationId xmlns:a16="http://schemas.microsoft.com/office/drawing/2014/main" id="{E811C0A7-6380-82BB-34F7-73428783B2DE}"/>
                </a:ext>
              </a:extLst>
            </p:cNvPr>
            <p:cNvPicPr>
              <a:picLocks noChangeAspect="1"/>
            </p:cNvPicPr>
            <p:nvPr/>
          </p:nvPicPr>
          <p:blipFill>
            <a:blip r:embed="rId12"/>
            <a:stretch>
              <a:fillRect/>
            </a:stretch>
          </p:blipFill>
          <p:spPr>
            <a:xfrm>
              <a:off x="8144000" y="3981938"/>
              <a:ext cx="1000000" cy="2085714"/>
            </a:xfrm>
            <a:prstGeom prst="rect">
              <a:avLst/>
            </a:prstGeom>
          </p:spPr>
        </p:pic>
        <p:sp>
          <p:nvSpPr>
            <p:cNvPr id="8" name="Rectangle 7">
              <a:extLst>
                <a:ext uri="{FF2B5EF4-FFF2-40B4-BE49-F238E27FC236}">
                  <a16:creationId xmlns:a16="http://schemas.microsoft.com/office/drawing/2014/main" id="{ECFF3FEA-FBAE-98E0-58E7-9DB33318E376}"/>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sp>
        <p:nvSpPr>
          <p:cNvPr id="11" name="TextBox 10">
            <a:extLst>
              <a:ext uri="{FF2B5EF4-FFF2-40B4-BE49-F238E27FC236}">
                <a16:creationId xmlns:a16="http://schemas.microsoft.com/office/drawing/2014/main" id="{6F4C79C9-FFD3-9FAB-9A04-928395D8C317}"/>
              </a:ext>
            </a:extLst>
          </p:cNvPr>
          <p:cNvSpPr txBox="1"/>
          <p:nvPr/>
        </p:nvSpPr>
        <p:spPr>
          <a:xfrm>
            <a:off x="4645312" y="23917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Background to be used as per Storyline File.</a:t>
            </a:r>
            <a:endParaRPr lang="en-IN" sz="1600" b="0"/>
          </a:p>
        </p:txBody>
      </p:sp>
    </p:spTree>
    <p:extLst>
      <p:ext uri="{BB962C8B-B14F-4D97-AF65-F5344CB8AC3E}">
        <p14:creationId xmlns:p14="http://schemas.microsoft.com/office/powerpoint/2010/main" val="116115146"/>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CC5D21EC-1F3D-9E9E-544E-0AFE931212CF}"/>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21" name="TextBox 20">
            <a:extLst>
              <a:ext uri="{FF2B5EF4-FFF2-40B4-BE49-F238E27FC236}">
                <a16:creationId xmlns:a16="http://schemas.microsoft.com/office/drawing/2014/main" id="{AC141C67-7C8D-3B7D-5574-F8889F409F42}"/>
              </a:ext>
            </a:extLst>
          </p:cNvPr>
          <p:cNvSpPr txBox="1"/>
          <p:nvPr/>
        </p:nvSpPr>
        <p:spPr>
          <a:xfrm>
            <a:off x="160528" y="186356"/>
            <a:ext cx="6372224" cy="369332"/>
          </a:xfrm>
          <a:prstGeom prst="rect">
            <a:avLst/>
          </a:prstGeom>
          <a:noFill/>
        </p:spPr>
        <p:txBody>
          <a:bodyPr wrap="square">
            <a:spAutoFit/>
          </a:bodyPr>
          <a:lstStyle/>
          <a:p>
            <a:r>
              <a:rPr lang="en-US"/>
              <a:t>Features</a:t>
            </a:r>
          </a:p>
        </p:txBody>
      </p:sp>
      <p:sp>
        <p:nvSpPr>
          <p:cNvPr id="30" name="Flowchart: Terminator 29">
            <a:extLst>
              <a:ext uri="{FF2B5EF4-FFF2-40B4-BE49-F238E27FC236}">
                <a16:creationId xmlns:a16="http://schemas.microsoft.com/office/drawing/2014/main" id="{B8268F16-4712-4C6E-2B86-8317310DAC8D}"/>
              </a:ext>
            </a:extLst>
          </p:cNvPr>
          <p:cNvSpPr/>
          <p:nvPr/>
        </p:nvSpPr>
        <p:spPr>
          <a:xfrm>
            <a:off x="5583134" y="1958469"/>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sp>
        <p:nvSpPr>
          <p:cNvPr id="32" name="Flowchart: Terminator 31">
            <a:extLst>
              <a:ext uri="{FF2B5EF4-FFF2-40B4-BE49-F238E27FC236}">
                <a16:creationId xmlns:a16="http://schemas.microsoft.com/office/drawing/2014/main" id="{F400E7D9-A453-39E5-D0D3-5A3C16870061}"/>
              </a:ext>
            </a:extLst>
          </p:cNvPr>
          <p:cNvSpPr/>
          <p:nvPr/>
        </p:nvSpPr>
        <p:spPr>
          <a:xfrm>
            <a:off x="850901" y="1845164"/>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Satin Matt</a:t>
            </a:r>
          </a:p>
        </p:txBody>
      </p:sp>
      <p:sp>
        <p:nvSpPr>
          <p:cNvPr id="34" name="Flowchart: Terminator 33">
            <a:extLst>
              <a:ext uri="{FF2B5EF4-FFF2-40B4-BE49-F238E27FC236}">
                <a16:creationId xmlns:a16="http://schemas.microsoft.com/office/drawing/2014/main" id="{350F0C18-1FBD-58D4-B00B-B9A80E18F663}"/>
              </a:ext>
            </a:extLst>
          </p:cNvPr>
          <p:cNvSpPr/>
          <p:nvPr/>
        </p:nvSpPr>
        <p:spPr>
          <a:xfrm>
            <a:off x="2419862" y="192452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10-12 mt</a:t>
            </a:r>
            <a:r>
              <a:rPr lang="en-IN" sz="1100" baseline="30000"/>
              <a:t>2</a:t>
            </a:r>
            <a:r>
              <a:rPr lang="en-IN" sz="1100"/>
              <a:t>/Lt</a:t>
            </a:r>
          </a:p>
        </p:txBody>
      </p:sp>
      <p:sp>
        <p:nvSpPr>
          <p:cNvPr id="36" name="Flowchart: Terminator 35">
            <a:extLst>
              <a:ext uri="{FF2B5EF4-FFF2-40B4-BE49-F238E27FC236}">
                <a16:creationId xmlns:a16="http://schemas.microsoft.com/office/drawing/2014/main" id="{4E315C13-4615-D2E2-B639-66BE834F6C59}"/>
              </a:ext>
            </a:extLst>
          </p:cNvPr>
          <p:cNvSpPr/>
          <p:nvPr/>
        </p:nvSpPr>
        <p:spPr>
          <a:xfrm>
            <a:off x="932818" y="3531845"/>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Low Odour &amp; Low VOC</a:t>
            </a:r>
          </a:p>
        </p:txBody>
      </p:sp>
      <p:sp>
        <p:nvSpPr>
          <p:cNvPr id="37" name="Flowchart: Terminator 36">
            <a:extLst>
              <a:ext uri="{FF2B5EF4-FFF2-40B4-BE49-F238E27FC236}">
                <a16:creationId xmlns:a16="http://schemas.microsoft.com/office/drawing/2014/main" id="{573F7D02-E11E-BB89-1204-6AA34E3F76AA}"/>
              </a:ext>
            </a:extLst>
          </p:cNvPr>
          <p:cNvSpPr/>
          <p:nvPr/>
        </p:nvSpPr>
        <p:spPr>
          <a:xfrm>
            <a:off x="7179700" y="1909922"/>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Ready mix – 43 colours. Tinting up to 2000 colours</a:t>
            </a:r>
          </a:p>
        </p:txBody>
      </p:sp>
      <p:sp>
        <p:nvSpPr>
          <p:cNvPr id="38" name="Flowchart: Terminator 37">
            <a:extLst>
              <a:ext uri="{FF2B5EF4-FFF2-40B4-BE49-F238E27FC236}">
                <a16:creationId xmlns:a16="http://schemas.microsoft.com/office/drawing/2014/main" id="{ACEA3B94-A5CE-23C0-A1B7-D115FA393553}"/>
              </a:ext>
            </a:extLst>
          </p:cNvPr>
          <p:cNvSpPr/>
          <p:nvPr/>
        </p:nvSpPr>
        <p:spPr>
          <a:xfrm>
            <a:off x="4028024" y="3487589"/>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sp>
        <p:nvSpPr>
          <p:cNvPr id="39" name="Flowchart: Terminator 38">
            <a:extLst>
              <a:ext uri="{FF2B5EF4-FFF2-40B4-BE49-F238E27FC236}">
                <a16:creationId xmlns:a16="http://schemas.microsoft.com/office/drawing/2014/main" id="{8E68FE09-E55B-BC26-4ACB-A852F19B1A2D}"/>
              </a:ext>
            </a:extLst>
          </p:cNvPr>
          <p:cNvSpPr/>
          <p:nvPr/>
        </p:nvSpPr>
        <p:spPr>
          <a:xfrm>
            <a:off x="4001498" y="194533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2 Coats</a:t>
            </a:r>
          </a:p>
        </p:txBody>
      </p:sp>
      <p:sp>
        <p:nvSpPr>
          <p:cNvPr id="40" name="TextBox 39">
            <a:extLst>
              <a:ext uri="{FF2B5EF4-FFF2-40B4-BE49-F238E27FC236}">
                <a16:creationId xmlns:a16="http://schemas.microsoft.com/office/drawing/2014/main" id="{0DE89F7A-FD70-72A5-B433-241EEDC088FD}"/>
              </a:ext>
            </a:extLst>
          </p:cNvPr>
          <p:cNvSpPr txBox="1"/>
          <p:nvPr/>
        </p:nvSpPr>
        <p:spPr>
          <a:xfrm>
            <a:off x="2817953" y="4652295"/>
            <a:ext cx="3448049" cy="369332"/>
          </a:xfrm>
          <a:prstGeom prst="rect">
            <a:avLst/>
          </a:prstGeom>
          <a:noFill/>
        </p:spPr>
        <p:txBody>
          <a:bodyPr wrap="square">
            <a:spAutoFit/>
          </a:bodyPr>
          <a:lstStyle/>
          <a:p>
            <a:pPr algn="l" rtl="0" fontAlgn="base"/>
            <a:r>
              <a:rPr lang="en-US" i="1">
                <a:solidFill>
                  <a:schemeClr val="bg1"/>
                </a:solidFill>
              </a:rPr>
              <a:t>Click each icon to learn more. </a:t>
            </a:r>
          </a:p>
        </p:txBody>
      </p:sp>
      <p:sp>
        <p:nvSpPr>
          <p:cNvPr id="41" name="Flowchart: Terminator 40">
            <a:extLst>
              <a:ext uri="{FF2B5EF4-FFF2-40B4-BE49-F238E27FC236}">
                <a16:creationId xmlns:a16="http://schemas.microsoft.com/office/drawing/2014/main" id="{7612FC94-9E31-92B0-E383-E9FDCCA05434}"/>
              </a:ext>
            </a:extLst>
          </p:cNvPr>
          <p:cNvSpPr/>
          <p:nvPr/>
        </p:nvSpPr>
        <p:spPr>
          <a:xfrm>
            <a:off x="2615941" y="3511347"/>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050"/>
              <a:t>Green Label Singapore Certified</a:t>
            </a:r>
          </a:p>
        </p:txBody>
      </p:sp>
      <p:grpSp>
        <p:nvGrpSpPr>
          <p:cNvPr id="42" name="Group 41">
            <a:extLst>
              <a:ext uri="{FF2B5EF4-FFF2-40B4-BE49-F238E27FC236}">
                <a16:creationId xmlns:a16="http://schemas.microsoft.com/office/drawing/2014/main" id="{869D4C9A-B30A-3446-8E0D-1162D35FBEDD}"/>
              </a:ext>
            </a:extLst>
          </p:cNvPr>
          <p:cNvGrpSpPr/>
          <p:nvPr/>
        </p:nvGrpSpPr>
        <p:grpSpPr>
          <a:xfrm>
            <a:off x="1108660" y="1089391"/>
            <a:ext cx="732200" cy="603648"/>
            <a:chOff x="3187704" y="503290"/>
            <a:chExt cx="732200" cy="603648"/>
          </a:xfrm>
        </p:grpSpPr>
        <p:sp>
          <p:nvSpPr>
            <p:cNvPr id="43" name="Flowchart: Process 42">
              <a:extLst>
                <a:ext uri="{FF2B5EF4-FFF2-40B4-BE49-F238E27FC236}">
                  <a16:creationId xmlns:a16="http://schemas.microsoft.com/office/drawing/2014/main" id="{289DA6B6-033C-157D-A9C5-F764F8BCB004}"/>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4" name="Flowchart: Process 43">
              <a:extLst>
                <a:ext uri="{FF2B5EF4-FFF2-40B4-BE49-F238E27FC236}">
                  <a16:creationId xmlns:a16="http://schemas.microsoft.com/office/drawing/2014/main" id="{A0F908E1-0C37-8C58-7204-9050F852F42A}"/>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45" name="Picture 4">
            <a:extLst>
              <a:ext uri="{FF2B5EF4-FFF2-40B4-BE49-F238E27FC236}">
                <a16:creationId xmlns:a16="http://schemas.microsoft.com/office/drawing/2014/main" id="{321CAD46-2F6E-B181-229C-AC4D76859F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969" y="963434"/>
            <a:ext cx="559207" cy="576153"/>
          </a:xfrm>
          <a:prstGeom prst="rect">
            <a:avLst/>
          </a:prstGeom>
          <a:noFill/>
          <a:extLst>
            <a:ext uri="{909E8E84-426E-40DD-AFC4-6F175D3DCCD1}">
              <a14:hiddenFill xmlns:a14="http://schemas.microsoft.com/office/drawing/2010/main">
                <a:solidFill>
                  <a:srgbClr val="FFFFFF"/>
                </a:solidFill>
              </a14:hiddenFill>
            </a:ext>
          </a:extLst>
        </p:spPr>
      </p:pic>
      <p:grpSp>
        <p:nvGrpSpPr>
          <p:cNvPr id="46" name="Group 45">
            <a:extLst>
              <a:ext uri="{FF2B5EF4-FFF2-40B4-BE49-F238E27FC236}">
                <a16:creationId xmlns:a16="http://schemas.microsoft.com/office/drawing/2014/main" id="{6BA3EA2A-8BC5-2C12-C9E0-0EB76A9AD209}"/>
              </a:ext>
            </a:extLst>
          </p:cNvPr>
          <p:cNvGrpSpPr/>
          <p:nvPr/>
        </p:nvGrpSpPr>
        <p:grpSpPr>
          <a:xfrm>
            <a:off x="2593039" y="1089391"/>
            <a:ext cx="732200" cy="603648"/>
            <a:chOff x="3187704" y="503290"/>
            <a:chExt cx="732200" cy="603648"/>
          </a:xfrm>
        </p:grpSpPr>
        <p:sp>
          <p:nvSpPr>
            <p:cNvPr id="47" name="Flowchart: Process 46">
              <a:extLst>
                <a:ext uri="{FF2B5EF4-FFF2-40B4-BE49-F238E27FC236}">
                  <a16:creationId xmlns:a16="http://schemas.microsoft.com/office/drawing/2014/main" id="{832646F9-AAA4-979C-D940-611F8D854438}"/>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8" name="Flowchart: Process 47">
              <a:extLst>
                <a:ext uri="{FF2B5EF4-FFF2-40B4-BE49-F238E27FC236}">
                  <a16:creationId xmlns:a16="http://schemas.microsoft.com/office/drawing/2014/main" id="{0F31CA41-0B95-54E0-BE3F-B5C219C34C83}"/>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9" name="Group 48">
            <a:extLst>
              <a:ext uri="{FF2B5EF4-FFF2-40B4-BE49-F238E27FC236}">
                <a16:creationId xmlns:a16="http://schemas.microsoft.com/office/drawing/2014/main" id="{74AC8EE3-BE86-6583-B227-1F49C0773EB6}"/>
              </a:ext>
            </a:extLst>
          </p:cNvPr>
          <p:cNvGrpSpPr/>
          <p:nvPr/>
        </p:nvGrpSpPr>
        <p:grpSpPr>
          <a:xfrm>
            <a:off x="4252877" y="1089391"/>
            <a:ext cx="732200" cy="603648"/>
            <a:chOff x="3187704" y="503290"/>
            <a:chExt cx="732200" cy="603648"/>
          </a:xfrm>
        </p:grpSpPr>
        <p:sp>
          <p:nvSpPr>
            <p:cNvPr id="50" name="Flowchart: Process 49">
              <a:extLst>
                <a:ext uri="{FF2B5EF4-FFF2-40B4-BE49-F238E27FC236}">
                  <a16:creationId xmlns:a16="http://schemas.microsoft.com/office/drawing/2014/main" id="{EF00775B-F080-DFA5-45A5-95DF4B39EF16}"/>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1" name="Flowchart: Process 50">
              <a:extLst>
                <a:ext uri="{FF2B5EF4-FFF2-40B4-BE49-F238E27FC236}">
                  <a16:creationId xmlns:a16="http://schemas.microsoft.com/office/drawing/2014/main" id="{974D143F-982A-8A7A-F2EE-BFED1235DFA0}"/>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2" name="Group 51">
            <a:extLst>
              <a:ext uri="{FF2B5EF4-FFF2-40B4-BE49-F238E27FC236}">
                <a16:creationId xmlns:a16="http://schemas.microsoft.com/office/drawing/2014/main" id="{4B647583-24F8-12D0-7FA2-8120A1570817}"/>
              </a:ext>
            </a:extLst>
          </p:cNvPr>
          <p:cNvGrpSpPr/>
          <p:nvPr/>
        </p:nvGrpSpPr>
        <p:grpSpPr>
          <a:xfrm>
            <a:off x="5713995" y="1026894"/>
            <a:ext cx="732200" cy="603648"/>
            <a:chOff x="3187704" y="503290"/>
            <a:chExt cx="732200" cy="603648"/>
          </a:xfrm>
        </p:grpSpPr>
        <p:sp>
          <p:nvSpPr>
            <p:cNvPr id="53" name="Flowchart: Process 52">
              <a:extLst>
                <a:ext uri="{FF2B5EF4-FFF2-40B4-BE49-F238E27FC236}">
                  <a16:creationId xmlns:a16="http://schemas.microsoft.com/office/drawing/2014/main" id="{1550962F-FB2E-28B6-1980-FC7626C62F97}"/>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4" name="Flowchart: Process 53">
              <a:extLst>
                <a:ext uri="{FF2B5EF4-FFF2-40B4-BE49-F238E27FC236}">
                  <a16:creationId xmlns:a16="http://schemas.microsoft.com/office/drawing/2014/main" id="{28C7F0B7-4C0F-310E-D8BA-BDD844DC65F7}"/>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5" name="Group 54">
            <a:extLst>
              <a:ext uri="{FF2B5EF4-FFF2-40B4-BE49-F238E27FC236}">
                <a16:creationId xmlns:a16="http://schemas.microsoft.com/office/drawing/2014/main" id="{6163227D-33FD-16DB-3377-96C5535012D2}"/>
              </a:ext>
            </a:extLst>
          </p:cNvPr>
          <p:cNvGrpSpPr/>
          <p:nvPr/>
        </p:nvGrpSpPr>
        <p:grpSpPr>
          <a:xfrm>
            <a:off x="7489608" y="1016332"/>
            <a:ext cx="732200" cy="603648"/>
            <a:chOff x="3187704" y="503290"/>
            <a:chExt cx="732200" cy="603648"/>
          </a:xfrm>
        </p:grpSpPr>
        <p:sp>
          <p:nvSpPr>
            <p:cNvPr id="56" name="Flowchart: Process 55">
              <a:extLst>
                <a:ext uri="{FF2B5EF4-FFF2-40B4-BE49-F238E27FC236}">
                  <a16:creationId xmlns:a16="http://schemas.microsoft.com/office/drawing/2014/main" id="{FE1DD2F0-7D2B-AA1D-7002-F686081AF3A1}"/>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7" name="Flowchart: Process 56">
              <a:extLst>
                <a:ext uri="{FF2B5EF4-FFF2-40B4-BE49-F238E27FC236}">
                  <a16:creationId xmlns:a16="http://schemas.microsoft.com/office/drawing/2014/main" id="{3FD2C2CF-7EB1-0D67-7DDD-FC127DFB136F}"/>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9" name="Group 58">
            <a:extLst>
              <a:ext uri="{FF2B5EF4-FFF2-40B4-BE49-F238E27FC236}">
                <a16:creationId xmlns:a16="http://schemas.microsoft.com/office/drawing/2014/main" id="{5512271B-3F05-8461-7F64-90CBC7114C2F}"/>
              </a:ext>
            </a:extLst>
          </p:cNvPr>
          <p:cNvGrpSpPr/>
          <p:nvPr/>
        </p:nvGrpSpPr>
        <p:grpSpPr>
          <a:xfrm>
            <a:off x="1108660" y="2733675"/>
            <a:ext cx="732200" cy="603648"/>
            <a:chOff x="3187704" y="503290"/>
            <a:chExt cx="732200" cy="603648"/>
          </a:xfrm>
        </p:grpSpPr>
        <p:sp>
          <p:nvSpPr>
            <p:cNvPr id="60" name="Flowchart: Process 59">
              <a:extLst>
                <a:ext uri="{FF2B5EF4-FFF2-40B4-BE49-F238E27FC236}">
                  <a16:creationId xmlns:a16="http://schemas.microsoft.com/office/drawing/2014/main" id="{DD835D11-5F2B-FDF3-F5F1-49D4282754B1}"/>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1" name="Flowchart: Process 60">
              <a:extLst>
                <a:ext uri="{FF2B5EF4-FFF2-40B4-BE49-F238E27FC236}">
                  <a16:creationId xmlns:a16="http://schemas.microsoft.com/office/drawing/2014/main" id="{2636E419-4482-F258-0BC1-3358268B1C10}"/>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62476" name="Group 62475">
            <a:extLst>
              <a:ext uri="{FF2B5EF4-FFF2-40B4-BE49-F238E27FC236}">
                <a16:creationId xmlns:a16="http://schemas.microsoft.com/office/drawing/2014/main" id="{7A211BDC-CA79-D1CE-FA02-F8BB41ACFEA8}"/>
              </a:ext>
            </a:extLst>
          </p:cNvPr>
          <p:cNvGrpSpPr/>
          <p:nvPr/>
        </p:nvGrpSpPr>
        <p:grpSpPr>
          <a:xfrm>
            <a:off x="2607028" y="2644602"/>
            <a:ext cx="732200" cy="603648"/>
            <a:chOff x="3187704" y="503290"/>
            <a:chExt cx="732200" cy="603648"/>
          </a:xfrm>
        </p:grpSpPr>
        <p:sp>
          <p:nvSpPr>
            <p:cNvPr id="62477" name="Flowchart: Process 62476">
              <a:extLst>
                <a:ext uri="{FF2B5EF4-FFF2-40B4-BE49-F238E27FC236}">
                  <a16:creationId xmlns:a16="http://schemas.microsoft.com/office/drawing/2014/main" id="{E93A55AC-CB19-21B1-6DED-E06BF5FF4412}"/>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2478" name="Flowchart: Process 62477">
              <a:extLst>
                <a:ext uri="{FF2B5EF4-FFF2-40B4-BE49-F238E27FC236}">
                  <a16:creationId xmlns:a16="http://schemas.microsoft.com/office/drawing/2014/main" id="{87A4B0D3-AD8F-AECA-9F09-14D28B8C01BB}"/>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62480" name="Group 62479">
            <a:extLst>
              <a:ext uri="{FF2B5EF4-FFF2-40B4-BE49-F238E27FC236}">
                <a16:creationId xmlns:a16="http://schemas.microsoft.com/office/drawing/2014/main" id="{B18A409C-0819-2EB1-0795-AB35DE90EF99}"/>
              </a:ext>
            </a:extLst>
          </p:cNvPr>
          <p:cNvGrpSpPr/>
          <p:nvPr/>
        </p:nvGrpSpPr>
        <p:grpSpPr>
          <a:xfrm>
            <a:off x="4185344" y="2750000"/>
            <a:ext cx="732200" cy="603648"/>
            <a:chOff x="3187704" y="503290"/>
            <a:chExt cx="732200" cy="603648"/>
          </a:xfrm>
        </p:grpSpPr>
        <p:sp>
          <p:nvSpPr>
            <p:cNvPr id="62481" name="Flowchart: Process 62480">
              <a:extLst>
                <a:ext uri="{FF2B5EF4-FFF2-40B4-BE49-F238E27FC236}">
                  <a16:creationId xmlns:a16="http://schemas.microsoft.com/office/drawing/2014/main" id="{DEBD146D-0A78-0A3B-C5E4-538A888EA804}"/>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2482" name="Flowchart: Process 62481">
              <a:extLst>
                <a:ext uri="{FF2B5EF4-FFF2-40B4-BE49-F238E27FC236}">
                  <a16:creationId xmlns:a16="http://schemas.microsoft.com/office/drawing/2014/main" id="{BAFA52DE-EB85-23ED-EC1C-F632D754D3BD}"/>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62483" name="Picture 8">
            <a:extLst>
              <a:ext uri="{FF2B5EF4-FFF2-40B4-BE49-F238E27FC236}">
                <a16:creationId xmlns:a16="http://schemas.microsoft.com/office/drawing/2014/main" id="{DCCFA28B-1228-F8E2-4278-BBE1C29ED9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40783" y="885065"/>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484" name="Picture 10">
            <a:extLst>
              <a:ext uri="{FF2B5EF4-FFF2-40B4-BE49-F238E27FC236}">
                <a16:creationId xmlns:a16="http://schemas.microsoft.com/office/drawing/2014/main" id="{AD855E37-E0D8-2620-956D-FB70A0078B4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21489" y="843991"/>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485" name="Picture 12">
            <a:extLst>
              <a:ext uri="{FF2B5EF4-FFF2-40B4-BE49-F238E27FC236}">
                <a16:creationId xmlns:a16="http://schemas.microsoft.com/office/drawing/2014/main" id="{471F255C-7D56-4DCD-CE44-D31572E342B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5014"/>
          <a:stretch/>
        </p:blipFill>
        <p:spPr bwMode="auto">
          <a:xfrm>
            <a:off x="4228301" y="2710742"/>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2486" name="Picture 62485">
            <a:extLst>
              <a:ext uri="{FF2B5EF4-FFF2-40B4-BE49-F238E27FC236}">
                <a16:creationId xmlns:a16="http://schemas.microsoft.com/office/drawing/2014/main" id="{5B967947-F582-6A7C-3C7A-4171B73A4705}"/>
              </a:ext>
            </a:extLst>
          </p:cNvPr>
          <p:cNvPicPr>
            <a:picLocks noChangeAspect="1"/>
          </p:cNvPicPr>
          <p:nvPr/>
        </p:nvPicPr>
        <p:blipFill>
          <a:blip r:embed="rId8"/>
          <a:stretch>
            <a:fillRect/>
          </a:stretch>
        </p:blipFill>
        <p:spPr>
          <a:xfrm>
            <a:off x="2616879" y="992651"/>
            <a:ext cx="638473" cy="621671"/>
          </a:xfrm>
          <a:prstGeom prst="rect">
            <a:avLst/>
          </a:prstGeom>
          <a:effectLst>
            <a:outerShdw blurRad="50800" dist="38100" dir="2700000" algn="tl" rotWithShape="0">
              <a:prstClr val="black">
                <a:alpha val="40000"/>
              </a:prstClr>
            </a:outerShdw>
          </a:effectLst>
        </p:spPr>
      </p:pic>
      <p:pic>
        <p:nvPicPr>
          <p:cNvPr id="62487" name="Picture 62486">
            <a:extLst>
              <a:ext uri="{FF2B5EF4-FFF2-40B4-BE49-F238E27FC236}">
                <a16:creationId xmlns:a16="http://schemas.microsoft.com/office/drawing/2014/main" id="{93831CB5-3E4D-F25F-8BEF-278EA65AE904}"/>
              </a:ext>
            </a:extLst>
          </p:cNvPr>
          <p:cNvPicPr>
            <a:picLocks noChangeAspect="1"/>
          </p:cNvPicPr>
          <p:nvPr/>
        </p:nvPicPr>
        <p:blipFill>
          <a:blip r:embed="rId9"/>
          <a:stretch>
            <a:fillRect/>
          </a:stretch>
        </p:blipFill>
        <p:spPr>
          <a:xfrm>
            <a:off x="5955521" y="1069969"/>
            <a:ext cx="283492" cy="373489"/>
          </a:xfrm>
          <a:prstGeom prst="rect">
            <a:avLst/>
          </a:prstGeom>
        </p:spPr>
      </p:pic>
      <p:pic>
        <p:nvPicPr>
          <p:cNvPr id="62488" name="Picture 62487">
            <a:extLst>
              <a:ext uri="{FF2B5EF4-FFF2-40B4-BE49-F238E27FC236}">
                <a16:creationId xmlns:a16="http://schemas.microsoft.com/office/drawing/2014/main" id="{96952C45-DB66-7426-AB6D-704060BDC94F}"/>
              </a:ext>
            </a:extLst>
          </p:cNvPr>
          <p:cNvPicPr>
            <a:picLocks noChangeAspect="1"/>
          </p:cNvPicPr>
          <p:nvPr/>
        </p:nvPicPr>
        <p:blipFill rotWithShape="1">
          <a:blip r:embed="rId10"/>
          <a:srcRect l="-1" r="-5284" b="25701"/>
          <a:stretch/>
        </p:blipFill>
        <p:spPr>
          <a:xfrm>
            <a:off x="2756565" y="2650427"/>
            <a:ext cx="568674" cy="513391"/>
          </a:xfrm>
          <a:prstGeom prst="rect">
            <a:avLst/>
          </a:prstGeom>
        </p:spPr>
      </p:pic>
      <p:pic>
        <p:nvPicPr>
          <p:cNvPr id="62489" name="Picture 62488">
            <a:extLst>
              <a:ext uri="{FF2B5EF4-FFF2-40B4-BE49-F238E27FC236}">
                <a16:creationId xmlns:a16="http://schemas.microsoft.com/office/drawing/2014/main" id="{27296852-4D89-D1A3-A10E-2931BDAF9CD3}"/>
              </a:ext>
            </a:extLst>
          </p:cNvPr>
          <p:cNvPicPr>
            <a:picLocks noChangeAspect="1"/>
          </p:cNvPicPr>
          <p:nvPr/>
        </p:nvPicPr>
        <p:blipFill>
          <a:blip r:embed="rId11"/>
          <a:stretch>
            <a:fillRect/>
          </a:stretch>
        </p:blipFill>
        <p:spPr>
          <a:xfrm>
            <a:off x="1160063" y="2881821"/>
            <a:ext cx="629394" cy="342542"/>
          </a:xfrm>
          <a:prstGeom prst="rect">
            <a:avLst/>
          </a:prstGeom>
        </p:spPr>
      </p:pic>
      <p:pic>
        <p:nvPicPr>
          <p:cNvPr id="2" name="Picture 1" descr="A picture containing logo&#10;&#10;Description automatically generated">
            <a:extLst>
              <a:ext uri="{FF2B5EF4-FFF2-40B4-BE49-F238E27FC236}">
                <a16:creationId xmlns:a16="http://schemas.microsoft.com/office/drawing/2014/main" id="{6C9705C4-42FF-258B-A0CF-7CFD9E2E3743}"/>
              </a:ext>
            </a:extLst>
          </p:cNvPr>
          <p:cNvPicPr>
            <a:picLocks noChangeAspect="1"/>
          </p:cNvPicPr>
          <p:nvPr/>
        </p:nvPicPr>
        <p:blipFill rotWithShape="1">
          <a:blip r:embed="rId12"/>
          <a:srcRect b="9321"/>
          <a:stretch/>
        </p:blipFill>
        <p:spPr>
          <a:xfrm>
            <a:off x="7127162" y="2412364"/>
            <a:ext cx="1457091" cy="1849917"/>
          </a:xfrm>
          <a:prstGeom prst="rect">
            <a:avLst/>
          </a:prstGeom>
          <a:effectLst>
            <a:outerShdw blurRad="76200" dir="15660000" sy="23000" kx="1200000" algn="br" rotWithShape="0">
              <a:prstClr val="black">
                <a:alpha val="42000"/>
              </a:prstClr>
            </a:outerShdw>
          </a:effectLst>
        </p:spPr>
      </p:pic>
    </p:spTree>
    <p:extLst>
      <p:ext uri="{BB962C8B-B14F-4D97-AF65-F5344CB8AC3E}">
        <p14:creationId xmlns:p14="http://schemas.microsoft.com/office/powerpoint/2010/main" val="257134724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FB968BE-A61C-2AE1-EA0B-BF886A61DB27}"/>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11266" name="Picture 2" descr="Free photo side view woman holding a cup of coffee">
            <a:extLst>
              <a:ext uri="{FF2B5EF4-FFF2-40B4-BE49-F238E27FC236}">
                <a16:creationId xmlns:a16="http://schemas.microsoft.com/office/drawing/2014/main" id="{96138E3B-DDC6-3D81-9C7D-A752595EF9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81" b="5204"/>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Speech Bubble: Oval 3">
            <a:extLst>
              <a:ext uri="{FF2B5EF4-FFF2-40B4-BE49-F238E27FC236}">
                <a16:creationId xmlns:a16="http://schemas.microsoft.com/office/drawing/2014/main" id="{DA240447-B219-C1F7-C4F2-91A76CA69FDE}"/>
              </a:ext>
            </a:extLst>
          </p:cNvPr>
          <p:cNvSpPr/>
          <p:nvPr/>
        </p:nvSpPr>
        <p:spPr>
          <a:xfrm>
            <a:off x="1803400" y="381000"/>
            <a:ext cx="2222500" cy="1092716"/>
          </a:xfrm>
          <a:prstGeom prst="wedgeEllipseCallout">
            <a:avLst>
              <a:gd name="adj1" fmla="val 76014"/>
              <a:gd name="adj2" fmla="val 1941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200"/>
              <a:t> I love my balcony even more now! </a:t>
            </a:r>
          </a:p>
        </p:txBody>
      </p:sp>
    </p:spTree>
    <p:extLst>
      <p:ext uri="{BB962C8B-B14F-4D97-AF65-F5344CB8AC3E}">
        <p14:creationId xmlns:p14="http://schemas.microsoft.com/office/powerpoint/2010/main" val="1041955725"/>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5FBA682C-8074-B471-3355-31957E971631}"/>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2" name="TextBox 1">
            <a:extLst>
              <a:ext uri="{FF2B5EF4-FFF2-40B4-BE49-F238E27FC236}">
                <a16:creationId xmlns:a16="http://schemas.microsoft.com/office/drawing/2014/main" id="{D68CF13D-18C2-1C29-D383-0ED3CBC2013A}"/>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8" name="Picture 7" descr="A picture containing text, container, can&#10;&#10;Description automatically generated">
            <a:extLst>
              <a:ext uri="{FF2B5EF4-FFF2-40B4-BE49-F238E27FC236}">
                <a16:creationId xmlns:a16="http://schemas.microsoft.com/office/drawing/2014/main" id="{04F443C4-6BF4-A725-FF83-5F9BE7CEB839}"/>
              </a:ext>
            </a:extLst>
          </p:cNvPr>
          <p:cNvPicPr>
            <a:picLocks noChangeAspect="1"/>
          </p:cNvPicPr>
          <p:nvPr/>
        </p:nvPicPr>
        <p:blipFill rotWithShape="1">
          <a:blip r:embed="rId4">
            <a:duotone>
              <a:schemeClr val="bg2">
                <a:shade val="45000"/>
                <a:satMod val="135000"/>
              </a:schemeClr>
              <a:prstClr val="white"/>
            </a:duotone>
          </a:blip>
          <a:srcRect l="12436" r="13022" b="11168"/>
          <a:stretch/>
        </p:blipFill>
        <p:spPr>
          <a:xfrm>
            <a:off x="293066" y="2752325"/>
            <a:ext cx="1365318" cy="1860642"/>
          </a:xfrm>
          <a:prstGeom prst="rect">
            <a:avLst/>
          </a:prstGeom>
          <a:effectLst>
            <a:outerShdw blurRad="76200" dir="15660000" sy="23000" kx="1200000" algn="br" rotWithShape="0">
              <a:prstClr val="black">
                <a:alpha val="42000"/>
              </a:prstClr>
            </a:outerShdw>
          </a:effectLst>
        </p:spPr>
      </p:pic>
      <p:pic>
        <p:nvPicPr>
          <p:cNvPr id="9" name="Content Placeholder 10" descr="A picture containing logo&#10;&#10;Description automatically generated">
            <a:extLst>
              <a:ext uri="{FF2B5EF4-FFF2-40B4-BE49-F238E27FC236}">
                <a16:creationId xmlns:a16="http://schemas.microsoft.com/office/drawing/2014/main" id="{EF8C68A8-9014-411C-E931-5FE490766DAD}"/>
              </a:ext>
            </a:extLst>
          </p:cNvPr>
          <p:cNvPicPr>
            <a:picLocks noChangeAspect="1"/>
          </p:cNvPicPr>
          <p:nvPr/>
        </p:nvPicPr>
        <p:blipFill rotWithShape="1">
          <a:blip r:embed="rId5">
            <a:duotone>
              <a:schemeClr val="bg2">
                <a:shade val="45000"/>
                <a:satMod val="135000"/>
              </a:schemeClr>
              <a:prstClr val="white"/>
            </a:duotone>
          </a:blip>
          <a:srcRect l="16701" t="6970" r="17774" b="4520"/>
          <a:stretch/>
        </p:blipFill>
        <p:spPr bwMode="gray">
          <a:xfrm>
            <a:off x="1575764" y="2811732"/>
            <a:ext cx="1365318" cy="1806843"/>
          </a:xfrm>
          <a:prstGeom prst="rect">
            <a:avLst/>
          </a:prstGeom>
          <a:effectLst>
            <a:outerShdw blurRad="76200" dir="15660000" sy="23000" kx="1200000" algn="br" rotWithShape="0">
              <a:prstClr val="black">
                <a:alpha val="42000"/>
              </a:prstClr>
            </a:outerShdw>
          </a:effectLst>
        </p:spPr>
      </p:pic>
      <p:pic>
        <p:nvPicPr>
          <p:cNvPr id="10" name="Picture 9" descr="A picture containing logo&#10;&#10;Description automatically generated">
            <a:extLst>
              <a:ext uri="{FF2B5EF4-FFF2-40B4-BE49-F238E27FC236}">
                <a16:creationId xmlns:a16="http://schemas.microsoft.com/office/drawing/2014/main" id="{30D315A4-A8D7-5B66-CD22-9D7736F7BE1C}"/>
              </a:ext>
            </a:extLst>
          </p:cNvPr>
          <p:cNvPicPr>
            <a:picLocks noChangeAspect="1"/>
          </p:cNvPicPr>
          <p:nvPr/>
        </p:nvPicPr>
        <p:blipFill rotWithShape="1">
          <a:blip r:embed="rId6">
            <a:duotone>
              <a:schemeClr val="bg2">
                <a:shade val="45000"/>
                <a:satMod val="135000"/>
              </a:schemeClr>
              <a:prstClr val="white"/>
            </a:duotone>
          </a:blip>
          <a:srcRect b="9321"/>
          <a:stretch/>
        </p:blipFill>
        <p:spPr>
          <a:xfrm>
            <a:off x="2776940" y="2453309"/>
            <a:ext cx="1669969" cy="2120186"/>
          </a:xfrm>
          <a:prstGeom prst="rect">
            <a:avLst/>
          </a:prstGeom>
          <a:effectLst>
            <a:outerShdw blurRad="76200" dir="15660000" sy="23000" kx="1200000" algn="br" rotWithShape="0">
              <a:prstClr val="black">
                <a:alpha val="42000"/>
              </a:prstClr>
            </a:outerShdw>
          </a:effectLst>
        </p:spPr>
      </p:pic>
      <p:pic>
        <p:nvPicPr>
          <p:cNvPr id="12" name="Picture 9" descr="A can of paint with a blue label&#10;&#10;Description automatically generated">
            <a:extLst>
              <a:ext uri="{FF2B5EF4-FFF2-40B4-BE49-F238E27FC236}">
                <a16:creationId xmlns:a16="http://schemas.microsoft.com/office/drawing/2014/main" id="{208A768D-C7EA-E392-0BDA-C230B574D73C}"/>
              </a:ext>
            </a:extLst>
          </p:cNvPr>
          <p:cNvPicPr>
            <a:picLocks noChangeAspect="1"/>
          </p:cNvPicPr>
          <p:nvPr/>
        </p:nvPicPr>
        <p:blipFill>
          <a:blip r:embed="rId7"/>
          <a:stretch>
            <a:fillRect/>
          </a:stretch>
        </p:blipFill>
        <p:spPr>
          <a:xfrm>
            <a:off x="7142079" y="2600864"/>
            <a:ext cx="1480902" cy="1972631"/>
          </a:xfrm>
          <a:prstGeom prst="rect">
            <a:avLst/>
          </a:prstGeom>
          <a:effectLst>
            <a:outerShdw blurRad="76200" dir="15660000" sy="23000" kx="1200000" algn="br" rotWithShape="0">
              <a:prstClr val="black">
                <a:alpha val="42000"/>
              </a:prstClr>
            </a:outerShdw>
          </a:effectLst>
        </p:spPr>
      </p:pic>
      <p:pic>
        <p:nvPicPr>
          <p:cNvPr id="13" name="Picture 5" descr="A picture containing text, container, can&#10;&#10;Description automatically generated">
            <a:extLst>
              <a:ext uri="{FF2B5EF4-FFF2-40B4-BE49-F238E27FC236}">
                <a16:creationId xmlns:a16="http://schemas.microsoft.com/office/drawing/2014/main" id="{6F33EF84-9FB7-D047-EA9A-BB4F7C6BA3E9}"/>
              </a:ext>
            </a:extLst>
          </p:cNvPr>
          <p:cNvPicPr>
            <a:picLocks noChangeAspect="1"/>
          </p:cNvPicPr>
          <p:nvPr/>
        </p:nvPicPr>
        <p:blipFill>
          <a:blip r:embed="rId8"/>
          <a:stretch>
            <a:fillRect/>
          </a:stretch>
        </p:blipFill>
        <p:spPr>
          <a:xfrm>
            <a:off x="4714042" y="3028099"/>
            <a:ext cx="1340052" cy="1584868"/>
          </a:xfrm>
          <a:prstGeom prst="rect">
            <a:avLst/>
          </a:prstGeom>
          <a:effectLst>
            <a:outerShdw blurRad="76200" dir="15660000" sy="23000" kx="1200000" algn="br" rotWithShape="0">
              <a:prstClr val="black">
                <a:alpha val="42000"/>
              </a:prstClr>
            </a:outerShdw>
          </a:effectLst>
        </p:spPr>
      </p:pic>
      <p:pic>
        <p:nvPicPr>
          <p:cNvPr id="11" name="Picture 10" descr="Logo&#10;&#10;Description automatically generated">
            <a:extLst>
              <a:ext uri="{FF2B5EF4-FFF2-40B4-BE49-F238E27FC236}">
                <a16:creationId xmlns:a16="http://schemas.microsoft.com/office/drawing/2014/main" id="{93C658A2-8383-632B-33BB-402B5D6423BF}"/>
              </a:ext>
            </a:extLst>
          </p:cNvPr>
          <p:cNvPicPr>
            <a:picLocks noChangeAspect="1"/>
          </p:cNvPicPr>
          <p:nvPr/>
        </p:nvPicPr>
        <p:blipFill>
          <a:blip r:embed="rId9"/>
          <a:stretch>
            <a:fillRect/>
          </a:stretch>
        </p:blipFill>
        <p:spPr>
          <a:xfrm>
            <a:off x="5779490" y="2856123"/>
            <a:ext cx="1574341" cy="1717372"/>
          </a:xfrm>
          <a:prstGeom prst="rect">
            <a:avLst/>
          </a:prstGeom>
          <a:effectLst>
            <a:outerShdw blurRad="76200" dir="15660000" sy="23000" kx="1200000" algn="br" rotWithShape="0">
              <a:prstClr val="black">
                <a:alpha val="42000"/>
              </a:prstClr>
            </a:outerShdw>
          </a:effectLst>
        </p:spPr>
      </p:pic>
      <p:sp>
        <p:nvSpPr>
          <p:cNvPr id="14" name="TextBox 13">
            <a:extLst>
              <a:ext uri="{FF2B5EF4-FFF2-40B4-BE49-F238E27FC236}">
                <a16:creationId xmlns:a16="http://schemas.microsoft.com/office/drawing/2014/main" id="{C772680E-2605-CFF5-4970-3A82AE09B64C}"/>
              </a:ext>
            </a:extLst>
          </p:cNvPr>
          <p:cNvSpPr txBox="1"/>
          <p:nvPr/>
        </p:nvSpPr>
        <p:spPr>
          <a:xfrm>
            <a:off x="3102879" y="1233714"/>
            <a:ext cx="3004474"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Click each product to know more about it</a:t>
            </a:r>
          </a:p>
        </p:txBody>
      </p:sp>
      <p:sp>
        <p:nvSpPr>
          <p:cNvPr id="4" name="L-Shape 3">
            <a:extLst>
              <a:ext uri="{FF2B5EF4-FFF2-40B4-BE49-F238E27FC236}">
                <a16:creationId xmlns:a16="http://schemas.microsoft.com/office/drawing/2014/main" id="{E669F1C1-3EC6-E55C-2E1D-6DBFA7363F39}"/>
              </a:ext>
            </a:extLst>
          </p:cNvPr>
          <p:cNvSpPr/>
          <p:nvPr/>
        </p:nvSpPr>
        <p:spPr>
          <a:xfrm rot="18153998">
            <a:off x="626398" y="2715490"/>
            <a:ext cx="735196" cy="292774"/>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 name="Arrow: Notched Right 4">
            <a:extLst>
              <a:ext uri="{FF2B5EF4-FFF2-40B4-BE49-F238E27FC236}">
                <a16:creationId xmlns:a16="http://schemas.microsoft.com/office/drawing/2014/main" id="{9E8D2DA5-CE73-A42E-464F-DA88B08B15BC}"/>
              </a:ext>
            </a:extLst>
          </p:cNvPr>
          <p:cNvSpPr/>
          <p:nvPr/>
        </p:nvSpPr>
        <p:spPr>
          <a:xfrm rot="5400000">
            <a:off x="6400200" y="1322832"/>
            <a:ext cx="874157" cy="609600"/>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 name="L-Shape 2">
            <a:extLst>
              <a:ext uri="{FF2B5EF4-FFF2-40B4-BE49-F238E27FC236}">
                <a16:creationId xmlns:a16="http://schemas.microsoft.com/office/drawing/2014/main" id="{1E39ACFD-BC40-7569-ABD6-6122BA545A35}"/>
              </a:ext>
            </a:extLst>
          </p:cNvPr>
          <p:cNvSpPr/>
          <p:nvPr/>
        </p:nvSpPr>
        <p:spPr>
          <a:xfrm rot="18153998">
            <a:off x="2033351" y="2306921"/>
            <a:ext cx="735196" cy="292774"/>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 name="L-Shape 5">
            <a:extLst>
              <a:ext uri="{FF2B5EF4-FFF2-40B4-BE49-F238E27FC236}">
                <a16:creationId xmlns:a16="http://schemas.microsoft.com/office/drawing/2014/main" id="{67DD251C-ADFD-96CF-04C7-7EF1B555D1C0}"/>
              </a:ext>
            </a:extLst>
          </p:cNvPr>
          <p:cNvSpPr/>
          <p:nvPr/>
        </p:nvSpPr>
        <p:spPr>
          <a:xfrm rot="18153998">
            <a:off x="3393609" y="2341505"/>
            <a:ext cx="735196" cy="292774"/>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5" name="Right Brace 14">
            <a:extLst>
              <a:ext uri="{FF2B5EF4-FFF2-40B4-BE49-F238E27FC236}">
                <a16:creationId xmlns:a16="http://schemas.microsoft.com/office/drawing/2014/main" id="{75B2BD43-7E02-4F29-43A1-E79707E4E257}"/>
              </a:ext>
            </a:extLst>
          </p:cNvPr>
          <p:cNvSpPr/>
          <p:nvPr/>
        </p:nvSpPr>
        <p:spPr>
          <a:xfrm rot="16200000">
            <a:off x="6594101" y="562666"/>
            <a:ext cx="498884" cy="3795501"/>
          </a:xfrm>
          <a:prstGeom prst="rightBrace">
            <a:avLst/>
          </a:prstGeom>
          <a:ln w="3492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IN"/>
          </a:p>
        </p:txBody>
      </p:sp>
    </p:spTree>
    <p:extLst>
      <p:ext uri="{BB962C8B-B14F-4D97-AF65-F5344CB8AC3E}">
        <p14:creationId xmlns:p14="http://schemas.microsoft.com/office/powerpoint/2010/main" val="159557787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F8B8E0-FDE0-EFDD-6AB2-54019C13AFE2}"/>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49FC4E5B-F5A0-2C9E-E026-72C4733378F7}"/>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5" name="TextBox 4">
            <a:extLst>
              <a:ext uri="{FF2B5EF4-FFF2-40B4-BE49-F238E27FC236}">
                <a16:creationId xmlns:a16="http://schemas.microsoft.com/office/drawing/2014/main" id="{75230945-FCB2-2D3D-AF71-C7FE12F84766}"/>
              </a:ext>
            </a:extLst>
          </p:cNvPr>
          <p:cNvSpPr txBox="1"/>
          <p:nvPr/>
        </p:nvSpPr>
        <p:spPr>
          <a:xfrm>
            <a:off x="489641" y="1633864"/>
            <a:ext cx="2718047"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Aura Speed Undercoat</a:t>
            </a:r>
            <a:endParaRPr lang="en-SG" sz="2400">
              <a:latin typeface="Colour Sans" panose="02000503030000020004" pitchFamily="2" charset="0"/>
            </a:endParaRPr>
          </a:p>
        </p:txBody>
      </p:sp>
      <p:pic>
        <p:nvPicPr>
          <p:cNvPr id="6" name="Picture 10" descr="Logo&#10;&#10;Description automatically generated">
            <a:extLst>
              <a:ext uri="{FF2B5EF4-FFF2-40B4-BE49-F238E27FC236}">
                <a16:creationId xmlns:a16="http://schemas.microsoft.com/office/drawing/2014/main" id="{33A105A1-BE09-B848-64EF-542026ED6E99}"/>
              </a:ext>
            </a:extLst>
          </p:cNvPr>
          <p:cNvPicPr>
            <a:picLocks noChangeAspect="1"/>
          </p:cNvPicPr>
          <p:nvPr/>
        </p:nvPicPr>
        <p:blipFill>
          <a:blip r:embed="rId4"/>
          <a:stretch>
            <a:fillRect/>
          </a:stretch>
        </p:blipFill>
        <p:spPr>
          <a:xfrm>
            <a:off x="3601830" y="2618661"/>
            <a:ext cx="1774200" cy="1935389"/>
          </a:xfrm>
          <a:prstGeom prst="rect">
            <a:avLst/>
          </a:prstGeom>
          <a:effectLst>
            <a:outerShdw blurRad="76200" dir="15660000" sy="23000" kx="1200000" algn="br" rotWithShape="0">
              <a:prstClr val="black">
                <a:alpha val="42000"/>
              </a:prstClr>
            </a:outerShdw>
          </a:effectLst>
        </p:spPr>
      </p:pic>
      <p:pic>
        <p:nvPicPr>
          <p:cNvPr id="8" name="Picture 9" descr="A can of paint with a blue label&#10;&#10;Description automatically generated">
            <a:extLst>
              <a:ext uri="{FF2B5EF4-FFF2-40B4-BE49-F238E27FC236}">
                <a16:creationId xmlns:a16="http://schemas.microsoft.com/office/drawing/2014/main" id="{A7DB2F7C-76A6-D246-D446-6D4A52D888AF}"/>
              </a:ext>
            </a:extLst>
          </p:cNvPr>
          <p:cNvPicPr>
            <a:picLocks noChangeAspect="1"/>
          </p:cNvPicPr>
          <p:nvPr/>
        </p:nvPicPr>
        <p:blipFill>
          <a:blip r:embed="rId5"/>
          <a:stretch>
            <a:fillRect/>
          </a:stretch>
        </p:blipFill>
        <p:spPr>
          <a:xfrm>
            <a:off x="6403740" y="2391752"/>
            <a:ext cx="1597542" cy="2128001"/>
          </a:xfrm>
          <a:prstGeom prst="rect">
            <a:avLst/>
          </a:prstGeom>
          <a:effectLst>
            <a:outerShdw blurRad="76200" dir="15660000" sy="23000" kx="1200000" algn="br" rotWithShape="0">
              <a:prstClr val="black">
                <a:alpha val="42000"/>
              </a:prstClr>
            </a:outerShdw>
          </a:effectLst>
        </p:spPr>
      </p:pic>
      <p:pic>
        <p:nvPicPr>
          <p:cNvPr id="10" name="Picture 5" descr="A picture containing text, container, can&#10;&#10;Description automatically generated">
            <a:extLst>
              <a:ext uri="{FF2B5EF4-FFF2-40B4-BE49-F238E27FC236}">
                <a16:creationId xmlns:a16="http://schemas.microsoft.com/office/drawing/2014/main" id="{9FBAFCCF-706A-3F58-E12A-D0C572CD2880}"/>
              </a:ext>
            </a:extLst>
          </p:cNvPr>
          <p:cNvPicPr>
            <a:picLocks noChangeAspect="1"/>
          </p:cNvPicPr>
          <p:nvPr/>
        </p:nvPicPr>
        <p:blipFill>
          <a:blip r:embed="rId6"/>
          <a:stretch>
            <a:fillRect/>
          </a:stretch>
        </p:blipFill>
        <p:spPr>
          <a:xfrm>
            <a:off x="1051310" y="2598826"/>
            <a:ext cx="1669969" cy="1975058"/>
          </a:xfrm>
          <a:prstGeom prst="rect">
            <a:avLst/>
          </a:prstGeom>
          <a:effectLst>
            <a:outerShdw blurRad="76200" dir="15660000" sy="23000" kx="1200000" algn="br" rotWithShape="0">
              <a:prstClr val="black">
                <a:alpha val="42000"/>
              </a:prstClr>
            </a:outerShdw>
          </a:effectLst>
        </p:spPr>
      </p:pic>
      <p:sp>
        <p:nvSpPr>
          <p:cNvPr id="11" name="TextBox 10">
            <a:extLst>
              <a:ext uri="{FF2B5EF4-FFF2-40B4-BE49-F238E27FC236}">
                <a16:creationId xmlns:a16="http://schemas.microsoft.com/office/drawing/2014/main" id="{DB334185-CC5D-3A75-C942-ACAA89980B7D}"/>
              </a:ext>
            </a:extLst>
          </p:cNvPr>
          <p:cNvSpPr txBox="1"/>
          <p:nvPr/>
        </p:nvSpPr>
        <p:spPr>
          <a:xfrm>
            <a:off x="3235134" y="1418332"/>
            <a:ext cx="2935783" cy="120032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Aura Metal Grey Green Zinc Phosphate</a:t>
            </a:r>
            <a:endParaRPr lang="en-US" sz="2400">
              <a:latin typeface="Arial"/>
              <a:cs typeface="Arial"/>
            </a:endParaRPr>
          </a:p>
        </p:txBody>
      </p:sp>
      <p:sp>
        <p:nvSpPr>
          <p:cNvPr id="14" name="TextBox 13">
            <a:extLst>
              <a:ext uri="{FF2B5EF4-FFF2-40B4-BE49-F238E27FC236}">
                <a16:creationId xmlns:a16="http://schemas.microsoft.com/office/drawing/2014/main" id="{CE42B19D-78E3-C2A2-78B0-A36B30DAE2F7}"/>
              </a:ext>
            </a:extLst>
          </p:cNvPr>
          <p:cNvSpPr txBox="1"/>
          <p:nvPr/>
        </p:nvSpPr>
        <p:spPr>
          <a:xfrm>
            <a:off x="5938094" y="1633865"/>
            <a:ext cx="2873636"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Aura Wood &amp; Metal Primer</a:t>
            </a:r>
            <a:endParaRPr lang="en-SG" sz="2400">
              <a:latin typeface="Colour Sans" panose="02000503030000020004" pitchFamily="2" charset="0"/>
            </a:endParaRPr>
          </a:p>
        </p:txBody>
      </p:sp>
    </p:spTree>
    <p:extLst>
      <p:ext uri="{BB962C8B-B14F-4D97-AF65-F5344CB8AC3E}">
        <p14:creationId xmlns:p14="http://schemas.microsoft.com/office/powerpoint/2010/main" val="9977864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8FA89-536C-68AF-81DD-FA097E829213}"/>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6" name="TextBox 5">
            <a:extLst>
              <a:ext uri="{FF2B5EF4-FFF2-40B4-BE49-F238E27FC236}">
                <a16:creationId xmlns:a16="http://schemas.microsoft.com/office/drawing/2014/main" id="{FFB46DBE-96B5-9E50-F2CD-8D10C9B474A0}"/>
              </a:ext>
            </a:extLst>
          </p:cNvPr>
          <p:cNvSpPr txBox="1"/>
          <p:nvPr/>
        </p:nvSpPr>
        <p:spPr>
          <a:xfrm>
            <a:off x="195263" y="139185"/>
            <a:ext cx="6372224" cy="369332"/>
          </a:xfrm>
          <a:prstGeom prst="rect">
            <a:avLst/>
          </a:prstGeom>
          <a:noFill/>
        </p:spPr>
        <p:txBody>
          <a:bodyPr wrap="square">
            <a:spAutoFit/>
          </a:bodyPr>
          <a:lstStyle/>
          <a:p>
            <a:r>
              <a:rPr lang="en-US">
                <a:solidFill>
                  <a:schemeClr val="bg1"/>
                </a:solidFill>
              </a:rPr>
              <a:t>Problem Statement</a:t>
            </a:r>
          </a:p>
        </p:txBody>
      </p:sp>
      <p:pic>
        <p:nvPicPr>
          <p:cNvPr id="2" name="Picture 1" descr="Free photo bored indifferent asian teenage girl unwilling take part family event lean palm cheek look reluctant bothered uninterested express lack interest attend boring meeting standing white background sad">
            <a:extLst>
              <a:ext uri="{FF2B5EF4-FFF2-40B4-BE49-F238E27FC236}">
                <a16:creationId xmlns:a16="http://schemas.microsoft.com/office/drawing/2014/main" id="{061AC08A-CDF2-203B-9A10-8096F0ACF8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256" r="24032"/>
          <a:stretch/>
        </p:blipFill>
        <p:spPr bwMode="auto">
          <a:xfrm>
            <a:off x="303372" y="788013"/>
            <a:ext cx="2264228" cy="43554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6671D9-1D45-C22E-8920-6F7EBFEF191A}"/>
              </a:ext>
            </a:extLst>
          </p:cNvPr>
          <p:cNvSpPr txBox="1"/>
          <p:nvPr/>
        </p:nvSpPr>
        <p:spPr>
          <a:xfrm>
            <a:off x="195263" y="153333"/>
            <a:ext cx="6372224" cy="369332"/>
          </a:xfrm>
          <a:prstGeom prst="rect">
            <a:avLst/>
          </a:prstGeom>
          <a:noFill/>
        </p:spPr>
        <p:txBody>
          <a:bodyPr wrap="square">
            <a:spAutoFit/>
          </a:bodyPr>
          <a:lstStyle/>
          <a:p>
            <a:r>
              <a:rPr lang="en-US"/>
              <a:t>Introduction</a:t>
            </a:r>
          </a:p>
        </p:txBody>
      </p:sp>
      <p:pic>
        <p:nvPicPr>
          <p:cNvPr id="11" name="Picture 5" descr="A picture containing text, container, can&#10;&#10;Description automatically generated">
            <a:extLst>
              <a:ext uri="{FF2B5EF4-FFF2-40B4-BE49-F238E27FC236}">
                <a16:creationId xmlns:a16="http://schemas.microsoft.com/office/drawing/2014/main" id="{56E04F6B-0B29-2E8F-1080-957CF4FA633E}"/>
              </a:ext>
            </a:extLst>
          </p:cNvPr>
          <p:cNvPicPr>
            <a:picLocks noChangeAspect="1"/>
          </p:cNvPicPr>
          <p:nvPr/>
        </p:nvPicPr>
        <p:blipFill>
          <a:blip r:embed="rId5"/>
          <a:stretch>
            <a:fillRect/>
          </a:stretch>
        </p:blipFill>
        <p:spPr>
          <a:xfrm>
            <a:off x="6105155" y="2454121"/>
            <a:ext cx="1702503" cy="20135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4" name="Picture 2" descr="Free vector vintage green chair vector illustration, remixed from the artwork by lawrence flynn">
            <a:extLst>
              <a:ext uri="{FF2B5EF4-FFF2-40B4-BE49-F238E27FC236}">
                <a16:creationId xmlns:a16="http://schemas.microsoft.com/office/drawing/2014/main" id="{F558EC55-7962-DA04-6EA9-F997FE0CFA8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489" t="2706" r="12860" b="2706"/>
          <a:stretch/>
        </p:blipFill>
        <p:spPr bwMode="auto">
          <a:xfrm>
            <a:off x="3892203" y="2454121"/>
            <a:ext cx="1359591" cy="201353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214526595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F8B8E0-FDE0-EFDD-6AB2-54019C13AFE2}"/>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49FC4E5B-F5A0-2C9E-E026-72C4733378F7}"/>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5" name="TextBox 4">
            <a:extLst>
              <a:ext uri="{FF2B5EF4-FFF2-40B4-BE49-F238E27FC236}">
                <a16:creationId xmlns:a16="http://schemas.microsoft.com/office/drawing/2014/main" id="{75230945-FCB2-2D3D-AF71-C7FE12F84766}"/>
              </a:ext>
            </a:extLst>
          </p:cNvPr>
          <p:cNvSpPr txBox="1"/>
          <p:nvPr/>
        </p:nvSpPr>
        <p:spPr>
          <a:xfrm>
            <a:off x="2169443" y="186035"/>
            <a:ext cx="4474244"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i="1"/>
              <a:t>Click each icon to learn more</a:t>
            </a:r>
            <a:endParaRPr lang="en-SG" sz="2400" i="1">
              <a:latin typeface="Colour Sans" panose="02000503030000020004" pitchFamily="2" charset="0"/>
            </a:endParaRPr>
          </a:p>
        </p:txBody>
      </p:sp>
      <p:pic>
        <p:nvPicPr>
          <p:cNvPr id="10" name="Picture 5" descr="A picture containing text, container, can&#10;&#10;Description automatically generated">
            <a:extLst>
              <a:ext uri="{FF2B5EF4-FFF2-40B4-BE49-F238E27FC236}">
                <a16:creationId xmlns:a16="http://schemas.microsoft.com/office/drawing/2014/main" id="{9FBAFCCF-706A-3F58-E12A-D0C572CD2880}"/>
              </a:ext>
            </a:extLst>
          </p:cNvPr>
          <p:cNvPicPr>
            <a:picLocks noChangeAspect="1"/>
          </p:cNvPicPr>
          <p:nvPr/>
        </p:nvPicPr>
        <p:blipFill>
          <a:blip r:embed="rId4"/>
          <a:stretch>
            <a:fillRect/>
          </a:stretch>
        </p:blipFill>
        <p:spPr>
          <a:xfrm>
            <a:off x="7262028" y="3240078"/>
            <a:ext cx="1139597" cy="1347792"/>
          </a:xfrm>
          <a:prstGeom prst="rect">
            <a:avLst/>
          </a:prstGeom>
          <a:effectLst>
            <a:outerShdw blurRad="76200" dir="15660000" sy="23000" kx="1200000" algn="br" rotWithShape="0">
              <a:prstClr val="black">
                <a:alpha val="42000"/>
              </a:prstClr>
            </a:outerShdw>
          </a:effectLst>
        </p:spPr>
      </p:pic>
      <p:sp>
        <p:nvSpPr>
          <p:cNvPr id="6" name="Flowchart: Terminator 5">
            <a:extLst>
              <a:ext uri="{FF2B5EF4-FFF2-40B4-BE49-F238E27FC236}">
                <a16:creationId xmlns:a16="http://schemas.microsoft.com/office/drawing/2014/main" id="{CD5E7C94-F9A6-1BE5-EF4B-344895EC74C2}"/>
              </a:ext>
            </a:extLst>
          </p:cNvPr>
          <p:cNvSpPr/>
          <p:nvPr/>
        </p:nvSpPr>
        <p:spPr>
          <a:xfrm>
            <a:off x="6744833" y="1932286"/>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Solvent based</a:t>
            </a:r>
          </a:p>
        </p:txBody>
      </p:sp>
      <p:sp>
        <p:nvSpPr>
          <p:cNvPr id="8" name="Flowchart: Terminator 7">
            <a:extLst>
              <a:ext uri="{FF2B5EF4-FFF2-40B4-BE49-F238E27FC236}">
                <a16:creationId xmlns:a16="http://schemas.microsoft.com/office/drawing/2014/main" id="{73DDA110-42D3-389D-77F3-CA8E6E9AEE86}"/>
              </a:ext>
            </a:extLst>
          </p:cNvPr>
          <p:cNvSpPr/>
          <p:nvPr/>
        </p:nvSpPr>
        <p:spPr>
          <a:xfrm>
            <a:off x="2012600" y="1818981"/>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Satin Matt</a:t>
            </a:r>
          </a:p>
        </p:txBody>
      </p:sp>
      <p:sp>
        <p:nvSpPr>
          <p:cNvPr id="11" name="Flowchart: Terminator 10">
            <a:extLst>
              <a:ext uri="{FF2B5EF4-FFF2-40B4-BE49-F238E27FC236}">
                <a16:creationId xmlns:a16="http://schemas.microsoft.com/office/drawing/2014/main" id="{948F6DB2-D91F-34EE-4177-6411AB514ECA}"/>
              </a:ext>
            </a:extLst>
          </p:cNvPr>
          <p:cNvSpPr/>
          <p:nvPr/>
        </p:nvSpPr>
        <p:spPr>
          <a:xfrm>
            <a:off x="3581561" y="1898343"/>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13 mt</a:t>
            </a:r>
            <a:r>
              <a:rPr lang="en-IN" sz="1100" baseline="30000"/>
              <a:t>2</a:t>
            </a:r>
            <a:r>
              <a:rPr lang="en-IN" sz="1100"/>
              <a:t>/Lt</a:t>
            </a:r>
          </a:p>
        </p:txBody>
      </p:sp>
      <p:sp>
        <p:nvSpPr>
          <p:cNvPr id="14" name="Flowchart: Terminator 13">
            <a:extLst>
              <a:ext uri="{FF2B5EF4-FFF2-40B4-BE49-F238E27FC236}">
                <a16:creationId xmlns:a16="http://schemas.microsoft.com/office/drawing/2014/main" id="{B46D634E-C3BF-9AD8-BD24-C2D0140903AB}"/>
              </a:ext>
            </a:extLst>
          </p:cNvPr>
          <p:cNvSpPr/>
          <p:nvPr/>
        </p:nvSpPr>
        <p:spPr>
          <a:xfrm>
            <a:off x="2067991" y="3746732"/>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Alkali </a:t>
            </a:r>
            <a:r>
              <a:rPr lang="en-IN" sz="1100" err="1"/>
              <a:t>Resitant</a:t>
            </a:r>
            <a:endParaRPr lang="en-IN" sz="1100"/>
          </a:p>
        </p:txBody>
      </p:sp>
      <p:sp>
        <p:nvSpPr>
          <p:cNvPr id="30" name="Flowchart: Terminator 29">
            <a:extLst>
              <a:ext uri="{FF2B5EF4-FFF2-40B4-BE49-F238E27FC236}">
                <a16:creationId xmlns:a16="http://schemas.microsoft.com/office/drawing/2014/main" id="{4FCCCD4A-1ABA-BA2A-CE8C-68BB44BF3BA7}"/>
              </a:ext>
            </a:extLst>
          </p:cNvPr>
          <p:cNvSpPr/>
          <p:nvPr/>
        </p:nvSpPr>
        <p:spPr>
          <a:xfrm>
            <a:off x="556226" y="3726234"/>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Single Ready mix - White</a:t>
            </a:r>
          </a:p>
        </p:txBody>
      </p:sp>
      <p:sp>
        <p:nvSpPr>
          <p:cNvPr id="31" name="Flowchart: Terminator 30">
            <a:extLst>
              <a:ext uri="{FF2B5EF4-FFF2-40B4-BE49-F238E27FC236}">
                <a16:creationId xmlns:a16="http://schemas.microsoft.com/office/drawing/2014/main" id="{F9972ED8-F851-C50F-FCA2-19E7B57D066F}"/>
              </a:ext>
            </a:extLst>
          </p:cNvPr>
          <p:cNvSpPr/>
          <p:nvPr/>
        </p:nvSpPr>
        <p:spPr>
          <a:xfrm>
            <a:off x="5163197" y="370247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sp>
        <p:nvSpPr>
          <p:cNvPr id="32" name="Flowchart: Terminator 31">
            <a:extLst>
              <a:ext uri="{FF2B5EF4-FFF2-40B4-BE49-F238E27FC236}">
                <a16:creationId xmlns:a16="http://schemas.microsoft.com/office/drawing/2014/main" id="{8E6A21D4-A62C-3007-0600-3CAD2A268BB3}"/>
              </a:ext>
            </a:extLst>
          </p:cNvPr>
          <p:cNvSpPr/>
          <p:nvPr/>
        </p:nvSpPr>
        <p:spPr>
          <a:xfrm>
            <a:off x="5163197" y="1919153"/>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1 Coats</a:t>
            </a:r>
          </a:p>
        </p:txBody>
      </p:sp>
      <p:sp>
        <p:nvSpPr>
          <p:cNvPr id="33" name="Flowchart: Terminator 32">
            <a:extLst>
              <a:ext uri="{FF2B5EF4-FFF2-40B4-BE49-F238E27FC236}">
                <a16:creationId xmlns:a16="http://schemas.microsoft.com/office/drawing/2014/main" id="{EDF39001-4FFE-B66F-0FB1-AB302125C4B7}"/>
              </a:ext>
            </a:extLst>
          </p:cNvPr>
          <p:cNvSpPr/>
          <p:nvPr/>
        </p:nvSpPr>
        <p:spPr>
          <a:xfrm>
            <a:off x="3579756" y="3726234"/>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050"/>
              <a:t>Quick Drying</a:t>
            </a:r>
          </a:p>
        </p:txBody>
      </p:sp>
      <p:grpSp>
        <p:nvGrpSpPr>
          <p:cNvPr id="34" name="Group 33">
            <a:extLst>
              <a:ext uri="{FF2B5EF4-FFF2-40B4-BE49-F238E27FC236}">
                <a16:creationId xmlns:a16="http://schemas.microsoft.com/office/drawing/2014/main" id="{916E86B9-B36E-C165-C409-6300FAB6B890}"/>
              </a:ext>
            </a:extLst>
          </p:cNvPr>
          <p:cNvGrpSpPr/>
          <p:nvPr/>
        </p:nvGrpSpPr>
        <p:grpSpPr>
          <a:xfrm>
            <a:off x="2270359" y="1063208"/>
            <a:ext cx="732200" cy="603648"/>
            <a:chOff x="3187704" y="503290"/>
            <a:chExt cx="732200" cy="603648"/>
          </a:xfrm>
        </p:grpSpPr>
        <p:sp>
          <p:nvSpPr>
            <p:cNvPr id="35" name="Flowchart: Process 34">
              <a:extLst>
                <a:ext uri="{FF2B5EF4-FFF2-40B4-BE49-F238E27FC236}">
                  <a16:creationId xmlns:a16="http://schemas.microsoft.com/office/drawing/2014/main" id="{D39EF9C8-D257-FD01-5502-89C6B0FAE49F}"/>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6" name="Flowchart: Process 35">
              <a:extLst>
                <a:ext uri="{FF2B5EF4-FFF2-40B4-BE49-F238E27FC236}">
                  <a16:creationId xmlns:a16="http://schemas.microsoft.com/office/drawing/2014/main" id="{2484F31C-C8BD-F225-771C-A394711EE38D}"/>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37" name="Picture 4">
            <a:extLst>
              <a:ext uri="{FF2B5EF4-FFF2-40B4-BE49-F238E27FC236}">
                <a16:creationId xmlns:a16="http://schemas.microsoft.com/office/drawing/2014/main" id="{A7A2A89E-5C4C-1105-BC0A-7C22FC7B68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83668" y="937251"/>
            <a:ext cx="559207" cy="576153"/>
          </a:xfrm>
          <a:prstGeom prst="rect">
            <a:avLst/>
          </a:prstGeom>
          <a:noFill/>
          <a:extLst>
            <a:ext uri="{909E8E84-426E-40DD-AFC4-6F175D3DCCD1}">
              <a14:hiddenFill xmlns:a14="http://schemas.microsoft.com/office/drawing/2010/main">
                <a:solidFill>
                  <a:srgbClr val="FFFFFF"/>
                </a:solidFill>
              </a14:hiddenFill>
            </a:ext>
          </a:extLst>
        </p:spPr>
      </p:pic>
      <p:grpSp>
        <p:nvGrpSpPr>
          <p:cNvPr id="38" name="Group 37">
            <a:extLst>
              <a:ext uri="{FF2B5EF4-FFF2-40B4-BE49-F238E27FC236}">
                <a16:creationId xmlns:a16="http://schemas.microsoft.com/office/drawing/2014/main" id="{C20B0AC5-F573-7FE0-2652-53F94DCA4753}"/>
              </a:ext>
            </a:extLst>
          </p:cNvPr>
          <p:cNvGrpSpPr/>
          <p:nvPr/>
        </p:nvGrpSpPr>
        <p:grpSpPr>
          <a:xfrm>
            <a:off x="3754738" y="1063208"/>
            <a:ext cx="732200" cy="603648"/>
            <a:chOff x="3187704" y="503290"/>
            <a:chExt cx="732200" cy="603648"/>
          </a:xfrm>
        </p:grpSpPr>
        <p:sp>
          <p:nvSpPr>
            <p:cNvPr id="39" name="Flowchart: Process 38">
              <a:extLst>
                <a:ext uri="{FF2B5EF4-FFF2-40B4-BE49-F238E27FC236}">
                  <a16:creationId xmlns:a16="http://schemas.microsoft.com/office/drawing/2014/main" id="{64D18D60-19FC-9B20-E82F-B60847C6E04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0" name="Flowchart: Process 39">
              <a:extLst>
                <a:ext uri="{FF2B5EF4-FFF2-40B4-BE49-F238E27FC236}">
                  <a16:creationId xmlns:a16="http://schemas.microsoft.com/office/drawing/2014/main" id="{6FA0B00A-22D9-E250-3841-D783DCD8E685}"/>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1" name="Group 40">
            <a:extLst>
              <a:ext uri="{FF2B5EF4-FFF2-40B4-BE49-F238E27FC236}">
                <a16:creationId xmlns:a16="http://schemas.microsoft.com/office/drawing/2014/main" id="{9BD68422-03D5-E0A8-F978-380A874E3855}"/>
              </a:ext>
            </a:extLst>
          </p:cNvPr>
          <p:cNvGrpSpPr/>
          <p:nvPr/>
        </p:nvGrpSpPr>
        <p:grpSpPr>
          <a:xfrm>
            <a:off x="5414576" y="1063208"/>
            <a:ext cx="732200" cy="603648"/>
            <a:chOff x="3187704" y="503290"/>
            <a:chExt cx="732200" cy="603648"/>
          </a:xfrm>
        </p:grpSpPr>
        <p:sp>
          <p:nvSpPr>
            <p:cNvPr id="42" name="Flowchart: Process 41">
              <a:extLst>
                <a:ext uri="{FF2B5EF4-FFF2-40B4-BE49-F238E27FC236}">
                  <a16:creationId xmlns:a16="http://schemas.microsoft.com/office/drawing/2014/main" id="{C8A62902-9CA1-FFCF-5212-6A56AB5395C8}"/>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3" name="Flowchart: Process 42">
              <a:extLst>
                <a:ext uri="{FF2B5EF4-FFF2-40B4-BE49-F238E27FC236}">
                  <a16:creationId xmlns:a16="http://schemas.microsoft.com/office/drawing/2014/main" id="{33DC1E4A-F56F-EC6D-C8CE-8C29CD6F0291}"/>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4" name="Group 43">
            <a:extLst>
              <a:ext uri="{FF2B5EF4-FFF2-40B4-BE49-F238E27FC236}">
                <a16:creationId xmlns:a16="http://schemas.microsoft.com/office/drawing/2014/main" id="{F97CBE61-B6E4-905D-3BCD-FECA53DE8C6F}"/>
              </a:ext>
            </a:extLst>
          </p:cNvPr>
          <p:cNvGrpSpPr/>
          <p:nvPr/>
        </p:nvGrpSpPr>
        <p:grpSpPr>
          <a:xfrm>
            <a:off x="6875694" y="1000711"/>
            <a:ext cx="732200" cy="603648"/>
            <a:chOff x="3187704" y="503290"/>
            <a:chExt cx="732200" cy="603648"/>
          </a:xfrm>
        </p:grpSpPr>
        <p:sp>
          <p:nvSpPr>
            <p:cNvPr id="45" name="Flowchart: Process 44">
              <a:extLst>
                <a:ext uri="{FF2B5EF4-FFF2-40B4-BE49-F238E27FC236}">
                  <a16:creationId xmlns:a16="http://schemas.microsoft.com/office/drawing/2014/main" id="{2D64AE40-A194-0E7C-E55B-C5851483A48C}"/>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6" name="Flowchart: Process 45">
              <a:extLst>
                <a:ext uri="{FF2B5EF4-FFF2-40B4-BE49-F238E27FC236}">
                  <a16:creationId xmlns:a16="http://schemas.microsoft.com/office/drawing/2014/main" id="{DCD479E4-F589-74E1-AAF5-03B677E04865}"/>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7" name="Group 46">
            <a:extLst>
              <a:ext uri="{FF2B5EF4-FFF2-40B4-BE49-F238E27FC236}">
                <a16:creationId xmlns:a16="http://schemas.microsoft.com/office/drawing/2014/main" id="{F3872977-2354-1C86-7551-46ED1E082C7F}"/>
              </a:ext>
            </a:extLst>
          </p:cNvPr>
          <p:cNvGrpSpPr/>
          <p:nvPr/>
        </p:nvGrpSpPr>
        <p:grpSpPr>
          <a:xfrm>
            <a:off x="866134" y="2832644"/>
            <a:ext cx="732200" cy="603648"/>
            <a:chOff x="3187704" y="503290"/>
            <a:chExt cx="732200" cy="603648"/>
          </a:xfrm>
        </p:grpSpPr>
        <p:sp>
          <p:nvSpPr>
            <p:cNvPr id="48" name="Flowchart: Process 47">
              <a:extLst>
                <a:ext uri="{FF2B5EF4-FFF2-40B4-BE49-F238E27FC236}">
                  <a16:creationId xmlns:a16="http://schemas.microsoft.com/office/drawing/2014/main" id="{C882755E-67B4-CA42-2644-7A2E678C4243}"/>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9" name="Flowchart: Process 48">
              <a:extLst>
                <a:ext uri="{FF2B5EF4-FFF2-40B4-BE49-F238E27FC236}">
                  <a16:creationId xmlns:a16="http://schemas.microsoft.com/office/drawing/2014/main" id="{59FE775E-1EE6-4AAB-A6D7-ADDB5B826F9D}"/>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0" name="Group 49">
            <a:extLst>
              <a:ext uri="{FF2B5EF4-FFF2-40B4-BE49-F238E27FC236}">
                <a16:creationId xmlns:a16="http://schemas.microsoft.com/office/drawing/2014/main" id="{2556D99D-FE9C-59CD-884C-75BC01357938}"/>
              </a:ext>
            </a:extLst>
          </p:cNvPr>
          <p:cNvGrpSpPr/>
          <p:nvPr/>
        </p:nvGrpSpPr>
        <p:grpSpPr>
          <a:xfrm>
            <a:off x="2243833" y="2948562"/>
            <a:ext cx="732200" cy="603648"/>
            <a:chOff x="3187704" y="503290"/>
            <a:chExt cx="732200" cy="603648"/>
          </a:xfrm>
        </p:grpSpPr>
        <p:sp>
          <p:nvSpPr>
            <p:cNvPr id="51" name="Flowchart: Process 50">
              <a:extLst>
                <a:ext uri="{FF2B5EF4-FFF2-40B4-BE49-F238E27FC236}">
                  <a16:creationId xmlns:a16="http://schemas.microsoft.com/office/drawing/2014/main" id="{7F05AF3C-19B3-696F-1AFA-48A2698AAC13}"/>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2" name="Flowchart: Process 51">
              <a:extLst>
                <a:ext uri="{FF2B5EF4-FFF2-40B4-BE49-F238E27FC236}">
                  <a16:creationId xmlns:a16="http://schemas.microsoft.com/office/drawing/2014/main" id="{89D43B8F-89DF-1F5B-E796-734330BEAAD5}"/>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3" name="Group 52">
            <a:extLst>
              <a:ext uri="{FF2B5EF4-FFF2-40B4-BE49-F238E27FC236}">
                <a16:creationId xmlns:a16="http://schemas.microsoft.com/office/drawing/2014/main" id="{B7B3170D-2743-AEDE-EEBE-18FC91E6DA2C}"/>
              </a:ext>
            </a:extLst>
          </p:cNvPr>
          <p:cNvGrpSpPr/>
          <p:nvPr/>
        </p:nvGrpSpPr>
        <p:grpSpPr>
          <a:xfrm>
            <a:off x="3742201" y="2859489"/>
            <a:ext cx="732200" cy="603648"/>
            <a:chOff x="3187704" y="503290"/>
            <a:chExt cx="732200" cy="603648"/>
          </a:xfrm>
        </p:grpSpPr>
        <p:sp>
          <p:nvSpPr>
            <p:cNvPr id="54" name="Flowchart: Process 53">
              <a:extLst>
                <a:ext uri="{FF2B5EF4-FFF2-40B4-BE49-F238E27FC236}">
                  <a16:creationId xmlns:a16="http://schemas.microsoft.com/office/drawing/2014/main" id="{EDEDE250-6296-4EFC-82E4-32D543103C94}"/>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5" name="Flowchart: Process 54">
              <a:extLst>
                <a:ext uri="{FF2B5EF4-FFF2-40B4-BE49-F238E27FC236}">
                  <a16:creationId xmlns:a16="http://schemas.microsoft.com/office/drawing/2014/main" id="{7BDB3399-632A-F5FF-C11C-130CA6291692}"/>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6" name="Group 55">
            <a:extLst>
              <a:ext uri="{FF2B5EF4-FFF2-40B4-BE49-F238E27FC236}">
                <a16:creationId xmlns:a16="http://schemas.microsoft.com/office/drawing/2014/main" id="{91895BCC-6AD9-9502-F0D4-F66BDA4E3602}"/>
              </a:ext>
            </a:extLst>
          </p:cNvPr>
          <p:cNvGrpSpPr/>
          <p:nvPr/>
        </p:nvGrpSpPr>
        <p:grpSpPr>
          <a:xfrm>
            <a:off x="5320517" y="2964887"/>
            <a:ext cx="732200" cy="603648"/>
            <a:chOff x="3187704" y="503290"/>
            <a:chExt cx="732200" cy="603648"/>
          </a:xfrm>
        </p:grpSpPr>
        <p:sp>
          <p:nvSpPr>
            <p:cNvPr id="57" name="Flowchart: Process 56">
              <a:extLst>
                <a:ext uri="{FF2B5EF4-FFF2-40B4-BE49-F238E27FC236}">
                  <a16:creationId xmlns:a16="http://schemas.microsoft.com/office/drawing/2014/main" id="{635E128E-AF87-57E8-E6B4-56A8A0CFC4ED}"/>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8" name="Flowchart: Process 57">
              <a:extLst>
                <a:ext uri="{FF2B5EF4-FFF2-40B4-BE49-F238E27FC236}">
                  <a16:creationId xmlns:a16="http://schemas.microsoft.com/office/drawing/2014/main" id="{471D4EC7-6EBF-6918-317D-CDC7BED1A9A3}"/>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59" name="Picture 12">
            <a:extLst>
              <a:ext uri="{FF2B5EF4-FFF2-40B4-BE49-F238E27FC236}">
                <a16:creationId xmlns:a16="http://schemas.microsoft.com/office/drawing/2014/main" id="{70C62DC5-D707-FFE9-B2C3-2673A6C15426}"/>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5014"/>
          <a:stretch/>
        </p:blipFill>
        <p:spPr bwMode="auto">
          <a:xfrm>
            <a:off x="5363474" y="2925629"/>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0" name="Picture 59">
            <a:extLst>
              <a:ext uri="{FF2B5EF4-FFF2-40B4-BE49-F238E27FC236}">
                <a16:creationId xmlns:a16="http://schemas.microsoft.com/office/drawing/2014/main" id="{4F294BCF-DA2B-AF80-8DDA-1F1977B27843}"/>
              </a:ext>
            </a:extLst>
          </p:cNvPr>
          <p:cNvPicPr>
            <a:picLocks noChangeAspect="1"/>
          </p:cNvPicPr>
          <p:nvPr/>
        </p:nvPicPr>
        <p:blipFill>
          <a:blip r:embed="rId7"/>
          <a:stretch>
            <a:fillRect/>
          </a:stretch>
        </p:blipFill>
        <p:spPr>
          <a:xfrm>
            <a:off x="3778578" y="966468"/>
            <a:ext cx="638473" cy="621671"/>
          </a:xfrm>
          <a:prstGeom prst="rect">
            <a:avLst/>
          </a:prstGeom>
          <a:effectLst>
            <a:outerShdw blurRad="50800" dist="38100" dir="2700000" algn="tl" rotWithShape="0">
              <a:prstClr val="black">
                <a:alpha val="40000"/>
              </a:prstClr>
            </a:outerShdw>
          </a:effectLst>
        </p:spPr>
      </p:pic>
      <p:pic>
        <p:nvPicPr>
          <p:cNvPr id="67" name="Picture 8">
            <a:extLst>
              <a:ext uri="{FF2B5EF4-FFF2-40B4-BE49-F238E27FC236}">
                <a16:creationId xmlns:a16="http://schemas.microsoft.com/office/drawing/2014/main" id="{633CD813-79EA-4659-100C-84EF72230F8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17309" y="2701377"/>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8" name="Multiplication Sign 67">
            <a:extLst>
              <a:ext uri="{FF2B5EF4-FFF2-40B4-BE49-F238E27FC236}">
                <a16:creationId xmlns:a16="http://schemas.microsoft.com/office/drawing/2014/main" id="{832DC5A2-6853-1D9E-60B1-85C611B420B3}"/>
              </a:ext>
            </a:extLst>
          </p:cNvPr>
          <p:cNvSpPr/>
          <p:nvPr/>
        </p:nvSpPr>
        <p:spPr>
          <a:xfrm>
            <a:off x="5692014" y="1191363"/>
            <a:ext cx="297302" cy="29487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9" name="TextBox 68">
            <a:extLst>
              <a:ext uri="{FF2B5EF4-FFF2-40B4-BE49-F238E27FC236}">
                <a16:creationId xmlns:a16="http://schemas.microsoft.com/office/drawing/2014/main" id="{FEE9B3A5-624D-84C6-746F-F8A1E6BA86A6}"/>
              </a:ext>
            </a:extLst>
          </p:cNvPr>
          <p:cNvSpPr txBox="1"/>
          <p:nvPr/>
        </p:nvSpPr>
        <p:spPr>
          <a:xfrm>
            <a:off x="5576239" y="1169334"/>
            <a:ext cx="333057" cy="433849"/>
          </a:xfrm>
          <a:prstGeom prst="rect">
            <a:avLst/>
          </a:prstGeom>
          <a:noFill/>
        </p:spPr>
        <p:txBody>
          <a:bodyPr wrap="square" lIns="0" tIns="0" rIns="0" bIns="0" rtlCol="0">
            <a:noAutofit/>
          </a:bodyPr>
          <a:lstStyle/>
          <a:p>
            <a:r>
              <a:rPr lang="en-IN" sz="2400" b="1"/>
              <a:t>1</a:t>
            </a:r>
          </a:p>
        </p:txBody>
      </p:sp>
      <p:pic>
        <p:nvPicPr>
          <p:cNvPr id="70" name="Picture 2">
            <a:extLst>
              <a:ext uri="{FF2B5EF4-FFF2-40B4-BE49-F238E27FC236}">
                <a16:creationId xmlns:a16="http://schemas.microsoft.com/office/drawing/2014/main" id="{040DD43A-60F6-D251-9164-7A719569333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039433" y="897594"/>
            <a:ext cx="452686" cy="564248"/>
          </a:xfrm>
          <a:prstGeom prst="rect">
            <a:avLst/>
          </a:prstGeom>
          <a:noFill/>
          <a:extLst>
            <a:ext uri="{909E8E84-426E-40DD-AFC4-6F175D3DCCD1}">
              <a14:hiddenFill xmlns:a14="http://schemas.microsoft.com/office/drawing/2010/main">
                <a:solidFill>
                  <a:srgbClr val="FFFFFF"/>
                </a:solidFill>
              </a14:hiddenFill>
            </a:ext>
          </a:extLst>
        </p:spPr>
      </p:pic>
      <p:sp>
        <p:nvSpPr>
          <p:cNvPr id="71" name="Flowchart: Terminator 70">
            <a:extLst>
              <a:ext uri="{FF2B5EF4-FFF2-40B4-BE49-F238E27FC236}">
                <a16:creationId xmlns:a16="http://schemas.microsoft.com/office/drawing/2014/main" id="{7C8EE77D-078C-8164-3AF8-46E3CE8CDAAE}"/>
              </a:ext>
            </a:extLst>
          </p:cNvPr>
          <p:cNvSpPr/>
          <p:nvPr/>
        </p:nvSpPr>
        <p:spPr>
          <a:xfrm>
            <a:off x="525314" y="1943317"/>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Wood and Metal</a:t>
            </a:r>
          </a:p>
        </p:txBody>
      </p:sp>
      <p:grpSp>
        <p:nvGrpSpPr>
          <p:cNvPr id="72" name="Group 71">
            <a:extLst>
              <a:ext uri="{FF2B5EF4-FFF2-40B4-BE49-F238E27FC236}">
                <a16:creationId xmlns:a16="http://schemas.microsoft.com/office/drawing/2014/main" id="{BAFED691-7CBA-74DA-106D-3D43FD7FD55A}"/>
              </a:ext>
            </a:extLst>
          </p:cNvPr>
          <p:cNvGrpSpPr/>
          <p:nvPr/>
        </p:nvGrpSpPr>
        <p:grpSpPr>
          <a:xfrm>
            <a:off x="701156" y="1145147"/>
            <a:ext cx="732200" cy="603648"/>
            <a:chOff x="3187704" y="503290"/>
            <a:chExt cx="732200" cy="603648"/>
          </a:xfrm>
        </p:grpSpPr>
        <p:sp>
          <p:nvSpPr>
            <p:cNvPr id="73" name="Flowchart: Process 72">
              <a:extLst>
                <a:ext uri="{FF2B5EF4-FFF2-40B4-BE49-F238E27FC236}">
                  <a16:creationId xmlns:a16="http://schemas.microsoft.com/office/drawing/2014/main" id="{17B8149C-3044-886D-28BE-A68B3E7212A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74" name="Flowchart: Process 73">
              <a:extLst>
                <a:ext uri="{FF2B5EF4-FFF2-40B4-BE49-F238E27FC236}">
                  <a16:creationId xmlns:a16="http://schemas.microsoft.com/office/drawing/2014/main" id="{A031B589-973E-D6C4-0D36-19543E2C6E08}"/>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16386" name="Picture 2">
            <a:extLst>
              <a:ext uri="{FF2B5EF4-FFF2-40B4-BE49-F238E27FC236}">
                <a16:creationId xmlns:a16="http://schemas.microsoft.com/office/drawing/2014/main" id="{51BA7B85-C614-50F2-49F2-533680961CD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3574" y="797239"/>
            <a:ext cx="507363" cy="856175"/>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a:extLst>
              <a:ext uri="{FF2B5EF4-FFF2-40B4-BE49-F238E27FC236}">
                <a16:creationId xmlns:a16="http://schemas.microsoft.com/office/drawing/2014/main" id="{C5EA8E4F-2E32-FDA0-D651-84F11227472C}"/>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91676" y="2664551"/>
            <a:ext cx="657175" cy="731465"/>
          </a:xfrm>
          <a:prstGeom prst="rect">
            <a:avLst/>
          </a:prstGeom>
          <a:noFill/>
          <a:extLst>
            <a:ext uri="{909E8E84-426E-40DD-AFC4-6F175D3DCCD1}">
              <a14:hiddenFill xmlns:a14="http://schemas.microsoft.com/office/drawing/2010/main">
                <a:solidFill>
                  <a:srgbClr val="FFFFFF"/>
                </a:solidFill>
              </a14:hiddenFill>
            </a:ext>
          </a:extLst>
        </p:spPr>
      </p:pic>
      <p:pic>
        <p:nvPicPr>
          <p:cNvPr id="78" name="Graphic 77" descr="Hourglass Finished with solid fill">
            <a:extLst>
              <a:ext uri="{FF2B5EF4-FFF2-40B4-BE49-F238E27FC236}">
                <a16:creationId xmlns:a16="http://schemas.microsoft.com/office/drawing/2014/main" id="{972F25C2-91F5-1560-F141-94C05A754218}"/>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848473" y="2816829"/>
            <a:ext cx="491439" cy="491439"/>
          </a:xfrm>
          <a:prstGeom prst="rect">
            <a:avLst/>
          </a:prstGeom>
        </p:spPr>
      </p:pic>
    </p:spTree>
    <p:extLst>
      <p:ext uri="{BB962C8B-B14F-4D97-AF65-F5344CB8AC3E}">
        <p14:creationId xmlns:p14="http://schemas.microsoft.com/office/powerpoint/2010/main" val="409031397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8FA89-536C-68AF-81DD-FA097E829213}"/>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6" name="TextBox 5">
            <a:extLst>
              <a:ext uri="{FF2B5EF4-FFF2-40B4-BE49-F238E27FC236}">
                <a16:creationId xmlns:a16="http://schemas.microsoft.com/office/drawing/2014/main" id="{FFB46DBE-96B5-9E50-F2CD-8D10C9B474A0}"/>
              </a:ext>
            </a:extLst>
          </p:cNvPr>
          <p:cNvSpPr txBox="1"/>
          <p:nvPr/>
        </p:nvSpPr>
        <p:spPr>
          <a:xfrm>
            <a:off x="195263" y="139185"/>
            <a:ext cx="6372224" cy="369332"/>
          </a:xfrm>
          <a:prstGeom prst="rect">
            <a:avLst/>
          </a:prstGeom>
          <a:noFill/>
        </p:spPr>
        <p:txBody>
          <a:bodyPr wrap="square">
            <a:spAutoFit/>
          </a:bodyPr>
          <a:lstStyle/>
          <a:p>
            <a:r>
              <a:rPr lang="en-US">
                <a:solidFill>
                  <a:schemeClr val="bg1"/>
                </a:solidFill>
              </a:rPr>
              <a:t>Problem Statement</a:t>
            </a:r>
          </a:p>
        </p:txBody>
      </p:sp>
      <p:pic>
        <p:nvPicPr>
          <p:cNvPr id="2" name="Picture 1" descr="Free photo bored indifferent asian teenage girl unwilling take part family event lean palm cheek look reluctant bothered uninterested express lack interest attend boring meeting standing white background sad">
            <a:extLst>
              <a:ext uri="{FF2B5EF4-FFF2-40B4-BE49-F238E27FC236}">
                <a16:creationId xmlns:a16="http://schemas.microsoft.com/office/drawing/2014/main" id="{061AC08A-CDF2-203B-9A10-8096F0ACF8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256" r="24032"/>
          <a:stretch/>
        </p:blipFill>
        <p:spPr bwMode="auto">
          <a:xfrm>
            <a:off x="303372" y="788013"/>
            <a:ext cx="2264228" cy="43554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6671D9-1D45-C22E-8920-6F7EBFEF191A}"/>
              </a:ext>
            </a:extLst>
          </p:cNvPr>
          <p:cNvSpPr txBox="1"/>
          <p:nvPr/>
        </p:nvSpPr>
        <p:spPr>
          <a:xfrm>
            <a:off x="195263" y="153333"/>
            <a:ext cx="6372224" cy="369332"/>
          </a:xfrm>
          <a:prstGeom prst="rect">
            <a:avLst/>
          </a:prstGeom>
          <a:noFill/>
        </p:spPr>
        <p:txBody>
          <a:bodyPr wrap="square">
            <a:spAutoFit/>
          </a:bodyPr>
          <a:lstStyle/>
          <a:p>
            <a:r>
              <a:rPr lang="en-US"/>
              <a:t>Introduction</a:t>
            </a:r>
          </a:p>
        </p:txBody>
      </p:sp>
      <p:pic>
        <p:nvPicPr>
          <p:cNvPr id="10" name="Picture 9" descr="A can of paint with a blue label&#10;&#10;Description automatically generated">
            <a:extLst>
              <a:ext uri="{FF2B5EF4-FFF2-40B4-BE49-F238E27FC236}">
                <a16:creationId xmlns:a16="http://schemas.microsoft.com/office/drawing/2014/main" id="{EC9C50BD-5186-64DC-3DEC-7AD10A554367}"/>
              </a:ext>
            </a:extLst>
          </p:cNvPr>
          <p:cNvPicPr>
            <a:picLocks noChangeAspect="1"/>
          </p:cNvPicPr>
          <p:nvPr/>
        </p:nvPicPr>
        <p:blipFill>
          <a:blip r:embed="rId5"/>
          <a:stretch>
            <a:fillRect/>
          </a:stretch>
        </p:blipFill>
        <p:spPr>
          <a:xfrm>
            <a:off x="7088834" y="1353035"/>
            <a:ext cx="1382065" cy="18409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23554" name="Picture 2" descr="Free vector wooden old window with beautiful curtains and potted plants">
            <a:extLst>
              <a:ext uri="{FF2B5EF4-FFF2-40B4-BE49-F238E27FC236}">
                <a16:creationId xmlns:a16="http://schemas.microsoft.com/office/drawing/2014/main" id="{769C7DEE-5F73-B0FA-EFD0-BE3E82DDF205}"/>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0779" t="16455" r="9963" b="15176"/>
          <a:stretch/>
        </p:blipFill>
        <p:spPr bwMode="auto">
          <a:xfrm>
            <a:off x="2972550" y="1245838"/>
            <a:ext cx="3198897" cy="207177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3334038096"/>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F8B8E0-FDE0-EFDD-6AB2-54019C13AFE2}"/>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49FC4E5B-F5A0-2C9E-E026-72C4733378F7}"/>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5" name="TextBox 4">
            <a:extLst>
              <a:ext uri="{FF2B5EF4-FFF2-40B4-BE49-F238E27FC236}">
                <a16:creationId xmlns:a16="http://schemas.microsoft.com/office/drawing/2014/main" id="{75230945-FCB2-2D3D-AF71-C7FE12F84766}"/>
              </a:ext>
            </a:extLst>
          </p:cNvPr>
          <p:cNvSpPr txBox="1"/>
          <p:nvPr/>
        </p:nvSpPr>
        <p:spPr>
          <a:xfrm>
            <a:off x="2169442" y="186035"/>
            <a:ext cx="6580857"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Aura Wood &amp; Metal Primer</a:t>
            </a:r>
            <a:endParaRPr lang="en-US" sz="2400">
              <a:latin typeface="Arial"/>
              <a:cs typeface="Arial"/>
            </a:endParaRPr>
          </a:p>
        </p:txBody>
      </p:sp>
      <p:pic>
        <p:nvPicPr>
          <p:cNvPr id="4" name="Picture 9" descr="A can of paint with a blue label&#10;&#10;Description automatically generated">
            <a:extLst>
              <a:ext uri="{FF2B5EF4-FFF2-40B4-BE49-F238E27FC236}">
                <a16:creationId xmlns:a16="http://schemas.microsoft.com/office/drawing/2014/main" id="{42F9451D-AF99-A72B-8975-3F7D0BFDC139}"/>
              </a:ext>
            </a:extLst>
          </p:cNvPr>
          <p:cNvPicPr>
            <a:picLocks noChangeAspect="1"/>
          </p:cNvPicPr>
          <p:nvPr/>
        </p:nvPicPr>
        <p:blipFill>
          <a:blip r:embed="rId4"/>
          <a:stretch>
            <a:fillRect/>
          </a:stretch>
        </p:blipFill>
        <p:spPr>
          <a:xfrm>
            <a:off x="7353300" y="2961617"/>
            <a:ext cx="1226420" cy="1633649"/>
          </a:xfrm>
          <a:prstGeom prst="rect">
            <a:avLst/>
          </a:prstGeom>
          <a:effectLst>
            <a:outerShdw blurRad="76200" dir="15660000" sy="23000" kx="1200000" algn="br" rotWithShape="0">
              <a:prstClr val="black">
                <a:alpha val="42000"/>
              </a:prstClr>
            </a:outerShdw>
          </a:effectLst>
        </p:spPr>
      </p:pic>
      <p:sp>
        <p:nvSpPr>
          <p:cNvPr id="8" name="Flowchart: Terminator 7">
            <a:extLst>
              <a:ext uri="{FF2B5EF4-FFF2-40B4-BE49-F238E27FC236}">
                <a16:creationId xmlns:a16="http://schemas.microsoft.com/office/drawing/2014/main" id="{BF326601-935D-8BFD-76BF-124493068A25}"/>
              </a:ext>
            </a:extLst>
          </p:cNvPr>
          <p:cNvSpPr/>
          <p:nvPr/>
        </p:nvSpPr>
        <p:spPr>
          <a:xfrm>
            <a:off x="2012600" y="1818981"/>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Water based</a:t>
            </a:r>
          </a:p>
        </p:txBody>
      </p:sp>
      <p:sp>
        <p:nvSpPr>
          <p:cNvPr id="10" name="Flowchart: Terminator 9">
            <a:extLst>
              <a:ext uri="{FF2B5EF4-FFF2-40B4-BE49-F238E27FC236}">
                <a16:creationId xmlns:a16="http://schemas.microsoft.com/office/drawing/2014/main" id="{DC599915-F64C-923B-DC50-4A8BCDBC991D}"/>
              </a:ext>
            </a:extLst>
          </p:cNvPr>
          <p:cNvSpPr/>
          <p:nvPr/>
        </p:nvSpPr>
        <p:spPr>
          <a:xfrm>
            <a:off x="5082961" y="186762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13 mt</a:t>
            </a:r>
            <a:r>
              <a:rPr lang="en-IN" sz="1100" baseline="30000"/>
              <a:t>2</a:t>
            </a:r>
            <a:r>
              <a:rPr lang="en-IN" sz="1100"/>
              <a:t>/Lt</a:t>
            </a:r>
          </a:p>
        </p:txBody>
      </p:sp>
      <p:sp>
        <p:nvSpPr>
          <p:cNvPr id="11" name="Flowchart: Terminator 10">
            <a:extLst>
              <a:ext uri="{FF2B5EF4-FFF2-40B4-BE49-F238E27FC236}">
                <a16:creationId xmlns:a16="http://schemas.microsoft.com/office/drawing/2014/main" id="{46AA170E-3818-394D-705F-173D0D6E612B}"/>
              </a:ext>
            </a:extLst>
          </p:cNvPr>
          <p:cNvSpPr/>
          <p:nvPr/>
        </p:nvSpPr>
        <p:spPr>
          <a:xfrm>
            <a:off x="5087921" y="3700304"/>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Rust Prevention</a:t>
            </a:r>
          </a:p>
        </p:txBody>
      </p:sp>
      <p:sp>
        <p:nvSpPr>
          <p:cNvPr id="13" name="Flowchart: Terminator 12">
            <a:extLst>
              <a:ext uri="{FF2B5EF4-FFF2-40B4-BE49-F238E27FC236}">
                <a16:creationId xmlns:a16="http://schemas.microsoft.com/office/drawing/2014/main" id="{66EFCF1D-A419-4833-8850-E0577F8C5F43}"/>
              </a:ext>
            </a:extLst>
          </p:cNvPr>
          <p:cNvSpPr/>
          <p:nvPr/>
        </p:nvSpPr>
        <p:spPr>
          <a:xfrm>
            <a:off x="556226" y="3726234"/>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Single Ready mix - White</a:t>
            </a:r>
          </a:p>
        </p:txBody>
      </p:sp>
      <p:sp>
        <p:nvSpPr>
          <p:cNvPr id="14" name="Flowchart: Terminator 13">
            <a:extLst>
              <a:ext uri="{FF2B5EF4-FFF2-40B4-BE49-F238E27FC236}">
                <a16:creationId xmlns:a16="http://schemas.microsoft.com/office/drawing/2014/main" id="{67C7DB9A-15F0-C48D-3499-C9B652C19684}"/>
              </a:ext>
            </a:extLst>
          </p:cNvPr>
          <p:cNvSpPr/>
          <p:nvPr/>
        </p:nvSpPr>
        <p:spPr>
          <a:xfrm>
            <a:off x="2128984" y="371579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sp>
        <p:nvSpPr>
          <p:cNvPr id="15" name="Flowchart: Terminator 14">
            <a:extLst>
              <a:ext uri="{FF2B5EF4-FFF2-40B4-BE49-F238E27FC236}">
                <a16:creationId xmlns:a16="http://schemas.microsoft.com/office/drawing/2014/main" id="{8E476840-6C0A-9E39-44EE-47EB1CB25239}"/>
              </a:ext>
            </a:extLst>
          </p:cNvPr>
          <p:cNvSpPr/>
          <p:nvPr/>
        </p:nvSpPr>
        <p:spPr>
          <a:xfrm>
            <a:off x="3634404" y="1917273"/>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1 Coats</a:t>
            </a:r>
          </a:p>
        </p:txBody>
      </p:sp>
      <p:sp>
        <p:nvSpPr>
          <p:cNvPr id="23" name="Flowchart: Terminator 22">
            <a:extLst>
              <a:ext uri="{FF2B5EF4-FFF2-40B4-BE49-F238E27FC236}">
                <a16:creationId xmlns:a16="http://schemas.microsoft.com/office/drawing/2014/main" id="{CE37AE97-D490-BF81-4881-E02DCFDF804A}"/>
              </a:ext>
            </a:extLst>
          </p:cNvPr>
          <p:cNvSpPr/>
          <p:nvPr/>
        </p:nvSpPr>
        <p:spPr>
          <a:xfrm>
            <a:off x="3579756" y="3726234"/>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050"/>
              <a:t>Good adhesion</a:t>
            </a:r>
          </a:p>
        </p:txBody>
      </p:sp>
      <p:grpSp>
        <p:nvGrpSpPr>
          <p:cNvPr id="27" name="Group 26">
            <a:extLst>
              <a:ext uri="{FF2B5EF4-FFF2-40B4-BE49-F238E27FC236}">
                <a16:creationId xmlns:a16="http://schemas.microsoft.com/office/drawing/2014/main" id="{BA0C7015-C7B1-B3FE-2A99-D003B4B4E6C0}"/>
              </a:ext>
            </a:extLst>
          </p:cNvPr>
          <p:cNvGrpSpPr/>
          <p:nvPr/>
        </p:nvGrpSpPr>
        <p:grpSpPr>
          <a:xfrm>
            <a:off x="2270359" y="1063208"/>
            <a:ext cx="732200" cy="603648"/>
            <a:chOff x="3187704" y="503290"/>
            <a:chExt cx="732200" cy="603648"/>
          </a:xfrm>
        </p:grpSpPr>
        <p:sp>
          <p:nvSpPr>
            <p:cNvPr id="28" name="Flowchart: Process 27">
              <a:extLst>
                <a:ext uri="{FF2B5EF4-FFF2-40B4-BE49-F238E27FC236}">
                  <a16:creationId xmlns:a16="http://schemas.microsoft.com/office/drawing/2014/main" id="{EBEB4A2B-1F6B-0984-0CDF-DD63BD5E9D6C}"/>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9" name="Flowchart: Process 28">
              <a:extLst>
                <a:ext uri="{FF2B5EF4-FFF2-40B4-BE49-F238E27FC236}">
                  <a16:creationId xmlns:a16="http://schemas.microsoft.com/office/drawing/2014/main" id="{75881756-C6F4-4A60-5D16-C4EBDA0983F3}"/>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1" name="Group 30">
            <a:extLst>
              <a:ext uri="{FF2B5EF4-FFF2-40B4-BE49-F238E27FC236}">
                <a16:creationId xmlns:a16="http://schemas.microsoft.com/office/drawing/2014/main" id="{F0CF61A3-1032-76DE-957D-4D81E1FB424A}"/>
              </a:ext>
            </a:extLst>
          </p:cNvPr>
          <p:cNvGrpSpPr/>
          <p:nvPr/>
        </p:nvGrpSpPr>
        <p:grpSpPr>
          <a:xfrm>
            <a:off x="5256138" y="1032485"/>
            <a:ext cx="732200" cy="603648"/>
            <a:chOff x="3187704" y="503290"/>
            <a:chExt cx="732200" cy="603648"/>
          </a:xfrm>
        </p:grpSpPr>
        <p:sp>
          <p:nvSpPr>
            <p:cNvPr id="32" name="Flowchart: Process 31">
              <a:extLst>
                <a:ext uri="{FF2B5EF4-FFF2-40B4-BE49-F238E27FC236}">
                  <a16:creationId xmlns:a16="http://schemas.microsoft.com/office/drawing/2014/main" id="{D9B65E61-38F0-0396-0D38-D6CE2A07A25F}"/>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3" name="Flowchart: Process 32">
              <a:extLst>
                <a:ext uri="{FF2B5EF4-FFF2-40B4-BE49-F238E27FC236}">
                  <a16:creationId xmlns:a16="http://schemas.microsoft.com/office/drawing/2014/main" id="{562E6AAF-0CB5-96DE-D0BB-17328101F749}"/>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4" name="Group 33">
            <a:extLst>
              <a:ext uri="{FF2B5EF4-FFF2-40B4-BE49-F238E27FC236}">
                <a16:creationId xmlns:a16="http://schemas.microsoft.com/office/drawing/2014/main" id="{2FF83081-BBA1-A7A6-BABE-B2CEBBC12DA4}"/>
              </a:ext>
            </a:extLst>
          </p:cNvPr>
          <p:cNvGrpSpPr/>
          <p:nvPr/>
        </p:nvGrpSpPr>
        <p:grpSpPr>
          <a:xfrm>
            <a:off x="3885783" y="1061328"/>
            <a:ext cx="732200" cy="603648"/>
            <a:chOff x="3187704" y="503290"/>
            <a:chExt cx="732200" cy="603648"/>
          </a:xfrm>
        </p:grpSpPr>
        <p:sp>
          <p:nvSpPr>
            <p:cNvPr id="35" name="Flowchart: Process 34">
              <a:extLst>
                <a:ext uri="{FF2B5EF4-FFF2-40B4-BE49-F238E27FC236}">
                  <a16:creationId xmlns:a16="http://schemas.microsoft.com/office/drawing/2014/main" id="{2A57FFF5-154D-7541-8E32-E29F8696E4B3}"/>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6" name="Flowchart: Process 35">
              <a:extLst>
                <a:ext uri="{FF2B5EF4-FFF2-40B4-BE49-F238E27FC236}">
                  <a16:creationId xmlns:a16="http://schemas.microsoft.com/office/drawing/2014/main" id="{727AD606-617F-EA1D-C2E9-B59E1A8E5C8D}"/>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0" name="Group 39">
            <a:extLst>
              <a:ext uri="{FF2B5EF4-FFF2-40B4-BE49-F238E27FC236}">
                <a16:creationId xmlns:a16="http://schemas.microsoft.com/office/drawing/2014/main" id="{1C4F0828-7676-F9B9-B35B-734ECD1D6EA6}"/>
              </a:ext>
            </a:extLst>
          </p:cNvPr>
          <p:cNvGrpSpPr/>
          <p:nvPr/>
        </p:nvGrpSpPr>
        <p:grpSpPr>
          <a:xfrm>
            <a:off x="866134" y="2832644"/>
            <a:ext cx="732200" cy="603648"/>
            <a:chOff x="3187704" y="503290"/>
            <a:chExt cx="732200" cy="603648"/>
          </a:xfrm>
        </p:grpSpPr>
        <p:sp>
          <p:nvSpPr>
            <p:cNvPr id="41" name="Flowchart: Process 40">
              <a:extLst>
                <a:ext uri="{FF2B5EF4-FFF2-40B4-BE49-F238E27FC236}">
                  <a16:creationId xmlns:a16="http://schemas.microsoft.com/office/drawing/2014/main" id="{F9B4EF5B-1FF3-3A3B-7594-4820B90E82CE}"/>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2" name="Flowchart: Process 41">
              <a:extLst>
                <a:ext uri="{FF2B5EF4-FFF2-40B4-BE49-F238E27FC236}">
                  <a16:creationId xmlns:a16="http://schemas.microsoft.com/office/drawing/2014/main" id="{9CBC8BF5-2D31-9F33-5C95-E197982287E1}"/>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3" name="Group 42">
            <a:extLst>
              <a:ext uri="{FF2B5EF4-FFF2-40B4-BE49-F238E27FC236}">
                <a16:creationId xmlns:a16="http://schemas.microsoft.com/office/drawing/2014/main" id="{EBAFB91F-FE93-0B91-17A6-8B89BBD09DE7}"/>
              </a:ext>
            </a:extLst>
          </p:cNvPr>
          <p:cNvGrpSpPr/>
          <p:nvPr/>
        </p:nvGrpSpPr>
        <p:grpSpPr>
          <a:xfrm>
            <a:off x="5211654" y="2906549"/>
            <a:ext cx="732200" cy="603648"/>
            <a:chOff x="3187704" y="503290"/>
            <a:chExt cx="732200" cy="603648"/>
          </a:xfrm>
        </p:grpSpPr>
        <p:sp>
          <p:nvSpPr>
            <p:cNvPr id="44" name="Flowchart: Process 43">
              <a:extLst>
                <a:ext uri="{FF2B5EF4-FFF2-40B4-BE49-F238E27FC236}">
                  <a16:creationId xmlns:a16="http://schemas.microsoft.com/office/drawing/2014/main" id="{997B91A6-A123-6CAF-5E5C-6E2DCBA658C7}"/>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5" name="Flowchart: Process 44">
              <a:extLst>
                <a:ext uri="{FF2B5EF4-FFF2-40B4-BE49-F238E27FC236}">
                  <a16:creationId xmlns:a16="http://schemas.microsoft.com/office/drawing/2014/main" id="{BAE68A65-6568-D3B3-6CFA-9199E87D4E83}"/>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6" name="Group 45">
            <a:extLst>
              <a:ext uri="{FF2B5EF4-FFF2-40B4-BE49-F238E27FC236}">
                <a16:creationId xmlns:a16="http://schemas.microsoft.com/office/drawing/2014/main" id="{8446B854-ADE6-E2C1-AB53-6E9C7E07DC4B}"/>
              </a:ext>
            </a:extLst>
          </p:cNvPr>
          <p:cNvGrpSpPr/>
          <p:nvPr/>
        </p:nvGrpSpPr>
        <p:grpSpPr>
          <a:xfrm>
            <a:off x="3742201" y="2859489"/>
            <a:ext cx="732200" cy="603648"/>
            <a:chOff x="3187704" y="503290"/>
            <a:chExt cx="732200" cy="603648"/>
          </a:xfrm>
        </p:grpSpPr>
        <p:sp>
          <p:nvSpPr>
            <p:cNvPr id="47" name="Flowchart: Process 46">
              <a:extLst>
                <a:ext uri="{FF2B5EF4-FFF2-40B4-BE49-F238E27FC236}">
                  <a16:creationId xmlns:a16="http://schemas.microsoft.com/office/drawing/2014/main" id="{804EC597-C6B0-36BF-2973-CBC708048A77}"/>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8" name="Flowchart: Process 47">
              <a:extLst>
                <a:ext uri="{FF2B5EF4-FFF2-40B4-BE49-F238E27FC236}">
                  <a16:creationId xmlns:a16="http://schemas.microsoft.com/office/drawing/2014/main" id="{027818E1-D110-67C0-A1A1-5BD46405E544}"/>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9" name="Group 48">
            <a:extLst>
              <a:ext uri="{FF2B5EF4-FFF2-40B4-BE49-F238E27FC236}">
                <a16:creationId xmlns:a16="http://schemas.microsoft.com/office/drawing/2014/main" id="{47FEFBA1-387C-055D-A112-FB95270FB456}"/>
              </a:ext>
            </a:extLst>
          </p:cNvPr>
          <p:cNvGrpSpPr/>
          <p:nvPr/>
        </p:nvGrpSpPr>
        <p:grpSpPr>
          <a:xfrm>
            <a:off x="2286304" y="2978207"/>
            <a:ext cx="732200" cy="603648"/>
            <a:chOff x="3187704" y="503290"/>
            <a:chExt cx="732200" cy="603648"/>
          </a:xfrm>
        </p:grpSpPr>
        <p:sp>
          <p:nvSpPr>
            <p:cNvPr id="50" name="Flowchart: Process 49">
              <a:extLst>
                <a:ext uri="{FF2B5EF4-FFF2-40B4-BE49-F238E27FC236}">
                  <a16:creationId xmlns:a16="http://schemas.microsoft.com/office/drawing/2014/main" id="{5B7E5F19-902D-15CB-508C-58836A4D482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1" name="Flowchart: Process 50">
              <a:extLst>
                <a:ext uri="{FF2B5EF4-FFF2-40B4-BE49-F238E27FC236}">
                  <a16:creationId xmlns:a16="http://schemas.microsoft.com/office/drawing/2014/main" id="{CE45D6B1-4DA3-E0F0-D467-B837319B3CEA}"/>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52" name="Picture 12">
            <a:extLst>
              <a:ext uri="{FF2B5EF4-FFF2-40B4-BE49-F238E27FC236}">
                <a16:creationId xmlns:a16="http://schemas.microsoft.com/office/drawing/2014/main" id="{F72D1683-9F99-3918-4B39-10C88DBE148E}"/>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5014"/>
          <a:stretch/>
        </p:blipFill>
        <p:spPr bwMode="auto">
          <a:xfrm>
            <a:off x="2329261" y="2938949"/>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0F36F320-6219-B2FB-6184-C48D1DDAEE04}"/>
              </a:ext>
            </a:extLst>
          </p:cNvPr>
          <p:cNvPicPr>
            <a:picLocks noChangeAspect="1"/>
          </p:cNvPicPr>
          <p:nvPr/>
        </p:nvPicPr>
        <p:blipFill>
          <a:blip r:embed="rId6"/>
          <a:stretch>
            <a:fillRect/>
          </a:stretch>
        </p:blipFill>
        <p:spPr>
          <a:xfrm>
            <a:off x="5303001" y="917722"/>
            <a:ext cx="638473" cy="621671"/>
          </a:xfrm>
          <a:prstGeom prst="rect">
            <a:avLst/>
          </a:prstGeom>
          <a:effectLst>
            <a:outerShdw blurRad="50800" dist="38100" dir="2700000" algn="tl" rotWithShape="0">
              <a:prstClr val="black">
                <a:alpha val="40000"/>
              </a:prstClr>
            </a:outerShdw>
          </a:effectLst>
        </p:spPr>
      </p:pic>
      <p:pic>
        <p:nvPicPr>
          <p:cNvPr id="54" name="Picture 8">
            <a:extLst>
              <a:ext uri="{FF2B5EF4-FFF2-40B4-BE49-F238E27FC236}">
                <a16:creationId xmlns:a16="http://schemas.microsoft.com/office/drawing/2014/main" id="{D86BCF96-734E-1C31-5F83-4F1E1B37BF8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309" y="2701377"/>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Multiplication Sign 54">
            <a:extLst>
              <a:ext uri="{FF2B5EF4-FFF2-40B4-BE49-F238E27FC236}">
                <a16:creationId xmlns:a16="http://schemas.microsoft.com/office/drawing/2014/main" id="{700FA0BB-3DA2-FD83-0F6E-7BA9A6ACF201}"/>
              </a:ext>
            </a:extLst>
          </p:cNvPr>
          <p:cNvSpPr/>
          <p:nvPr/>
        </p:nvSpPr>
        <p:spPr>
          <a:xfrm>
            <a:off x="4143859" y="1156416"/>
            <a:ext cx="297302" cy="29487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6" name="TextBox 55">
            <a:extLst>
              <a:ext uri="{FF2B5EF4-FFF2-40B4-BE49-F238E27FC236}">
                <a16:creationId xmlns:a16="http://schemas.microsoft.com/office/drawing/2014/main" id="{84B88B1C-B9A4-4915-E21C-30B1958E6F5E}"/>
              </a:ext>
            </a:extLst>
          </p:cNvPr>
          <p:cNvSpPr txBox="1"/>
          <p:nvPr/>
        </p:nvSpPr>
        <p:spPr>
          <a:xfrm>
            <a:off x="4028084" y="1134387"/>
            <a:ext cx="333057" cy="433849"/>
          </a:xfrm>
          <a:prstGeom prst="rect">
            <a:avLst/>
          </a:prstGeom>
          <a:noFill/>
        </p:spPr>
        <p:txBody>
          <a:bodyPr wrap="square" lIns="0" tIns="0" rIns="0" bIns="0" rtlCol="0">
            <a:noAutofit/>
          </a:bodyPr>
          <a:lstStyle/>
          <a:p>
            <a:r>
              <a:rPr lang="en-IN" sz="2400" b="1"/>
              <a:t>1</a:t>
            </a:r>
          </a:p>
        </p:txBody>
      </p:sp>
      <p:sp>
        <p:nvSpPr>
          <p:cNvPr id="58" name="Flowchart: Terminator 57">
            <a:extLst>
              <a:ext uri="{FF2B5EF4-FFF2-40B4-BE49-F238E27FC236}">
                <a16:creationId xmlns:a16="http://schemas.microsoft.com/office/drawing/2014/main" id="{F7884091-BF03-64C3-773F-51AD17AF726F}"/>
              </a:ext>
            </a:extLst>
          </p:cNvPr>
          <p:cNvSpPr/>
          <p:nvPr/>
        </p:nvSpPr>
        <p:spPr>
          <a:xfrm>
            <a:off x="525314" y="1943317"/>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Wood and Metal</a:t>
            </a:r>
          </a:p>
        </p:txBody>
      </p:sp>
      <p:grpSp>
        <p:nvGrpSpPr>
          <p:cNvPr id="59" name="Group 58">
            <a:extLst>
              <a:ext uri="{FF2B5EF4-FFF2-40B4-BE49-F238E27FC236}">
                <a16:creationId xmlns:a16="http://schemas.microsoft.com/office/drawing/2014/main" id="{45A61DE0-5462-41BB-830C-4388A49E6289}"/>
              </a:ext>
            </a:extLst>
          </p:cNvPr>
          <p:cNvGrpSpPr/>
          <p:nvPr/>
        </p:nvGrpSpPr>
        <p:grpSpPr>
          <a:xfrm>
            <a:off x="701156" y="1145147"/>
            <a:ext cx="732200" cy="603648"/>
            <a:chOff x="3187704" y="503290"/>
            <a:chExt cx="732200" cy="603648"/>
          </a:xfrm>
        </p:grpSpPr>
        <p:sp>
          <p:nvSpPr>
            <p:cNvPr id="60" name="Flowchart: Process 59">
              <a:extLst>
                <a:ext uri="{FF2B5EF4-FFF2-40B4-BE49-F238E27FC236}">
                  <a16:creationId xmlns:a16="http://schemas.microsoft.com/office/drawing/2014/main" id="{E20956F8-2534-A4EE-BD2B-DFA6C3DF3E33}"/>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1" name="Flowchart: Process 60">
              <a:extLst>
                <a:ext uri="{FF2B5EF4-FFF2-40B4-BE49-F238E27FC236}">
                  <a16:creationId xmlns:a16="http://schemas.microsoft.com/office/drawing/2014/main" id="{F83EC3D6-83B7-D51E-AA36-CECBAC9D2DDC}"/>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62" name="Picture 2">
            <a:extLst>
              <a:ext uri="{FF2B5EF4-FFF2-40B4-BE49-F238E27FC236}">
                <a16:creationId xmlns:a16="http://schemas.microsoft.com/office/drawing/2014/main" id="{960CD8D9-D1CA-0AAA-11BF-592B4A1E1629}"/>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13574" y="797239"/>
            <a:ext cx="507363" cy="856175"/>
          </a:xfrm>
          <a:prstGeom prst="rect">
            <a:avLst/>
          </a:prstGeom>
          <a:noFill/>
          <a:extLst>
            <a:ext uri="{909E8E84-426E-40DD-AFC4-6F175D3DCCD1}">
              <a14:hiddenFill xmlns:a14="http://schemas.microsoft.com/office/drawing/2010/main">
                <a:solidFill>
                  <a:srgbClr val="FFFFFF"/>
                </a:solidFill>
              </a14:hiddenFill>
            </a:ext>
          </a:extLst>
        </p:spPr>
      </p:pic>
      <p:pic>
        <p:nvPicPr>
          <p:cNvPr id="67" name="Graphic 66" descr="Water with solid fill">
            <a:extLst>
              <a:ext uri="{FF2B5EF4-FFF2-40B4-BE49-F238E27FC236}">
                <a16:creationId xmlns:a16="http://schemas.microsoft.com/office/drawing/2014/main" id="{508A35E4-1838-C27D-693E-7697A27399C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11301" y="892494"/>
            <a:ext cx="664732" cy="664732"/>
          </a:xfrm>
          <a:prstGeom prst="rect">
            <a:avLst/>
          </a:prstGeom>
          <a:effectLst>
            <a:outerShdw blurRad="50800" dist="38100" dir="2700000" algn="tl" rotWithShape="0">
              <a:prstClr val="black">
                <a:alpha val="40000"/>
              </a:prstClr>
            </a:outerShdw>
          </a:effectLst>
        </p:spPr>
      </p:pic>
      <p:pic>
        <p:nvPicPr>
          <p:cNvPr id="24578" name="Picture 2">
            <a:extLst>
              <a:ext uri="{FF2B5EF4-FFF2-40B4-BE49-F238E27FC236}">
                <a16:creationId xmlns:a16="http://schemas.microsoft.com/office/drawing/2014/main" id="{D3B94837-48A0-4678-E17F-36155ABF34A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752822" y="2767212"/>
            <a:ext cx="609732" cy="603176"/>
          </a:xfrm>
          <a:prstGeom prst="rect">
            <a:avLst/>
          </a:prstGeom>
          <a:noFill/>
          <a:extLst>
            <a:ext uri="{909E8E84-426E-40DD-AFC4-6F175D3DCCD1}">
              <a14:hiddenFill xmlns:a14="http://schemas.microsoft.com/office/drawing/2010/main">
                <a:solidFill>
                  <a:srgbClr val="FFFFFF"/>
                </a:solidFill>
              </a14:hiddenFill>
            </a:ext>
          </a:extLst>
        </p:spPr>
      </p:pic>
      <p:pic>
        <p:nvPicPr>
          <p:cNvPr id="24580" name="Picture 4">
            <a:extLst>
              <a:ext uri="{FF2B5EF4-FFF2-40B4-BE49-F238E27FC236}">
                <a16:creationId xmlns:a16="http://schemas.microsoft.com/office/drawing/2014/main" id="{0A962E2F-FB7E-830A-6593-92F68331DB2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16705" y="2890215"/>
            <a:ext cx="500650" cy="47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3426965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4E8FA89-536C-68AF-81DD-FA097E829213}"/>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6" name="TextBox 5">
            <a:extLst>
              <a:ext uri="{FF2B5EF4-FFF2-40B4-BE49-F238E27FC236}">
                <a16:creationId xmlns:a16="http://schemas.microsoft.com/office/drawing/2014/main" id="{FFB46DBE-96B5-9E50-F2CD-8D10C9B474A0}"/>
              </a:ext>
            </a:extLst>
          </p:cNvPr>
          <p:cNvSpPr txBox="1"/>
          <p:nvPr/>
        </p:nvSpPr>
        <p:spPr>
          <a:xfrm>
            <a:off x="195263" y="139185"/>
            <a:ext cx="6372224" cy="369332"/>
          </a:xfrm>
          <a:prstGeom prst="rect">
            <a:avLst/>
          </a:prstGeom>
          <a:noFill/>
        </p:spPr>
        <p:txBody>
          <a:bodyPr wrap="square">
            <a:spAutoFit/>
          </a:bodyPr>
          <a:lstStyle/>
          <a:p>
            <a:r>
              <a:rPr lang="en-US">
                <a:solidFill>
                  <a:schemeClr val="bg1"/>
                </a:solidFill>
              </a:rPr>
              <a:t>Problem Statement</a:t>
            </a:r>
          </a:p>
        </p:txBody>
      </p:sp>
      <p:pic>
        <p:nvPicPr>
          <p:cNvPr id="2" name="Picture 1" descr="Free photo bored indifferent asian teenage girl unwilling take part family event lean palm cheek look reluctant bothered uninterested express lack interest attend boring meeting standing white background sad">
            <a:extLst>
              <a:ext uri="{FF2B5EF4-FFF2-40B4-BE49-F238E27FC236}">
                <a16:creationId xmlns:a16="http://schemas.microsoft.com/office/drawing/2014/main" id="{061AC08A-CDF2-203B-9A10-8096F0ACF80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256" r="24032"/>
          <a:stretch/>
        </p:blipFill>
        <p:spPr bwMode="auto">
          <a:xfrm>
            <a:off x="303372" y="788013"/>
            <a:ext cx="2264228" cy="4355487"/>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E6671D9-1D45-C22E-8920-6F7EBFEF191A}"/>
              </a:ext>
            </a:extLst>
          </p:cNvPr>
          <p:cNvSpPr txBox="1"/>
          <p:nvPr/>
        </p:nvSpPr>
        <p:spPr>
          <a:xfrm>
            <a:off x="195263" y="153333"/>
            <a:ext cx="6372224" cy="369332"/>
          </a:xfrm>
          <a:prstGeom prst="rect">
            <a:avLst/>
          </a:prstGeom>
          <a:noFill/>
        </p:spPr>
        <p:txBody>
          <a:bodyPr wrap="square">
            <a:spAutoFit/>
          </a:bodyPr>
          <a:lstStyle/>
          <a:p>
            <a:r>
              <a:rPr lang="en-US"/>
              <a:t>Introduction</a:t>
            </a:r>
          </a:p>
        </p:txBody>
      </p:sp>
      <p:pic>
        <p:nvPicPr>
          <p:cNvPr id="9" name="Picture 10" descr="Logo&#10;&#10;Description automatically generated">
            <a:extLst>
              <a:ext uri="{FF2B5EF4-FFF2-40B4-BE49-F238E27FC236}">
                <a16:creationId xmlns:a16="http://schemas.microsoft.com/office/drawing/2014/main" id="{9E714CEA-1CA5-979C-7D69-351F59817803}"/>
              </a:ext>
            </a:extLst>
          </p:cNvPr>
          <p:cNvPicPr>
            <a:picLocks noChangeAspect="1"/>
          </p:cNvPicPr>
          <p:nvPr/>
        </p:nvPicPr>
        <p:blipFill>
          <a:blip r:embed="rId5"/>
          <a:stretch>
            <a:fillRect/>
          </a:stretch>
        </p:blipFill>
        <p:spPr>
          <a:xfrm>
            <a:off x="7392420" y="2048868"/>
            <a:ext cx="958667" cy="10457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7410" name="Picture 2" descr="Free vector balcony fence railing composition with realistic front view image of decorative forged style fence isolated vector illustration">
            <a:extLst>
              <a:ext uri="{FF2B5EF4-FFF2-40B4-BE49-F238E27FC236}">
                <a16:creationId xmlns:a16="http://schemas.microsoft.com/office/drawing/2014/main" id="{BEF072A5-9A9A-6F38-5FC8-4B38C2D989E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2202" t="25477" r="10385" b="15798"/>
          <a:stretch/>
        </p:blipFill>
        <p:spPr bwMode="auto">
          <a:xfrm>
            <a:off x="3249002" y="1497190"/>
            <a:ext cx="3327400" cy="18669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184482455"/>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AF8B8E0-FDE0-EFDD-6AB2-54019C13AFE2}"/>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49FC4E5B-F5A0-2C9E-E026-72C4733378F7}"/>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5" name="TextBox 4">
            <a:extLst>
              <a:ext uri="{FF2B5EF4-FFF2-40B4-BE49-F238E27FC236}">
                <a16:creationId xmlns:a16="http://schemas.microsoft.com/office/drawing/2014/main" id="{75230945-FCB2-2D3D-AF71-C7FE12F84766}"/>
              </a:ext>
            </a:extLst>
          </p:cNvPr>
          <p:cNvSpPr txBox="1"/>
          <p:nvPr/>
        </p:nvSpPr>
        <p:spPr>
          <a:xfrm>
            <a:off x="2169442" y="186035"/>
            <a:ext cx="6580857"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Aura Metal Grey Green Zinc Phosphate</a:t>
            </a:r>
            <a:endParaRPr lang="en-US" sz="2400">
              <a:latin typeface="Arial"/>
              <a:cs typeface="Arial"/>
            </a:endParaRPr>
          </a:p>
        </p:txBody>
      </p:sp>
      <p:pic>
        <p:nvPicPr>
          <p:cNvPr id="10" name="Picture 5">
            <a:extLst>
              <a:ext uri="{FF2B5EF4-FFF2-40B4-BE49-F238E27FC236}">
                <a16:creationId xmlns:a16="http://schemas.microsoft.com/office/drawing/2014/main" id="{9FBAFCCF-706A-3F58-E12A-D0C572CD2880}"/>
              </a:ext>
            </a:extLst>
          </p:cNvPr>
          <p:cNvPicPr>
            <a:picLocks noChangeAspect="1"/>
          </p:cNvPicPr>
          <p:nvPr/>
        </p:nvPicPr>
        <p:blipFill>
          <a:blip r:embed="rId4"/>
          <a:srcRect/>
          <a:stretch/>
        </p:blipFill>
        <p:spPr>
          <a:xfrm>
            <a:off x="6802584" y="3222417"/>
            <a:ext cx="1919420" cy="1466223"/>
          </a:xfrm>
          <a:prstGeom prst="rect">
            <a:avLst/>
          </a:prstGeom>
          <a:effectLst>
            <a:outerShdw blurRad="76200" dir="15660000" sy="23000" kx="1200000" algn="br" rotWithShape="0">
              <a:prstClr val="black">
                <a:alpha val="42000"/>
              </a:prstClr>
            </a:outerShdw>
          </a:effectLst>
        </p:spPr>
      </p:pic>
      <p:sp>
        <p:nvSpPr>
          <p:cNvPr id="4" name="Flowchart: Terminator 3">
            <a:extLst>
              <a:ext uri="{FF2B5EF4-FFF2-40B4-BE49-F238E27FC236}">
                <a16:creationId xmlns:a16="http://schemas.microsoft.com/office/drawing/2014/main" id="{46FCDA13-BC76-C2EA-EB56-A8B4993A981F}"/>
              </a:ext>
            </a:extLst>
          </p:cNvPr>
          <p:cNvSpPr/>
          <p:nvPr/>
        </p:nvSpPr>
        <p:spPr>
          <a:xfrm>
            <a:off x="2012600" y="1818981"/>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Solvent based</a:t>
            </a:r>
          </a:p>
        </p:txBody>
      </p:sp>
      <p:sp>
        <p:nvSpPr>
          <p:cNvPr id="6" name="Flowchart: Terminator 5">
            <a:extLst>
              <a:ext uri="{FF2B5EF4-FFF2-40B4-BE49-F238E27FC236}">
                <a16:creationId xmlns:a16="http://schemas.microsoft.com/office/drawing/2014/main" id="{F8C425E9-8C98-2993-20AB-EDDB73D0BAEE}"/>
              </a:ext>
            </a:extLst>
          </p:cNvPr>
          <p:cNvSpPr/>
          <p:nvPr/>
        </p:nvSpPr>
        <p:spPr>
          <a:xfrm>
            <a:off x="5082961" y="186762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13 mt</a:t>
            </a:r>
            <a:r>
              <a:rPr lang="en-IN" sz="1100" baseline="30000"/>
              <a:t>2</a:t>
            </a:r>
            <a:r>
              <a:rPr lang="en-IN" sz="1100"/>
              <a:t>/Lt</a:t>
            </a:r>
          </a:p>
        </p:txBody>
      </p:sp>
      <p:sp>
        <p:nvSpPr>
          <p:cNvPr id="8" name="Flowchart: Terminator 7">
            <a:extLst>
              <a:ext uri="{FF2B5EF4-FFF2-40B4-BE49-F238E27FC236}">
                <a16:creationId xmlns:a16="http://schemas.microsoft.com/office/drawing/2014/main" id="{00D1B075-10DF-D05C-2DB4-6B525982ED08}"/>
              </a:ext>
            </a:extLst>
          </p:cNvPr>
          <p:cNvSpPr/>
          <p:nvPr/>
        </p:nvSpPr>
        <p:spPr>
          <a:xfrm>
            <a:off x="3746802" y="3743958"/>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Rust Prevention</a:t>
            </a:r>
          </a:p>
        </p:txBody>
      </p:sp>
      <p:sp>
        <p:nvSpPr>
          <p:cNvPr id="11" name="Flowchart: Terminator 10">
            <a:extLst>
              <a:ext uri="{FF2B5EF4-FFF2-40B4-BE49-F238E27FC236}">
                <a16:creationId xmlns:a16="http://schemas.microsoft.com/office/drawing/2014/main" id="{98A4D563-83F5-35FA-733B-8F8B88BE5469}"/>
              </a:ext>
            </a:extLst>
          </p:cNvPr>
          <p:cNvSpPr/>
          <p:nvPr/>
        </p:nvSpPr>
        <p:spPr>
          <a:xfrm>
            <a:off x="556226" y="3726234"/>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Single Ready mix - White</a:t>
            </a:r>
          </a:p>
        </p:txBody>
      </p:sp>
      <p:sp>
        <p:nvSpPr>
          <p:cNvPr id="13" name="Flowchart: Terminator 12">
            <a:extLst>
              <a:ext uri="{FF2B5EF4-FFF2-40B4-BE49-F238E27FC236}">
                <a16:creationId xmlns:a16="http://schemas.microsoft.com/office/drawing/2014/main" id="{E48B7702-F296-715A-D7E2-1E76EA151012}"/>
              </a:ext>
            </a:extLst>
          </p:cNvPr>
          <p:cNvSpPr/>
          <p:nvPr/>
        </p:nvSpPr>
        <p:spPr>
          <a:xfrm>
            <a:off x="2128984" y="371579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sp>
        <p:nvSpPr>
          <p:cNvPr id="14" name="Flowchart: Terminator 13">
            <a:extLst>
              <a:ext uri="{FF2B5EF4-FFF2-40B4-BE49-F238E27FC236}">
                <a16:creationId xmlns:a16="http://schemas.microsoft.com/office/drawing/2014/main" id="{FB6FB0D1-E020-3C42-8B76-0F0D5E1B7948}"/>
              </a:ext>
            </a:extLst>
          </p:cNvPr>
          <p:cNvSpPr/>
          <p:nvPr/>
        </p:nvSpPr>
        <p:spPr>
          <a:xfrm>
            <a:off x="3634404" y="1917273"/>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1 Coats</a:t>
            </a:r>
          </a:p>
        </p:txBody>
      </p:sp>
      <p:grpSp>
        <p:nvGrpSpPr>
          <p:cNvPr id="27" name="Group 26">
            <a:extLst>
              <a:ext uri="{FF2B5EF4-FFF2-40B4-BE49-F238E27FC236}">
                <a16:creationId xmlns:a16="http://schemas.microsoft.com/office/drawing/2014/main" id="{2BE554C0-E840-30FD-1846-E439A75F6534}"/>
              </a:ext>
            </a:extLst>
          </p:cNvPr>
          <p:cNvGrpSpPr/>
          <p:nvPr/>
        </p:nvGrpSpPr>
        <p:grpSpPr>
          <a:xfrm>
            <a:off x="2270359" y="1063208"/>
            <a:ext cx="732200" cy="603648"/>
            <a:chOff x="3187704" y="503290"/>
            <a:chExt cx="732200" cy="603648"/>
          </a:xfrm>
        </p:grpSpPr>
        <p:sp>
          <p:nvSpPr>
            <p:cNvPr id="28" name="Flowchart: Process 27">
              <a:extLst>
                <a:ext uri="{FF2B5EF4-FFF2-40B4-BE49-F238E27FC236}">
                  <a16:creationId xmlns:a16="http://schemas.microsoft.com/office/drawing/2014/main" id="{81D6F8CB-119A-D817-23F1-8A7AEFC10511}"/>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9" name="Flowchart: Process 28">
              <a:extLst>
                <a:ext uri="{FF2B5EF4-FFF2-40B4-BE49-F238E27FC236}">
                  <a16:creationId xmlns:a16="http://schemas.microsoft.com/office/drawing/2014/main" id="{B63D3368-A60F-C4CB-ED1D-F3B16D7A7284}"/>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0" name="Group 29">
            <a:extLst>
              <a:ext uri="{FF2B5EF4-FFF2-40B4-BE49-F238E27FC236}">
                <a16:creationId xmlns:a16="http://schemas.microsoft.com/office/drawing/2014/main" id="{7CAA3EA6-EDD7-A4EB-B248-B0ADB7B490D1}"/>
              </a:ext>
            </a:extLst>
          </p:cNvPr>
          <p:cNvGrpSpPr/>
          <p:nvPr/>
        </p:nvGrpSpPr>
        <p:grpSpPr>
          <a:xfrm>
            <a:off x="5256138" y="1032485"/>
            <a:ext cx="732200" cy="603648"/>
            <a:chOff x="3187704" y="503290"/>
            <a:chExt cx="732200" cy="603648"/>
          </a:xfrm>
        </p:grpSpPr>
        <p:sp>
          <p:nvSpPr>
            <p:cNvPr id="31" name="Flowchart: Process 30">
              <a:extLst>
                <a:ext uri="{FF2B5EF4-FFF2-40B4-BE49-F238E27FC236}">
                  <a16:creationId xmlns:a16="http://schemas.microsoft.com/office/drawing/2014/main" id="{CB0098FA-89E9-20F5-4ADA-40CDDD5FE56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2" name="Flowchart: Process 31">
              <a:extLst>
                <a:ext uri="{FF2B5EF4-FFF2-40B4-BE49-F238E27FC236}">
                  <a16:creationId xmlns:a16="http://schemas.microsoft.com/office/drawing/2014/main" id="{9910C899-45E3-D3C7-99A6-2483B91688A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3" name="Group 32">
            <a:extLst>
              <a:ext uri="{FF2B5EF4-FFF2-40B4-BE49-F238E27FC236}">
                <a16:creationId xmlns:a16="http://schemas.microsoft.com/office/drawing/2014/main" id="{9ED3C0AC-D6E6-C138-A383-B9E49B0439AF}"/>
              </a:ext>
            </a:extLst>
          </p:cNvPr>
          <p:cNvGrpSpPr/>
          <p:nvPr/>
        </p:nvGrpSpPr>
        <p:grpSpPr>
          <a:xfrm>
            <a:off x="3885783" y="1061328"/>
            <a:ext cx="732200" cy="603648"/>
            <a:chOff x="3187704" y="503290"/>
            <a:chExt cx="732200" cy="603648"/>
          </a:xfrm>
        </p:grpSpPr>
        <p:sp>
          <p:nvSpPr>
            <p:cNvPr id="34" name="Flowchart: Process 33">
              <a:extLst>
                <a:ext uri="{FF2B5EF4-FFF2-40B4-BE49-F238E27FC236}">
                  <a16:creationId xmlns:a16="http://schemas.microsoft.com/office/drawing/2014/main" id="{F95FA802-03ED-A355-D2B5-3C86D3A6C0F4}"/>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5" name="Flowchart: Process 34">
              <a:extLst>
                <a:ext uri="{FF2B5EF4-FFF2-40B4-BE49-F238E27FC236}">
                  <a16:creationId xmlns:a16="http://schemas.microsoft.com/office/drawing/2014/main" id="{3D179B6F-4D01-4795-8E2B-41C02CACA675}"/>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6" name="Group 35">
            <a:extLst>
              <a:ext uri="{FF2B5EF4-FFF2-40B4-BE49-F238E27FC236}">
                <a16:creationId xmlns:a16="http://schemas.microsoft.com/office/drawing/2014/main" id="{CBBA485B-BCCB-81F3-A422-ACDA0F3C1237}"/>
              </a:ext>
            </a:extLst>
          </p:cNvPr>
          <p:cNvGrpSpPr/>
          <p:nvPr/>
        </p:nvGrpSpPr>
        <p:grpSpPr>
          <a:xfrm>
            <a:off x="866134" y="2832644"/>
            <a:ext cx="732200" cy="603648"/>
            <a:chOff x="3187704" y="503290"/>
            <a:chExt cx="732200" cy="603648"/>
          </a:xfrm>
        </p:grpSpPr>
        <p:sp>
          <p:nvSpPr>
            <p:cNvPr id="37" name="Flowchart: Process 36">
              <a:extLst>
                <a:ext uri="{FF2B5EF4-FFF2-40B4-BE49-F238E27FC236}">
                  <a16:creationId xmlns:a16="http://schemas.microsoft.com/office/drawing/2014/main" id="{1162C8FE-BF49-719C-5281-E5AA0CB1580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8" name="Flowchart: Process 37">
              <a:extLst>
                <a:ext uri="{FF2B5EF4-FFF2-40B4-BE49-F238E27FC236}">
                  <a16:creationId xmlns:a16="http://schemas.microsoft.com/office/drawing/2014/main" id="{42132DE0-89B1-10B9-89EF-77ACA40D8B83}"/>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9" name="Group 38">
            <a:extLst>
              <a:ext uri="{FF2B5EF4-FFF2-40B4-BE49-F238E27FC236}">
                <a16:creationId xmlns:a16="http://schemas.microsoft.com/office/drawing/2014/main" id="{B621E229-F105-42DF-9923-9FECD80D251D}"/>
              </a:ext>
            </a:extLst>
          </p:cNvPr>
          <p:cNvGrpSpPr/>
          <p:nvPr/>
        </p:nvGrpSpPr>
        <p:grpSpPr>
          <a:xfrm>
            <a:off x="3859811" y="2898088"/>
            <a:ext cx="732200" cy="603648"/>
            <a:chOff x="3187704" y="503290"/>
            <a:chExt cx="732200" cy="603648"/>
          </a:xfrm>
        </p:grpSpPr>
        <p:sp>
          <p:nvSpPr>
            <p:cNvPr id="40" name="Flowchart: Process 39">
              <a:extLst>
                <a:ext uri="{FF2B5EF4-FFF2-40B4-BE49-F238E27FC236}">
                  <a16:creationId xmlns:a16="http://schemas.microsoft.com/office/drawing/2014/main" id="{C7318CAA-C094-097C-6398-FA830F9BC00C}"/>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1" name="Flowchart: Process 40">
              <a:extLst>
                <a:ext uri="{FF2B5EF4-FFF2-40B4-BE49-F238E27FC236}">
                  <a16:creationId xmlns:a16="http://schemas.microsoft.com/office/drawing/2014/main" id="{978010D0-B04D-E2ED-CA21-9E21369EBDA8}"/>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45" name="Group 44">
            <a:extLst>
              <a:ext uri="{FF2B5EF4-FFF2-40B4-BE49-F238E27FC236}">
                <a16:creationId xmlns:a16="http://schemas.microsoft.com/office/drawing/2014/main" id="{B569CC93-2099-4E38-7FFB-7DFA4D89241E}"/>
              </a:ext>
            </a:extLst>
          </p:cNvPr>
          <p:cNvGrpSpPr/>
          <p:nvPr/>
        </p:nvGrpSpPr>
        <p:grpSpPr>
          <a:xfrm>
            <a:off x="2286304" y="2978207"/>
            <a:ext cx="732200" cy="603648"/>
            <a:chOff x="3187704" y="503290"/>
            <a:chExt cx="732200" cy="603648"/>
          </a:xfrm>
        </p:grpSpPr>
        <p:sp>
          <p:nvSpPr>
            <p:cNvPr id="46" name="Flowchart: Process 45">
              <a:extLst>
                <a:ext uri="{FF2B5EF4-FFF2-40B4-BE49-F238E27FC236}">
                  <a16:creationId xmlns:a16="http://schemas.microsoft.com/office/drawing/2014/main" id="{24CC937A-4858-890E-3A18-CB208913BEA1}"/>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7" name="Flowchart: Process 46">
              <a:extLst>
                <a:ext uri="{FF2B5EF4-FFF2-40B4-BE49-F238E27FC236}">
                  <a16:creationId xmlns:a16="http://schemas.microsoft.com/office/drawing/2014/main" id="{A857B060-3D02-DF86-42F7-68B1982CC9AC}"/>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48" name="Picture 12">
            <a:extLst>
              <a:ext uri="{FF2B5EF4-FFF2-40B4-BE49-F238E27FC236}">
                <a16:creationId xmlns:a16="http://schemas.microsoft.com/office/drawing/2014/main" id="{991D1F66-FD58-FE13-15D6-E3B35157375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t="45014"/>
          <a:stretch/>
        </p:blipFill>
        <p:spPr bwMode="auto">
          <a:xfrm>
            <a:off x="2329261" y="2938949"/>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B916801F-ECA5-DCFC-558D-63919DBFE30E}"/>
              </a:ext>
            </a:extLst>
          </p:cNvPr>
          <p:cNvPicPr>
            <a:picLocks noChangeAspect="1"/>
          </p:cNvPicPr>
          <p:nvPr/>
        </p:nvPicPr>
        <p:blipFill>
          <a:blip r:embed="rId6"/>
          <a:stretch>
            <a:fillRect/>
          </a:stretch>
        </p:blipFill>
        <p:spPr>
          <a:xfrm>
            <a:off x="5303001" y="917722"/>
            <a:ext cx="638473" cy="621671"/>
          </a:xfrm>
          <a:prstGeom prst="rect">
            <a:avLst/>
          </a:prstGeom>
          <a:effectLst>
            <a:outerShdw blurRad="50800" dist="38100" dir="2700000" algn="tl" rotWithShape="0">
              <a:prstClr val="black">
                <a:alpha val="40000"/>
              </a:prstClr>
            </a:outerShdw>
          </a:effectLst>
        </p:spPr>
      </p:pic>
      <p:pic>
        <p:nvPicPr>
          <p:cNvPr id="50" name="Picture 8">
            <a:extLst>
              <a:ext uri="{FF2B5EF4-FFF2-40B4-BE49-F238E27FC236}">
                <a16:creationId xmlns:a16="http://schemas.microsoft.com/office/drawing/2014/main" id="{7908154B-23A5-5864-AE13-75A9F0E2AD8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17309" y="2701377"/>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1" name="Multiplication Sign 50">
            <a:extLst>
              <a:ext uri="{FF2B5EF4-FFF2-40B4-BE49-F238E27FC236}">
                <a16:creationId xmlns:a16="http://schemas.microsoft.com/office/drawing/2014/main" id="{742748C2-145E-39D6-14C8-B07DD30A974E}"/>
              </a:ext>
            </a:extLst>
          </p:cNvPr>
          <p:cNvSpPr/>
          <p:nvPr/>
        </p:nvSpPr>
        <p:spPr>
          <a:xfrm>
            <a:off x="4143859" y="1156416"/>
            <a:ext cx="297302" cy="29487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2" name="TextBox 51">
            <a:extLst>
              <a:ext uri="{FF2B5EF4-FFF2-40B4-BE49-F238E27FC236}">
                <a16:creationId xmlns:a16="http://schemas.microsoft.com/office/drawing/2014/main" id="{64D194F0-388C-856F-D3FB-089173B75D79}"/>
              </a:ext>
            </a:extLst>
          </p:cNvPr>
          <p:cNvSpPr txBox="1"/>
          <p:nvPr/>
        </p:nvSpPr>
        <p:spPr>
          <a:xfrm>
            <a:off x="4028084" y="1134387"/>
            <a:ext cx="333057" cy="433849"/>
          </a:xfrm>
          <a:prstGeom prst="rect">
            <a:avLst/>
          </a:prstGeom>
          <a:noFill/>
        </p:spPr>
        <p:txBody>
          <a:bodyPr wrap="square" lIns="0" tIns="0" rIns="0" bIns="0" rtlCol="0">
            <a:noAutofit/>
          </a:bodyPr>
          <a:lstStyle/>
          <a:p>
            <a:r>
              <a:rPr lang="en-IN" sz="2400" b="1"/>
              <a:t>1</a:t>
            </a:r>
          </a:p>
        </p:txBody>
      </p:sp>
      <p:sp>
        <p:nvSpPr>
          <p:cNvPr id="53" name="Flowchart: Terminator 52">
            <a:extLst>
              <a:ext uri="{FF2B5EF4-FFF2-40B4-BE49-F238E27FC236}">
                <a16:creationId xmlns:a16="http://schemas.microsoft.com/office/drawing/2014/main" id="{D3B99379-28DB-9D9B-92D4-59567A01D9C6}"/>
              </a:ext>
            </a:extLst>
          </p:cNvPr>
          <p:cNvSpPr/>
          <p:nvPr/>
        </p:nvSpPr>
        <p:spPr>
          <a:xfrm>
            <a:off x="525314" y="1943317"/>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Variety of metals Metal</a:t>
            </a:r>
          </a:p>
        </p:txBody>
      </p:sp>
      <p:grpSp>
        <p:nvGrpSpPr>
          <p:cNvPr id="54" name="Group 53">
            <a:extLst>
              <a:ext uri="{FF2B5EF4-FFF2-40B4-BE49-F238E27FC236}">
                <a16:creationId xmlns:a16="http://schemas.microsoft.com/office/drawing/2014/main" id="{5D22C6BE-F47B-3765-9A61-F0A89BCB1CE9}"/>
              </a:ext>
            </a:extLst>
          </p:cNvPr>
          <p:cNvGrpSpPr/>
          <p:nvPr/>
        </p:nvGrpSpPr>
        <p:grpSpPr>
          <a:xfrm>
            <a:off x="701156" y="1145147"/>
            <a:ext cx="732200" cy="603648"/>
            <a:chOff x="3187704" y="503290"/>
            <a:chExt cx="732200" cy="603648"/>
          </a:xfrm>
        </p:grpSpPr>
        <p:sp>
          <p:nvSpPr>
            <p:cNvPr id="55" name="Flowchart: Process 54">
              <a:extLst>
                <a:ext uri="{FF2B5EF4-FFF2-40B4-BE49-F238E27FC236}">
                  <a16:creationId xmlns:a16="http://schemas.microsoft.com/office/drawing/2014/main" id="{1E2072C8-963D-EA3C-CDD3-0B58D90B4AEB}"/>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6" name="Flowchart: Process 55">
              <a:extLst>
                <a:ext uri="{FF2B5EF4-FFF2-40B4-BE49-F238E27FC236}">
                  <a16:creationId xmlns:a16="http://schemas.microsoft.com/office/drawing/2014/main" id="{36AB59EA-E601-DC21-E954-9FD3F8CCC610}"/>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57" name="Picture 2">
            <a:extLst>
              <a:ext uri="{FF2B5EF4-FFF2-40B4-BE49-F238E27FC236}">
                <a16:creationId xmlns:a16="http://schemas.microsoft.com/office/drawing/2014/main" id="{DE781E6B-9BDE-22A9-1715-ECAD6AE6FC93}"/>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51934"/>
          <a:stretch/>
        </p:blipFill>
        <p:spPr bwMode="auto">
          <a:xfrm>
            <a:off x="813574" y="1241887"/>
            <a:ext cx="507363" cy="411527"/>
          </a:xfrm>
          <a:prstGeom prst="rect">
            <a:avLst/>
          </a:prstGeom>
          <a:noFill/>
          <a:extLst>
            <a:ext uri="{909E8E84-426E-40DD-AFC4-6F175D3DCCD1}">
              <a14:hiddenFill xmlns:a14="http://schemas.microsoft.com/office/drawing/2010/main">
                <a:solidFill>
                  <a:srgbClr val="FFFFFF"/>
                </a:solidFill>
              </a14:hiddenFill>
            </a:ext>
          </a:extLst>
        </p:spPr>
      </p:pic>
      <p:pic>
        <p:nvPicPr>
          <p:cNvPr id="58" name="Graphic 57" descr="Water with solid fill">
            <a:extLst>
              <a:ext uri="{FF2B5EF4-FFF2-40B4-BE49-F238E27FC236}">
                <a16:creationId xmlns:a16="http://schemas.microsoft.com/office/drawing/2014/main" id="{C7065F23-3DED-5BD9-C112-55908CC0BF6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311301" y="892494"/>
            <a:ext cx="664732" cy="664732"/>
          </a:xfrm>
          <a:prstGeom prst="rect">
            <a:avLst/>
          </a:prstGeom>
          <a:effectLst>
            <a:outerShdw blurRad="50800" dist="38100" dir="2700000" algn="tl" rotWithShape="0">
              <a:prstClr val="black">
                <a:alpha val="40000"/>
              </a:prstClr>
            </a:outerShdw>
          </a:effectLst>
        </p:spPr>
      </p:pic>
      <p:pic>
        <p:nvPicPr>
          <p:cNvPr id="60" name="Picture 4">
            <a:extLst>
              <a:ext uri="{FF2B5EF4-FFF2-40B4-BE49-F238E27FC236}">
                <a16:creationId xmlns:a16="http://schemas.microsoft.com/office/drawing/2014/main" id="{500D6CF6-7ABE-5368-57E2-77C9E758CA47}"/>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75586" y="2933869"/>
            <a:ext cx="500650" cy="4761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102866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5748812-1D5D-4331-A171-E6FA9A9C1E77}"/>
              </a:ext>
            </a:extLst>
          </p:cNvPr>
          <p:cNvPicPr>
            <a:picLocks noChangeAspect="1"/>
          </p:cNvPicPr>
          <p:nvPr/>
        </p:nvPicPr>
        <p:blipFill>
          <a:blip r:embed="rId3"/>
          <a:stretch>
            <a:fillRect/>
          </a:stretch>
        </p:blipFill>
        <p:spPr>
          <a:xfrm>
            <a:off x="0" y="5832"/>
            <a:ext cx="9144000" cy="5131837"/>
          </a:xfrm>
          <a:prstGeom prst="rect">
            <a:avLst/>
          </a:prstGeom>
        </p:spPr>
      </p:pic>
      <p:sp>
        <p:nvSpPr>
          <p:cNvPr id="3" name="TextBox 2">
            <a:extLst>
              <a:ext uri="{FF2B5EF4-FFF2-40B4-BE49-F238E27FC236}">
                <a16:creationId xmlns:a16="http://schemas.microsoft.com/office/drawing/2014/main" id="{27AF1B8B-B2DA-564C-CAB5-24AAB9B8283F}"/>
              </a:ext>
            </a:extLst>
          </p:cNvPr>
          <p:cNvSpPr txBox="1"/>
          <p:nvPr/>
        </p:nvSpPr>
        <p:spPr>
          <a:xfrm>
            <a:off x="288880" y="121768"/>
            <a:ext cx="6372224" cy="369332"/>
          </a:xfrm>
          <a:prstGeom prst="rect">
            <a:avLst/>
          </a:prstGeom>
          <a:noFill/>
        </p:spPr>
        <p:txBody>
          <a:bodyPr wrap="square">
            <a:spAutoFit/>
          </a:bodyPr>
          <a:lstStyle/>
          <a:p>
            <a:r>
              <a:rPr lang="en-US">
                <a:solidFill>
                  <a:schemeClr val="bg1"/>
                </a:solidFill>
              </a:rPr>
              <a:t>Result :</a:t>
            </a:r>
          </a:p>
        </p:txBody>
      </p:sp>
      <p:pic>
        <p:nvPicPr>
          <p:cNvPr id="5" name="Picture 2">
            <a:extLst>
              <a:ext uri="{FF2B5EF4-FFF2-40B4-BE49-F238E27FC236}">
                <a16:creationId xmlns:a16="http://schemas.microsoft.com/office/drawing/2014/main" id="{0D2132C5-F63E-EC1C-487F-42DDF13F32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7738" y="673439"/>
            <a:ext cx="1684550" cy="447006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520B5B8-C0A5-4C13-9585-21F0E3B33CF5}"/>
              </a:ext>
            </a:extLst>
          </p:cNvPr>
          <p:cNvSpPr txBox="1"/>
          <p:nvPr/>
        </p:nvSpPr>
        <p:spPr>
          <a:xfrm>
            <a:off x="4645312" y="23917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Background to be used as per Storyline File.</a:t>
            </a:r>
            <a:endParaRPr lang="en-IN" sz="1600" b="0"/>
          </a:p>
        </p:txBody>
      </p:sp>
      <p:sp>
        <p:nvSpPr>
          <p:cNvPr id="7" name="Rectangle 6">
            <a:extLst>
              <a:ext uri="{FF2B5EF4-FFF2-40B4-BE49-F238E27FC236}">
                <a16:creationId xmlns:a16="http://schemas.microsoft.com/office/drawing/2014/main" id="{605DF0E0-6802-E767-E702-16C1F1F9E999}"/>
              </a:ext>
            </a:extLst>
          </p:cNvPr>
          <p:cNvSpPr/>
          <p:nvPr/>
        </p:nvSpPr>
        <p:spPr>
          <a:xfrm>
            <a:off x="1450446" y="1924474"/>
            <a:ext cx="1917873" cy="507701"/>
          </a:xfrm>
          <a:prstGeom prst="rect">
            <a:avLst/>
          </a:prstGeom>
          <a:solidFill>
            <a:srgbClr val="C966CD"/>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IN"/>
              <a:t>Environmentally friendly</a:t>
            </a:r>
          </a:p>
        </p:txBody>
      </p:sp>
      <p:sp>
        <p:nvSpPr>
          <p:cNvPr id="8" name="Rectangle 7">
            <a:extLst>
              <a:ext uri="{FF2B5EF4-FFF2-40B4-BE49-F238E27FC236}">
                <a16:creationId xmlns:a16="http://schemas.microsoft.com/office/drawing/2014/main" id="{FD831032-AF12-EFDD-11D0-FD454920BC60}"/>
              </a:ext>
            </a:extLst>
          </p:cNvPr>
          <p:cNvSpPr/>
          <p:nvPr/>
        </p:nvSpPr>
        <p:spPr>
          <a:xfrm>
            <a:off x="1450444" y="2571750"/>
            <a:ext cx="1917873" cy="507701"/>
          </a:xfrm>
          <a:prstGeom prst="rect">
            <a:avLst/>
          </a:prstGeom>
          <a:solidFill>
            <a:srgbClr val="C966CD"/>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Safe for the family</a:t>
            </a:r>
          </a:p>
        </p:txBody>
      </p:sp>
      <p:sp>
        <p:nvSpPr>
          <p:cNvPr id="9" name="TextBox 8">
            <a:extLst>
              <a:ext uri="{FF2B5EF4-FFF2-40B4-BE49-F238E27FC236}">
                <a16:creationId xmlns:a16="http://schemas.microsoft.com/office/drawing/2014/main" id="{1D9E05AC-AFF0-DE42-133A-FFF215F03BEA}"/>
              </a:ext>
            </a:extLst>
          </p:cNvPr>
          <p:cNvSpPr txBox="1"/>
          <p:nvPr/>
        </p:nvSpPr>
        <p:spPr>
          <a:xfrm>
            <a:off x="1206812" y="920780"/>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New OST added</a:t>
            </a:r>
            <a:endParaRPr lang="en-IN" sz="1600" b="0"/>
          </a:p>
        </p:txBody>
      </p:sp>
    </p:spTree>
    <p:extLst>
      <p:ext uri="{BB962C8B-B14F-4D97-AF65-F5344CB8AC3E}">
        <p14:creationId xmlns:p14="http://schemas.microsoft.com/office/powerpoint/2010/main" val="23180249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 name="Object 2">
            <a:extLst>
              <a:ext uri="{FF2B5EF4-FFF2-40B4-BE49-F238E27FC236}">
                <a16:creationId xmlns:a16="http://schemas.microsoft.com/office/drawing/2014/main" id="{B610D2C4-5E5A-DFAF-4023-AE60AD7EC1B5}"/>
              </a:ext>
            </a:extLst>
          </p:cNvPr>
          <p:cNvGraphicFramePr>
            <a:graphicFrameLocks noChangeAspect="1"/>
          </p:cNvGraphicFramePr>
          <p:nvPr>
            <p:extLst>
              <p:ext uri="{D42A27DB-BD31-4B8C-83A1-F6EECF244321}">
                <p14:modId xmlns:p14="http://schemas.microsoft.com/office/powerpoint/2010/main" val="2226264524"/>
              </p:ext>
            </p:extLst>
          </p:nvPr>
        </p:nvGraphicFramePr>
        <p:xfrm>
          <a:off x="485774" y="1504949"/>
          <a:ext cx="8529277" cy="3171825"/>
        </p:xfrm>
        <a:graphic>
          <a:graphicData uri="http://schemas.openxmlformats.org/presentationml/2006/ole">
            <mc:AlternateContent xmlns:mc="http://schemas.openxmlformats.org/markup-compatibility/2006">
              <mc:Choice xmlns:v="urn:schemas-microsoft-com:vml" Requires="v">
                <p:oleObj name="Worksheet" r:id="rId2" imgW="9248731" imgH="3438416" progId="Excel.Sheet.12">
                  <p:embed/>
                </p:oleObj>
              </mc:Choice>
              <mc:Fallback>
                <p:oleObj name="Worksheet" r:id="rId2" imgW="9248731" imgH="3438416" progId="Excel.Sheet.12">
                  <p:embed/>
                  <p:pic>
                    <p:nvPicPr>
                      <p:cNvPr id="3" name="Object 2">
                        <a:extLst>
                          <a:ext uri="{FF2B5EF4-FFF2-40B4-BE49-F238E27FC236}">
                            <a16:creationId xmlns:a16="http://schemas.microsoft.com/office/drawing/2014/main" id="{B610D2C4-5E5A-DFAF-4023-AE60AD7EC1B5}"/>
                          </a:ext>
                        </a:extLst>
                      </p:cNvPr>
                      <p:cNvPicPr/>
                      <p:nvPr/>
                    </p:nvPicPr>
                    <p:blipFill>
                      <a:blip r:embed="rId3"/>
                      <a:stretch>
                        <a:fillRect/>
                      </a:stretch>
                    </p:blipFill>
                    <p:spPr>
                      <a:xfrm>
                        <a:off x="485774" y="1504949"/>
                        <a:ext cx="8529277" cy="3171825"/>
                      </a:xfrm>
                      <a:prstGeom prst="rect">
                        <a:avLst/>
                      </a:prstGeom>
                    </p:spPr>
                  </p:pic>
                </p:oleObj>
              </mc:Fallback>
            </mc:AlternateContent>
          </a:graphicData>
        </a:graphic>
      </p:graphicFrame>
      <p:pic>
        <p:nvPicPr>
          <p:cNvPr id="4" name="Picture 3">
            <a:extLst>
              <a:ext uri="{FF2B5EF4-FFF2-40B4-BE49-F238E27FC236}">
                <a16:creationId xmlns:a16="http://schemas.microsoft.com/office/drawing/2014/main" id="{30C168E3-9D66-7D11-07C2-6372D1B8B500}"/>
              </a:ext>
            </a:extLst>
          </p:cNvPr>
          <p:cNvPicPr>
            <a:picLocks noChangeAspect="1"/>
          </p:cNvPicPr>
          <p:nvPr/>
        </p:nvPicPr>
        <p:blipFill>
          <a:blip r:embed="rId4"/>
          <a:stretch>
            <a:fillRect/>
          </a:stretch>
        </p:blipFill>
        <p:spPr>
          <a:xfrm>
            <a:off x="257175" y="538194"/>
            <a:ext cx="8039100" cy="694078"/>
          </a:xfrm>
          <a:prstGeom prst="rect">
            <a:avLst/>
          </a:prstGeom>
        </p:spPr>
      </p:pic>
      <p:sp>
        <p:nvSpPr>
          <p:cNvPr id="5" name="TextBox 4">
            <a:extLst>
              <a:ext uri="{FF2B5EF4-FFF2-40B4-BE49-F238E27FC236}">
                <a16:creationId xmlns:a16="http://schemas.microsoft.com/office/drawing/2014/main" id="{4389AE9B-8F02-D7A9-0EF9-8EB1BE0640D4}"/>
              </a:ext>
            </a:extLst>
          </p:cNvPr>
          <p:cNvSpPr txBox="1"/>
          <p:nvPr/>
        </p:nvSpPr>
        <p:spPr>
          <a:xfrm>
            <a:off x="3781425" y="609008"/>
            <a:ext cx="1362075" cy="261969"/>
          </a:xfrm>
          <a:prstGeom prst="rect">
            <a:avLst/>
          </a:prstGeom>
        </p:spPr>
        <p:style>
          <a:lnRef idx="1">
            <a:schemeClr val="accent1"/>
          </a:lnRef>
          <a:fillRef idx="3">
            <a:schemeClr val="accent1"/>
          </a:fillRef>
          <a:effectRef idx="2">
            <a:schemeClr val="accent1"/>
          </a:effectRef>
          <a:fontRef idx="minor">
            <a:schemeClr val="lt1"/>
          </a:fontRef>
        </p:style>
        <p:txBody>
          <a:bodyPr wrap="square" lIns="0" tIns="0" rIns="0" bIns="0" rtlCol="0">
            <a:noAutofit/>
          </a:bodyPr>
          <a:lstStyle/>
          <a:p>
            <a:r>
              <a:rPr lang="en-IN" sz="1400" b="0"/>
              <a:t>Trims/ Enamels</a:t>
            </a:r>
          </a:p>
        </p:txBody>
      </p:sp>
      <p:sp>
        <p:nvSpPr>
          <p:cNvPr id="2" name="TextBox 1">
            <a:extLst>
              <a:ext uri="{FF2B5EF4-FFF2-40B4-BE49-F238E27FC236}">
                <a16:creationId xmlns:a16="http://schemas.microsoft.com/office/drawing/2014/main" id="{42C00C9D-CDC8-3BA8-27E7-53B33AFCB318}"/>
              </a:ext>
            </a:extLst>
          </p:cNvPr>
          <p:cNvSpPr txBox="1"/>
          <p:nvPr/>
        </p:nvSpPr>
        <p:spPr>
          <a:xfrm>
            <a:off x="160528" y="186356"/>
            <a:ext cx="6372224" cy="369332"/>
          </a:xfrm>
          <a:prstGeom prst="rect">
            <a:avLst/>
          </a:prstGeom>
          <a:noFill/>
        </p:spPr>
        <p:txBody>
          <a:bodyPr wrap="square">
            <a:spAutoFit/>
          </a:bodyPr>
          <a:lstStyle/>
          <a:p>
            <a:r>
              <a:rPr lang="en-US"/>
              <a:t>Summary</a:t>
            </a:r>
          </a:p>
        </p:txBody>
      </p:sp>
    </p:spTree>
    <p:extLst>
      <p:ext uri="{BB962C8B-B14F-4D97-AF65-F5344CB8AC3E}">
        <p14:creationId xmlns:p14="http://schemas.microsoft.com/office/powerpoint/2010/main" val="265146516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68CF13D-18C2-1C29-D383-0ED3CBC2013A}"/>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Results</a:t>
            </a:r>
          </a:p>
        </p:txBody>
      </p:sp>
      <p:pic>
        <p:nvPicPr>
          <p:cNvPr id="3" name="Picture 2">
            <a:extLst>
              <a:ext uri="{FF2B5EF4-FFF2-40B4-BE49-F238E27FC236}">
                <a16:creationId xmlns:a16="http://schemas.microsoft.com/office/drawing/2014/main" id="{B1B7F7CC-F5BD-D168-A26E-5C1D6B553D51}"/>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4" name="TextBox 3">
            <a:extLst>
              <a:ext uri="{FF2B5EF4-FFF2-40B4-BE49-F238E27FC236}">
                <a16:creationId xmlns:a16="http://schemas.microsoft.com/office/drawing/2014/main" id="{445EEA27-B69D-628B-3D33-F7F419E4D65D}"/>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Conclusion </a:t>
            </a:r>
          </a:p>
        </p:txBody>
      </p:sp>
      <p:pic>
        <p:nvPicPr>
          <p:cNvPr id="5" name="Picture 4" descr="A picture containing text, container, can&#10;&#10;Description automatically generated">
            <a:extLst>
              <a:ext uri="{FF2B5EF4-FFF2-40B4-BE49-F238E27FC236}">
                <a16:creationId xmlns:a16="http://schemas.microsoft.com/office/drawing/2014/main" id="{93F3531E-E954-F62E-1E90-BDCB6E73552C}"/>
              </a:ext>
            </a:extLst>
          </p:cNvPr>
          <p:cNvPicPr>
            <a:picLocks noChangeAspect="1"/>
          </p:cNvPicPr>
          <p:nvPr/>
        </p:nvPicPr>
        <p:blipFill rotWithShape="1">
          <a:blip r:embed="rId4"/>
          <a:srcRect l="12436" r="13022" b="11168"/>
          <a:stretch/>
        </p:blipFill>
        <p:spPr>
          <a:xfrm>
            <a:off x="293066" y="3105827"/>
            <a:ext cx="1105922" cy="1507140"/>
          </a:xfrm>
          <a:prstGeom prst="rect">
            <a:avLst/>
          </a:prstGeom>
          <a:effectLst>
            <a:outerShdw blurRad="76200" dir="15660000" sy="23000" kx="1200000" algn="br" rotWithShape="0">
              <a:prstClr val="black">
                <a:alpha val="42000"/>
              </a:prstClr>
            </a:outerShdw>
          </a:effectLst>
        </p:spPr>
      </p:pic>
      <p:pic>
        <p:nvPicPr>
          <p:cNvPr id="6" name="Content Placeholder 10" descr="A picture containing logo&#10;&#10;Description automatically generated">
            <a:extLst>
              <a:ext uri="{FF2B5EF4-FFF2-40B4-BE49-F238E27FC236}">
                <a16:creationId xmlns:a16="http://schemas.microsoft.com/office/drawing/2014/main" id="{4D4DA363-90E9-5334-5299-AF9443039F98}"/>
              </a:ext>
            </a:extLst>
          </p:cNvPr>
          <p:cNvPicPr>
            <a:picLocks noChangeAspect="1"/>
          </p:cNvPicPr>
          <p:nvPr/>
        </p:nvPicPr>
        <p:blipFill rotWithShape="1">
          <a:blip r:embed="rId5"/>
          <a:srcRect l="16701" t="6970" r="17774" b="4520"/>
          <a:stretch/>
        </p:blipFill>
        <p:spPr bwMode="gray">
          <a:xfrm>
            <a:off x="1017686" y="3149405"/>
            <a:ext cx="1105922" cy="1463562"/>
          </a:xfrm>
          <a:prstGeom prst="rect">
            <a:avLst/>
          </a:prstGeom>
          <a:effectLst>
            <a:outerShdw blurRad="76200" dir="15660000" sy="23000" kx="1200000" algn="br" rotWithShape="0">
              <a:prstClr val="black">
                <a:alpha val="42000"/>
              </a:prstClr>
            </a:outerShdw>
          </a:effectLst>
        </p:spPr>
      </p:pic>
      <p:pic>
        <p:nvPicPr>
          <p:cNvPr id="7" name="Picture 6" descr="A picture containing logo&#10;&#10;Description automatically generated">
            <a:extLst>
              <a:ext uri="{FF2B5EF4-FFF2-40B4-BE49-F238E27FC236}">
                <a16:creationId xmlns:a16="http://schemas.microsoft.com/office/drawing/2014/main" id="{66B7A4DC-A9AA-3D02-933D-3FAE687FB29D}"/>
              </a:ext>
            </a:extLst>
          </p:cNvPr>
          <p:cNvPicPr>
            <a:picLocks noChangeAspect="1"/>
          </p:cNvPicPr>
          <p:nvPr/>
        </p:nvPicPr>
        <p:blipFill rotWithShape="1">
          <a:blip r:embed="rId6"/>
          <a:srcRect b="9321"/>
          <a:stretch/>
        </p:blipFill>
        <p:spPr>
          <a:xfrm>
            <a:off x="1871635" y="2856121"/>
            <a:ext cx="1352692" cy="1717373"/>
          </a:xfrm>
          <a:prstGeom prst="rect">
            <a:avLst/>
          </a:prstGeom>
          <a:effectLst>
            <a:outerShdw blurRad="76200" dir="15660000" sy="23000" kx="1200000" algn="br" rotWithShape="0">
              <a:prstClr val="black">
                <a:alpha val="42000"/>
              </a:prstClr>
            </a:outerShdw>
          </a:effectLst>
        </p:spPr>
      </p:pic>
      <p:pic>
        <p:nvPicPr>
          <p:cNvPr id="8" name="Picture 9" descr="A can of paint with a blue label&#10;&#10;Description automatically generated">
            <a:extLst>
              <a:ext uri="{FF2B5EF4-FFF2-40B4-BE49-F238E27FC236}">
                <a16:creationId xmlns:a16="http://schemas.microsoft.com/office/drawing/2014/main" id="{878F16AC-162E-32B7-4205-3AC3DAC201C6}"/>
              </a:ext>
            </a:extLst>
          </p:cNvPr>
          <p:cNvPicPr>
            <a:picLocks noChangeAspect="1"/>
          </p:cNvPicPr>
          <p:nvPr/>
        </p:nvPicPr>
        <p:blipFill>
          <a:blip r:embed="rId7"/>
          <a:stretch>
            <a:fillRect/>
          </a:stretch>
        </p:blipFill>
        <p:spPr>
          <a:xfrm>
            <a:off x="5531914" y="2970427"/>
            <a:ext cx="1203461" cy="1603067"/>
          </a:xfrm>
          <a:prstGeom prst="rect">
            <a:avLst/>
          </a:prstGeom>
          <a:effectLst>
            <a:outerShdw blurRad="76200" dir="15660000" sy="23000" kx="1200000" algn="br" rotWithShape="0">
              <a:prstClr val="black">
                <a:alpha val="42000"/>
              </a:prstClr>
            </a:outerShdw>
          </a:effectLst>
        </p:spPr>
      </p:pic>
      <p:pic>
        <p:nvPicPr>
          <p:cNvPr id="9" name="Picture 5" descr="A picture containing text, container, can&#10;&#10;Description automatically generated">
            <a:extLst>
              <a:ext uri="{FF2B5EF4-FFF2-40B4-BE49-F238E27FC236}">
                <a16:creationId xmlns:a16="http://schemas.microsoft.com/office/drawing/2014/main" id="{430A617E-0359-EF65-4EAB-194A8367B50D}"/>
              </a:ext>
            </a:extLst>
          </p:cNvPr>
          <p:cNvPicPr>
            <a:picLocks noChangeAspect="1"/>
          </p:cNvPicPr>
          <p:nvPr/>
        </p:nvPicPr>
        <p:blipFill>
          <a:blip r:embed="rId8"/>
          <a:stretch>
            <a:fillRect/>
          </a:stretch>
        </p:blipFill>
        <p:spPr>
          <a:xfrm>
            <a:off x="3696974" y="3319716"/>
            <a:ext cx="1088999" cy="1287950"/>
          </a:xfrm>
          <a:prstGeom prst="rect">
            <a:avLst/>
          </a:prstGeom>
          <a:effectLst>
            <a:outerShdw blurRad="76200" dir="15660000" sy="23000" kx="1200000" algn="br" rotWithShape="0">
              <a:prstClr val="black">
                <a:alpha val="42000"/>
              </a:prstClr>
            </a:outerShdw>
          </a:effectLst>
        </p:spPr>
      </p:pic>
      <p:pic>
        <p:nvPicPr>
          <p:cNvPr id="10" name="Picture 9" descr="Logo&#10;&#10;Description automatically generated">
            <a:extLst>
              <a:ext uri="{FF2B5EF4-FFF2-40B4-BE49-F238E27FC236}">
                <a16:creationId xmlns:a16="http://schemas.microsoft.com/office/drawing/2014/main" id="{EBCEC4B3-F63B-73B4-845A-07BA98693762}"/>
              </a:ext>
            </a:extLst>
          </p:cNvPr>
          <p:cNvPicPr>
            <a:picLocks noChangeAspect="1"/>
          </p:cNvPicPr>
          <p:nvPr/>
        </p:nvPicPr>
        <p:blipFill>
          <a:blip r:embed="rId9"/>
          <a:stretch>
            <a:fillRect/>
          </a:stretch>
        </p:blipFill>
        <p:spPr>
          <a:xfrm>
            <a:off x="4571999" y="3212036"/>
            <a:ext cx="1279395" cy="1395630"/>
          </a:xfrm>
          <a:prstGeom prst="rect">
            <a:avLst/>
          </a:prstGeom>
          <a:effectLst>
            <a:outerShdw blurRad="76200" dir="15660000" sy="23000" kx="1200000" algn="br" rotWithShape="0">
              <a:prstClr val="black">
                <a:alpha val="42000"/>
              </a:prstClr>
            </a:outerShdw>
          </a:effectLst>
        </p:spPr>
      </p:pic>
      <p:pic>
        <p:nvPicPr>
          <p:cNvPr id="14" name="Picture 4" descr="Free photo girl shows best choice for you. portrait of happy charming young 20s asian female holding hand on waist as pointing at upper left corner smiling and tilting head, suggesting awesome promo">
            <a:extLst>
              <a:ext uri="{FF2B5EF4-FFF2-40B4-BE49-F238E27FC236}">
                <a16:creationId xmlns:a16="http://schemas.microsoft.com/office/drawing/2014/main" id="{0FB39458-5096-75FD-7C6E-6582BE6BF24C}"/>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37829" r="11229"/>
          <a:stretch/>
        </p:blipFill>
        <p:spPr bwMode="auto">
          <a:xfrm>
            <a:off x="6229761" y="1168287"/>
            <a:ext cx="3044797"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357555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22895" y="0"/>
            <a:ext cx="9098210" cy="5143500"/>
          </a:xfrm>
          <a:prstGeom prst="rect">
            <a:avLst/>
          </a:prstGeom>
        </p:spPr>
      </p:pic>
      <p:sp>
        <p:nvSpPr>
          <p:cNvPr id="2" name="TextBox 1">
            <a:extLst>
              <a:ext uri="{FF2B5EF4-FFF2-40B4-BE49-F238E27FC236}">
                <a16:creationId xmlns:a16="http://schemas.microsoft.com/office/drawing/2014/main" id="{29B3F0F5-E898-EBEB-0CEE-43070EEDF217}"/>
              </a:ext>
            </a:extLst>
          </p:cNvPr>
          <p:cNvSpPr txBox="1"/>
          <p:nvPr/>
        </p:nvSpPr>
        <p:spPr>
          <a:xfrm>
            <a:off x="1526583" y="1046137"/>
            <a:ext cx="5850610" cy="534691"/>
          </a:xfrm>
          <a:prstGeom prst="rect">
            <a:avLst/>
          </a:prstGeom>
          <a:noFill/>
        </p:spPr>
        <p:txBody>
          <a:bodyPr wrap="square" lIns="0" tIns="0" rIns="0" bIns="0" rtlCol="0">
            <a:noAutofit/>
          </a:bodyPr>
          <a:lstStyle/>
          <a:p>
            <a:r>
              <a:rPr lang="en-IN" sz="1400">
                <a:solidFill>
                  <a:schemeClr val="bg1"/>
                </a:solidFill>
              </a:rPr>
              <a:t>Which of the following products are best suited for metal primers for external applications?</a:t>
            </a:r>
          </a:p>
          <a:p>
            <a:endParaRPr lang="en-IN" sz="1400">
              <a:solidFill>
                <a:schemeClr val="bg1"/>
              </a:solidFill>
            </a:endParaRPr>
          </a:p>
        </p:txBody>
      </p:sp>
      <p:sp>
        <p:nvSpPr>
          <p:cNvPr id="4" name="TextBox 3">
            <a:extLst>
              <a:ext uri="{FF2B5EF4-FFF2-40B4-BE49-F238E27FC236}">
                <a16:creationId xmlns:a16="http://schemas.microsoft.com/office/drawing/2014/main" id="{EF9D3F2D-242A-1FF1-2D78-81FB23581383}"/>
              </a:ext>
            </a:extLst>
          </p:cNvPr>
          <p:cNvSpPr txBox="1"/>
          <p:nvPr/>
        </p:nvSpPr>
        <p:spPr>
          <a:xfrm>
            <a:off x="1526584" y="2626963"/>
            <a:ext cx="2836190" cy="402956"/>
          </a:xfrm>
          <a:prstGeom prst="rect">
            <a:avLst/>
          </a:prstGeom>
          <a:noFill/>
        </p:spPr>
        <p:txBody>
          <a:bodyPr wrap="square" lIns="0" tIns="0" rIns="0" bIns="0" rtlCol="0">
            <a:noAutofit/>
          </a:bodyPr>
          <a:lstStyle/>
          <a:p>
            <a:r>
              <a:rPr lang="en-US" sz="1200">
                <a:solidFill>
                  <a:schemeClr val="bg1"/>
                </a:solidFill>
              </a:rPr>
              <a:t>Dulux Aura Metal Grey Green Zinc Phosphate</a:t>
            </a:r>
          </a:p>
        </p:txBody>
      </p:sp>
      <p:sp>
        <p:nvSpPr>
          <p:cNvPr id="5" name="TextBox 4">
            <a:extLst>
              <a:ext uri="{FF2B5EF4-FFF2-40B4-BE49-F238E27FC236}">
                <a16:creationId xmlns:a16="http://schemas.microsoft.com/office/drawing/2014/main" id="{17B3C7C3-924F-CC61-3233-FB2506FA0350}"/>
              </a:ext>
            </a:extLst>
          </p:cNvPr>
          <p:cNvSpPr txBox="1"/>
          <p:nvPr/>
        </p:nvSpPr>
        <p:spPr>
          <a:xfrm>
            <a:off x="5088610" y="2626963"/>
            <a:ext cx="2836190" cy="402956"/>
          </a:xfrm>
          <a:prstGeom prst="rect">
            <a:avLst/>
          </a:prstGeom>
        </p:spPr>
        <p:txBody>
          <a:bodyPr wrap="square" lIns="0" tIns="0" rIns="0" bIns="0" rtlCol="0">
            <a:noAutofit/>
          </a:bodyPr>
          <a:lstStyle/>
          <a:p>
            <a:r>
              <a:rPr lang="en-IN" sz="1200">
                <a:solidFill>
                  <a:schemeClr val="bg1"/>
                </a:solidFill>
              </a:rPr>
              <a:t>Dulux Aura Speed Undercoat</a:t>
            </a:r>
          </a:p>
        </p:txBody>
      </p:sp>
      <p:sp>
        <p:nvSpPr>
          <p:cNvPr id="6" name="TextBox 5">
            <a:extLst>
              <a:ext uri="{FF2B5EF4-FFF2-40B4-BE49-F238E27FC236}">
                <a16:creationId xmlns:a16="http://schemas.microsoft.com/office/drawing/2014/main" id="{6626A4F5-1B33-8C09-909A-814CD9B8EC32}"/>
              </a:ext>
            </a:extLst>
          </p:cNvPr>
          <p:cNvSpPr txBox="1"/>
          <p:nvPr/>
        </p:nvSpPr>
        <p:spPr>
          <a:xfrm>
            <a:off x="1526584" y="3233982"/>
            <a:ext cx="2747075" cy="402956"/>
          </a:xfrm>
          <a:prstGeom prst="rect">
            <a:avLst/>
          </a:prstGeom>
          <a:noFill/>
        </p:spPr>
        <p:txBody>
          <a:bodyPr wrap="square" lIns="0" tIns="0" rIns="0" bIns="0" rtlCol="0">
            <a:noAutofit/>
          </a:bodyPr>
          <a:lstStyle/>
          <a:p>
            <a:r>
              <a:rPr lang="en-IN" sz="1200">
                <a:solidFill>
                  <a:schemeClr val="bg1"/>
                </a:solidFill>
              </a:rPr>
              <a:t>Dulux Aura Gloss</a:t>
            </a:r>
          </a:p>
        </p:txBody>
      </p:sp>
      <p:sp>
        <p:nvSpPr>
          <p:cNvPr id="7" name="TextBox 6">
            <a:extLst>
              <a:ext uri="{FF2B5EF4-FFF2-40B4-BE49-F238E27FC236}">
                <a16:creationId xmlns:a16="http://schemas.microsoft.com/office/drawing/2014/main" id="{EC96EADD-56BE-1CC9-3199-92CB127E283F}"/>
              </a:ext>
            </a:extLst>
          </p:cNvPr>
          <p:cNvSpPr txBox="1"/>
          <p:nvPr/>
        </p:nvSpPr>
        <p:spPr>
          <a:xfrm>
            <a:off x="5088610" y="3233982"/>
            <a:ext cx="2836190" cy="402956"/>
          </a:xfrm>
          <a:prstGeom prst="rect">
            <a:avLst/>
          </a:prstGeom>
          <a:noFill/>
        </p:spPr>
        <p:txBody>
          <a:bodyPr wrap="square" lIns="0" tIns="0" rIns="0" bIns="0" rtlCol="0">
            <a:noAutofit/>
          </a:bodyPr>
          <a:lstStyle/>
          <a:p>
            <a:r>
              <a:rPr lang="en-US" sz="1200">
                <a:solidFill>
                  <a:schemeClr val="bg1"/>
                </a:solidFill>
              </a:rPr>
              <a:t>Dulux Inspire Exterior</a:t>
            </a:r>
          </a:p>
        </p:txBody>
      </p:sp>
      <p:sp>
        <p:nvSpPr>
          <p:cNvPr id="8" name="Star: 8 Points 7">
            <a:extLst>
              <a:ext uri="{FF2B5EF4-FFF2-40B4-BE49-F238E27FC236}">
                <a16:creationId xmlns:a16="http://schemas.microsoft.com/office/drawing/2014/main" id="{E37B972A-B652-D20E-A4F5-B19E0F3970F4}"/>
              </a:ext>
            </a:extLst>
          </p:cNvPr>
          <p:cNvSpPr/>
          <p:nvPr/>
        </p:nvSpPr>
        <p:spPr>
          <a:xfrm>
            <a:off x="1095375" y="2457451"/>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1</a:t>
            </a:r>
          </a:p>
        </p:txBody>
      </p:sp>
      <p:sp>
        <p:nvSpPr>
          <p:cNvPr id="9" name="Star: 8 Points 8">
            <a:extLst>
              <a:ext uri="{FF2B5EF4-FFF2-40B4-BE49-F238E27FC236}">
                <a16:creationId xmlns:a16="http://schemas.microsoft.com/office/drawing/2014/main" id="{2AFDB6D1-6627-1186-996E-18AEDE66934B}"/>
              </a:ext>
            </a:extLst>
          </p:cNvPr>
          <p:cNvSpPr/>
          <p:nvPr/>
        </p:nvSpPr>
        <p:spPr>
          <a:xfrm>
            <a:off x="4598975" y="2395535"/>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2</a:t>
            </a:r>
          </a:p>
        </p:txBody>
      </p:sp>
      <p:sp>
        <p:nvSpPr>
          <p:cNvPr id="10" name="Star: 8 Points 9">
            <a:extLst>
              <a:ext uri="{FF2B5EF4-FFF2-40B4-BE49-F238E27FC236}">
                <a16:creationId xmlns:a16="http://schemas.microsoft.com/office/drawing/2014/main" id="{CF8BC183-B018-99B6-BB0B-BD36C4043EC8}"/>
              </a:ext>
            </a:extLst>
          </p:cNvPr>
          <p:cNvSpPr/>
          <p:nvPr/>
        </p:nvSpPr>
        <p:spPr>
          <a:xfrm>
            <a:off x="1095375" y="3029920"/>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3</a:t>
            </a:r>
          </a:p>
        </p:txBody>
      </p:sp>
      <p:sp>
        <p:nvSpPr>
          <p:cNvPr id="11" name="Star: 8 Points 10">
            <a:extLst>
              <a:ext uri="{FF2B5EF4-FFF2-40B4-BE49-F238E27FC236}">
                <a16:creationId xmlns:a16="http://schemas.microsoft.com/office/drawing/2014/main" id="{8D84A0C5-056B-3F71-7A18-ABCEDA57F51F}"/>
              </a:ext>
            </a:extLst>
          </p:cNvPr>
          <p:cNvSpPr/>
          <p:nvPr/>
        </p:nvSpPr>
        <p:spPr>
          <a:xfrm>
            <a:off x="4638675" y="3079687"/>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4</a:t>
            </a:r>
          </a:p>
        </p:txBody>
      </p:sp>
    </p:spTree>
    <p:extLst>
      <p:ext uri="{BB962C8B-B14F-4D97-AF65-F5344CB8AC3E}">
        <p14:creationId xmlns:p14="http://schemas.microsoft.com/office/powerpoint/2010/main" val="347041603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133</a:t>
            </a:fld>
            <a:endParaRPr lang="en-US"/>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95367"/>
            <a:ext cx="8439150" cy="943099"/>
          </a:xfrm>
        </p:spPr>
        <p:txBody>
          <a:bodyPr vert="horz" lIns="0" tIns="0" rIns="0" bIns="0" rtlCol="0" anchor="t">
            <a:noAutofit/>
          </a:bodyPr>
          <a:lstStyle/>
          <a:p>
            <a:r>
              <a:rPr lang="en-SG" sz="3200"/>
              <a:t>TRIMS MASS PAINT</a:t>
            </a:r>
          </a:p>
        </p:txBody>
      </p:sp>
    </p:spTree>
    <p:extLst>
      <p:ext uri="{BB962C8B-B14F-4D97-AF65-F5344CB8AC3E}">
        <p14:creationId xmlns:p14="http://schemas.microsoft.com/office/powerpoint/2010/main" val="42141310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205F68-9887-73F4-BC04-33F694EEC5BA}"/>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34510037-ECCA-DDBF-10F6-E123858BE166}"/>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82CBF6A6-1CF5-AD97-CF53-7FFCFAAD4103}"/>
              </a:ext>
            </a:extLst>
          </p:cNvPr>
          <p:cNvSpPr txBox="1"/>
          <p:nvPr/>
        </p:nvSpPr>
        <p:spPr>
          <a:xfrm>
            <a:off x="1731260" y="139184"/>
            <a:ext cx="3595687"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Inspire Gloss	</a:t>
            </a:r>
            <a:endParaRPr lang="en-SG" sz="2400">
              <a:latin typeface="Colour Sans" panose="02000503030000020004" pitchFamily="2" charset="0"/>
            </a:endParaRPr>
          </a:p>
        </p:txBody>
      </p:sp>
      <p:pic>
        <p:nvPicPr>
          <p:cNvPr id="7" name="Picture 6">
            <a:extLst>
              <a:ext uri="{FF2B5EF4-FFF2-40B4-BE49-F238E27FC236}">
                <a16:creationId xmlns:a16="http://schemas.microsoft.com/office/drawing/2014/main" id="{213F2FDA-9944-1CFD-AF43-509BF39BF0A3}"/>
              </a:ext>
            </a:extLst>
          </p:cNvPr>
          <p:cNvPicPr>
            <a:picLocks noChangeAspect="1"/>
          </p:cNvPicPr>
          <p:nvPr/>
        </p:nvPicPr>
        <p:blipFill rotWithShape="1">
          <a:blip r:embed="rId4"/>
          <a:srcRect t="-5548" b="6458"/>
          <a:stretch/>
        </p:blipFill>
        <p:spPr>
          <a:xfrm>
            <a:off x="1196352" y="1958078"/>
            <a:ext cx="2066692" cy="2623864"/>
          </a:xfrm>
          <a:prstGeom prst="rect">
            <a:avLst/>
          </a:prstGeom>
          <a:effectLst>
            <a:outerShdw blurRad="76200" dir="15660000" sy="23000" kx="1200000" algn="br" rotWithShape="0">
              <a:prstClr val="black">
                <a:alpha val="42000"/>
              </a:prstClr>
            </a:outerShdw>
          </a:effectLst>
        </p:spPr>
      </p:pic>
      <p:pic>
        <p:nvPicPr>
          <p:cNvPr id="8" name="Picture 7" descr="A white square with red and yellow text and a colorful flower&#10;&#10;Description automatically generated">
            <a:extLst>
              <a:ext uri="{FF2B5EF4-FFF2-40B4-BE49-F238E27FC236}">
                <a16:creationId xmlns:a16="http://schemas.microsoft.com/office/drawing/2014/main" id="{E7EA94E9-A9AD-483C-E854-6BC48EE41398}"/>
              </a:ext>
            </a:extLst>
          </p:cNvPr>
          <p:cNvPicPr>
            <a:picLocks noChangeAspect="1"/>
          </p:cNvPicPr>
          <p:nvPr/>
        </p:nvPicPr>
        <p:blipFill>
          <a:blip r:embed="rId5"/>
          <a:stretch>
            <a:fillRect/>
          </a:stretch>
        </p:blipFill>
        <p:spPr>
          <a:xfrm>
            <a:off x="3848226" y="1277507"/>
            <a:ext cx="1059378" cy="1084737"/>
          </a:xfrm>
          <a:prstGeom prst="rect">
            <a:avLst/>
          </a:prstGeom>
        </p:spPr>
      </p:pic>
      <p:pic>
        <p:nvPicPr>
          <p:cNvPr id="9" name="Picture 8" descr="A blue and white logo&#10;&#10;Description automatically generated">
            <a:extLst>
              <a:ext uri="{FF2B5EF4-FFF2-40B4-BE49-F238E27FC236}">
                <a16:creationId xmlns:a16="http://schemas.microsoft.com/office/drawing/2014/main" id="{22F4E493-6DBA-D618-0032-A483BEFEE08F}"/>
              </a:ext>
            </a:extLst>
          </p:cNvPr>
          <p:cNvPicPr>
            <a:picLocks noChangeAspect="1"/>
          </p:cNvPicPr>
          <p:nvPr/>
        </p:nvPicPr>
        <p:blipFill>
          <a:blip r:embed="rId6"/>
          <a:stretch>
            <a:fillRect/>
          </a:stretch>
        </p:blipFill>
        <p:spPr>
          <a:xfrm>
            <a:off x="3906242" y="2262001"/>
            <a:ext cx="943347" cy="943347"/>
          </a:xfrm>
          <a:prstGeom prst="rect">
            <a:avLst/>
          </a:prstGeom>
        </p:spPr>
      </p:pic>
      <p:sp>
        <p:nvSpPr>
          <p:cNvPr id="6" name="Rectangle: Rounded Corners 5">
            <a:extLst>
              <a:ext uri="{FF2B5EF4-FFF2-40B4-BE49-F238E27FC236}">
                <a16:creationId xmlns:a16="http://schemas.microsoft.com/office/drawing/2014/main" id="{6882781F-D2B0-72EA-C5F0-9806D2E8549A}"/>
              </a:ext>
            </a:extLst>
          </p:cNvPr>
          <p:cNvSpPr/>
          <p:nvPr/>
        </p:nvSpPr>
        <p:spPr>
          <a:xfrm>
            <a:off x="5225143" y="1396440"/>
            <a:ext cx="2844800" cy="7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Keeps surfaces bright and fresh</a:t>
            </a:r>
          </a:p>
        </p:txBody>
      </p:sp>
      <p:sp>
        <p:nvSpPr>
          <p:cNvPr id="12" name="Rectangle: Rounded Corners 11">
            <a:extLst>
              <a:ext uri="{FF2B5EF4-FFF2-40B4-BE49-F238E27FC236}">
                <a16:creationId xmlns:a16="http://schemas.microsoft.com/office/drawing/2014/main" id="{085EA5CF-132D-273C-0B3C-385A31139EFD}"/>
              </a:ext>
            </a:extLst>
          </p:cNvPr>
          <p:cNvSpPr/>
          <p:nvPr/>
        </p:nvSpPr>
        <p:spPr>
          <a:xfrm>
            <a:off x="5209904" y="2362244"/>
            <a:ext cx="2844800" cy="73716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Provides a smooth finish and glossy look</a:t>
            </a:r>
          </a:p>
        </p:txBody>
      </p:sp>
    </p:spTree>
    <p:extLst>
      <p:ext uri="{BB962C8B-B14F-4D97-AF65-F5344CB8AC3E}">
        <p14:creationId xmlns:p14="http://schemas.microsoft.com/office/powerpoint/2010/main" val="120358556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3D39466-5A36-E6CD-74BC-C4F4AFAEA3FC}"/>
              </a:ext>
            </a:extLst>
          </p:cNvPr>
          <p:cNvSpPr txBox="1"/>
          <p:nvPr/>
        </p:nvSpPr>
        <p:spPr>
          <a:xfrm>
            <a:off x="271463" y="139184"/>
            <a:ext cx="6372224" cy="369332"/>
          </a:xfrm>
          <a:prstGeom prst="rect">
            <a:avLst/>
          </a:prstGeom>
          <a:noFill/>
        </p:spPr>
        <p:txBody>
          <a:bodyPr wrap="square">
            <a:spAutoFit/>
          </a:bodyPr>
          <a:lstStyle/>
          <a:p>
            <a:r>
              <a:rPr lang="en-US"/>
              <a:t>Problem Statement</a:t>
            </a:r>
          </a:p>
        </p:txBody>
      </p:sp>
      <p:pic>
        <p:nvPicPr>
          <p:cNvPr id="3" name="Picture 10" descr="Free photo young beautiful girl wearing muslim hijab standing over isolated pink background happy face smiling with crossed arms looking at the camera positive person">
            <a:extLst>
              <a:ext uri="{FF2B5EF4-FFF2-40B4-BE49-F238E27FC236}">
                <a16:creationId xmlns:a16="http://schemas.microsoft.com/office/drawing/2014/main" id="{DD10F4AA-D7CB-01E2-2DFC-6E04EEF247B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438791" y="1445944"/>
            <a:ext cx="2579070" cy="319856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B017572-6BD6-EA66-8EE5-3668A102BACB}"/>
              </a:ext>
            </a:extLst>
          </p:cNvPr>
          <p:cNvSpPr txBox="1"/>
          <p:nvPr/>
        </p:nvSpPr>
        <p:spPr>
          <a:xfrm>
            <a:off x="610241" y="3292475"/>
            <a:ext cx="1466850" cy="495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400" b="0"/>
              <a:t>Shanzey</a:t>
            </a:r>
          </a:p>
        </p:txBody>
      </p:sp>
      <p:pic>
        <p:nvPicPr>
          <p:cNvPr id="5" name="Picture 14" descr="A person painting a wall with a paintbrush&#10;&#10;Description automatically generated">
            <a:extLst>
              <a:ext uri="{FF2B5EF4-FFF2-40B4-BE49-F238E27FC236}">
                <a16:creationId xmlns:a16="http://schemas.microsoft.com/office/drawing/2014/main" id="{AFA3F1E8-FC09-6DBF-3B16-F742630FC611}"/>
              </a:ext>
            </a:extLst>
          </p:cNvPr>
          <p:cNvPicPr>
            <a:picLocks noChangeAspect="1"/>
          </p:cNvPicPr>
          <p:nvPr/>
        </p:nvPicPr>
        <p:blipFill>
          <a:blip r:embed="rId4"/>
          <a:stretch>
            <a:fillRect/>
          </a:stretch>
        </p:blipFill>
        <p:spPr>
          <a:xfrm>
            <a:off x="2343790" y="498991"/>
            <a:ext cx="6728132" cy="4489800"/>
          </a:xfrm>
          <a:prstGeom prst="rect">
            <a:avLst/>
          </a:prstGeom>
        </p:spPr>
      </p:pic>
    </p:spTree>
    <p:extLst>
      <p:ext uri="{BB962C8B-B14F-4D97-AF65-F5344CB8AC3E}">
        <p14:creationId xmlns:p14="http://schemas.microsoft.com/office/powerpoint/2010/main" val="121821165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EAFB44C-D5E2-8CAE-3727-23FB1B2CCFF7}"/>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45C122B6-B82D-C631-C20B-EB17250266A2}"/>
              </a:ext>
            </a:extLst>
          </p:cNvPr>
          <p:cNvSpPr txBox="1"/>
          <p:nvPr/>
        </p:nvSpPr>
        <p:spPr>
          <a:xfrm>
            <a:off x="271463" y="139184"/>
            <a:ext cx="6372224" cy="369332"/>
          </a:xfrm>
          <a:prstGeom prst="rect">
            <a:avLst/>
          </a:prstGeom>
          <a:noFill/>
        </p:spPr>
        <p:txBody>
          <a:bodyPr wrap="square">
            <a:spAutoFit/>
          </a:bodyPr>
          <a:lstStyle/>
          <a:p>
            <a:r>
              <a:rPr lang="en-US"/>
              <a:t>Benefits </a:t>
            </a:r>
          </a:p>
        </p:txBody>
      </p:sp>
      <p:sp>
        <p:nvSpPr>
          <p:cNvPr id="4" name="TextBox 3">
            <a:extLst>
              <a:ext uri="{FF2B5EF4-FFF2-40B4-BE49-F238E27FC236}">
                <a16:creationId xmlns:a16="http://schemas.microsoft.com/office/drawing/2014/main" id="{6511A598-4EA0-E6D0-332A-A8D17D5B175C}"/>
              </a:ext>
            </a:extLst>
          </p:cNvPr>
          <p:cNvSpPr txBox="1"/>
          <p:nvPr/>
        </p:nvSpPr>
        <p:spPr>
          <a:xfrm>
            <a:off x="1537359" y="122055"/>
            <a:ext cx="3595687"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Inspire Gloss	</a:t>
            </a:r>
            <a:endParaRPr lang="en-SG" sz="2400">
              <a:latin typeface="Colour Sans" panose="02000503030000020004" pitchFamily="2" charset="0"/>
            </a:endParaRPr>
          </a:p>
        </p:txBody>
      </p:sp>
      <p:pic>
        <p:nvPicPr>
          <p:cNvPr id="8" name="Picture 2">
            <a:extLst>
              <a:ext uri="{FF2B5EF4-FFF2-40B4-BE49-F238E27FC236}">
                <a16:creationId xmlns:a16="http://schemas.microsoft.com/office/drawing/2014/main" id="{D726A536-D85B-9112-2450-3A6DCD8676D2}"/>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679284" y="731612"/>
            <a:ext cx="3464716" cy="446136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a:extLst>
              <a:ext uri="{FF2B5EF4-FFF2-40B4-BE49-F238E27FC236}">
                <a16:creationId xmlns:a16="http://schemas.microsoft.com/office/drawing/2014/main" id="{FC45FE84-03EB-70A0-EDD6-C04475695D8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64656" y="869432"/>
            <a:ext cx="3458160" cy="3139645"/>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977A2349-1F24-EA82-D943-61B738BCCB6B}"/>
              </a:ext>
            </a:extLst>
          </p:cNvPr>
          <p:cNvSpPr txBox="1"/>
          <p:nvPr/>
        </p:nvSpPr>
        <p:spPr>
          <a:xfrm>
            <a:off x="3603890" y="2190563"/>
            <a:ext cx="1825863" cy="531580"/>
          </a:xfrm>
          <a:prstGeom prst="rect">
            <a:avLst/>
          </a:prstGeom>
          <a:solidFill>
            <a:srgbClr val="29B5B4"/>
          </a:solidFill>
        </p:spPr>
        <p:txBody>
          <a:bodyPr wrap="square" lIns="0" tIns="0" rIns="0" bIns="0" rtlCol="0">
            <a:noAutofit/>
          </a:bodyPr>
          <a:lstStyle>
            <a:defPPr>
              <a:defRPr lang="nl-NL"/>
            </a:defPPr>
            <a:lvl1pPr>
              <a:defRPr sz="1200" b="0">
                <a:solidFill>
                  <a:schemeClr val="bg1"/>
                </a:solidFill>
              </a:defRPr>
            </a:lvl1pPr>
          </a:lstStyle>
          <a:p>
            <a:r>
              <a:rPr lang="en-IN"/>
              <a:t>Provides a smooth and seamless finish to trim</a:t>
            </a:r>
          </a:p>
        </p:txBody>
      </p:sp>
      <p:sp>
        <p:nvSpPr>
          <p:cNvPr id="11" name="TextBox 10">
            <a:extLst>
              <a:ext uri="{FF2B5EF4-FFF2-40B4-BE49-F238E27FC236}">
                <a16:creationId xmlns:a16="http://schemas.microsoft.com/office/drawing/2014/main" id="{BEF5D06A-0B57-2886-D08B-A3D993247C05}"/>
              </a:ext>
            </a:extLst>
          </p:cNvPr>
          <p:cNvSpPr txBox="1"/>
          <p:nvPr/>
        </p:nvSpPr>
        <p:spPr>
          <a:xfrm>
            <a:off x="3668720" y="3128790"/>
            <a:ext cx="1825863" cy="531580"/>
          </a:xfrm>
          <a:prstGeom prst="rect">
            <a:avLst/>
          </a:prstGeom>
          <a:solidFill>
            <a:srgbClr val="29B5B4"/>
          </a:solidFill>
        </p:spPr>
        <p:txBody>
          <a:bodyPr wrap="square" lIns="0" tIns="0" rIns="0" bIns="0" rtlCol="0">
            <a:noAutofit/>
          </a:bodyPr>
          <a:lstStyle>
            <a:defPPr>
              <a:defRPr lang="nl-NL"/>
            </a:defPPr>
            <a:lvl1pPr>
              <a:defRPr sz="1200" b="0">
                <a:solidFill>
                  <a:schemeClr val="bg1"/>
                </a:solidFill>
              </a:defRPr>
            </a:lvl1pPr>
          </a:lstStyle>
          <a:p>
            <a:r>
              <a:rPr lang="en-IN"/>
              <a:t>Retains gloss months and years after application</a:t>
            </a:r>
          </a:p>
        </p:txBody>
      </p:sp>
      <p:sp>
        <p:nvSpPr>
          <p:cNvPr id="12" name="TextBox 11">
            <a:extLst>
              <a:ext uri="{FF2B5EF4-FFF2-40B4-BE49-F238E27FC236}">
                <a16:creationId xmlns:a16="http://schemas.microsoft.com/office/drawing/2014/main" id="{D0C6A14F-BBF4-0493-69EF-CBD17E5B4EE4}"/>
              </a:ext>
            </a:extLst>
          </p:cNvPr>
          <p:cNvSpPr txBox="1"/>
          <p:nvPr/>
        </p:nvSpPr>
        <p:spPr>
          <a:xfrm>
            <a:off x="3562198" y="1252336"/>
            <a:ext cx="2015858" cy="531580"/>
          </a:xfrm>
          <a:prstGeom prst="rect">
            <a:avLst/>
          </a:prstGeom>
          <a:solidFill>
            <a:srgbClr val="29B5B4"/>
          </a:solidFill>
        </p:spPr>
        <p:txBody>
          <a:bodyPr wrap="square" lIns="0" tIns="0" rIns="0" bIns="0" rtlCol="0">
            <a:noAutofit/>
          </a:bodyPr>
          <a:lstStyle/>
          <a:p>
            <a:r>
              <a:rPr lang="en-IN" sz="1200" b="0" err="1">
                <a:solidFill>
                  <a:schemeClr val="bg1"/>
                </a:solidFill>
              </a:rPr>
              <a:t>Chromabrite</a:t>
            </a:r>
            <a:r>
              <a:rPr lang="en-IN" sz="1200" b="0">
                <a:solidFill>
                  <a:schemeClr val="bg1"/>
                </a:solidFill>
              </a:rPr>
              <a:t> technology keeps trims looking new for years</a:t>
            </a:r>
          </a:p>
        </p:txBody>
      </p:sp>
      <p:pic>
        <p:nvPicPr>
          <p:cNvPr id="13" name="Picture 7" descr="A white square with red and yellow text and a colorful flower&#10;&#10;Description automatically generated">
            <a:extLst>
              <a:ext uri="{FF2B5EF4-FFF2-40B4-BE49-F238E27FC236}">
                <a16:creationId xmlns:a16="http://schemas.microsoft.com/office/drawing/2014/main" id="{DB61DE40-DC7F-71F1-98FE-D9FC6656291F}"/>
              </a:ext>
            </a:extLst>
          </p:cNvPr>
          <p:cNvPicPr>
            <a:picLocks noChangeAspect="1"/>
          </p:cNvPicPr>
          <p:nvPr/>
        </p:nvPicPr>
        <p:blipFill>
          <a:blip r:embed="rId6"/>
          <a:stretch>
            <a:fillRect/>
          </a:stretch>
        </p:blipFill>
        <p:spPr>
          <a:xfrm>
            <a:off x="2824539" y="1194031"/>
            <a:ext cx="633036" cy="648189"/>
          </a:xfrm>
          <a:prstGeom prst="rect">
            <a:avLst/>
          </a:prstGeom>
        </p:spPr>
      </p:pic>
      <p:pic>
        <p:nvPicPr>
          <p:cNvPr id="14" name="Picture 8" descr="A blue and white logo&#10;&#10;Description automatically generated">
            <a:extLst>
              <a:ext uri="{FF2B5EF4-FFF2-40B4-BE49-F238E27FC236}">
                <a16:creationId xmlns:a16="http://schemas.microsoft.com/office/drawing/2014/main" id="{1B9C6DFA-AC5E-DCDB-B740-E6CB882DD059}"/>
              </a:ext>
            </a:extLst>
          </p:cNvPr>
          <p:cNvPicPr>
            <a:picLocks noChangeAspect="1"/>
          </p:cNvPicPr>
          <p:nvPr/>
        </p:nvPicPr>
        <p:blipFill>
          <a:blip r:embed="rId7"/>
          <a:stretch>
            <a:fillRect/>
          </a:stretch>
        </p:blipFill>
        <p:spPr>
          <a:xfrm>
            <a:off x="2797797" y="2143505"/>
            <a:ext cx="625695" cy="625695"/>
          </a:xfrm>
          <a:prstGeom prst="rect">
            <a:avLst/>
          </a:prstGeom>
        </p:spPr>
      </p:pic>
      <p:pic>
        <p:nvPicPr>
          <p:cNvPr id="15" name="Picture 9" descr="A red and white oval with blue text&#10;&#10;Description automatically generated">
            <a:extLst>
              <a:ext uri="{FF2B5EF4-FFF2-40B4-BE49-F238E27FC236}">
                <a16:creationId xmlns:a16="http://schemas.microsoft.com/office/drawing/2014/main" id="{A5B2B397-FFEC-1567-26B1-6F713AC0D33C}"/>
              </a:ext>
            </a:extLst>
          </p:cNvPr>
          <p:cNvPicPr>
            <a:picLocks noChangeAspect="1"/>
          </p:cNvPicPr>
          <p:nvPr/>
        </p:nvPicPr>
        <p:blipFill>
          <a:blip r:embed="rId8"/>
          <a:stretch>
            <a:fillRect/>
          </a:stretch>
        </p:blipFill>
        <p:spPr>
          <a:xfrm>
            <a:off x="2797796" y="3017023"/>
            <a:ext cx="625696" cy="625696"/>
          </a:xfrm>
          <a:prstGeom prst="rect">
            <a:avLst/>
          </a:prstGeom>
        </p:spPr>
      </p:pic>
      <p:sp>
        <p:nvSpPr>
          <p:cNvPr id="16" name="TextBox 15">
            <a:extLst>
              <a:ext uri="{FF2B5EF4-FFF2-40B4-BE49-F238E27FC236}">
                <a16:creationId xmlns:a16="http://schemas.microsoft.com/office/drawing/2014/main" id="{D4195F22-3F5C-8B2C-7D6B-F5563001C5CE}"/>
              </a:ext>
            </a:extLst>
          </p:cNvPr>
          <p:cNvSpPr txBox="1"/>
          <p:nvPr/>
        </p:nvSpPr>
        <p:spPr>
          <a:xfrm>
            <a:off x="3626893" y="4106512"/>
            <a:ext cx="1825863" cy="531580"/>
          </a:xfrm>
          <a:prstGeom prst="rect">
            <a:avLst/>
          </a:prstGeom>
          <a:solidFill>
            <a:srgbClr val="29B5B4"/>
          </a:solidFill>
        </p:spPr>
        <p:txBody>
          <a:bodyPr wrap="square" lIns="0" tIns="0" rIns="0" bIns="0" rtlCol="0">
            <a:noAutofit/>
          </a:bodyPr>
          <a:lstStyle>
            <a:defPPr>
              <a:defRPr lang="nl-NL"/>
            </a:defPPr>
            <a:lvl1pPr>
              <a:defRPr sz="1200" b="0">
                <a:solidFill>
                  <a:schemeClr val="bg1"/>
                </a:solidFill>
              </a:defRPr>
            </a:lvl1pPr>
          </a:lstStyle>
          <a:p>
            <a:r>
              <a:rPr lang="en-IN"/>
              <a:t>Does not contain lead or mercury making it safe</a:t>
            </a:r>
          </a:p>
        </p:txBody>
      </p:sp>
      <p:pic>
        <p:nvPicPr>
          <p:cNvPr id="17" name="Picture 12" descr="A green and white oval sign with text&#10;&#10;Description automatically generated">
            <a:extLst>
              <a:ext uri="{FF2B5EF4-FFF2-40B4-BE49-F238E27FC236}">
                <a16:creationId xmlns:a16="http://schemas.microsoft.com/office/drawing/2014/main" id="{338F7104-83E7-3BAF-A74C-6AF3BB09EF50}"/>
              </a:ext>
            </a:extLst>
          </p:cNvPr>
          <p:cNvPicPr>
            <a:picLocks noChangeAspect="1"/>
          </p:cNvPicPr>
          <p:nvPr/>
        </p:nvPicPr>
        <p:blipFill>
          <a:blip r:embed="rId9"/>
          <a:stretch>
            <a:fillRect/>
          </a:stretch>
        </p:blipFill>
        <p:spPr>
          <a:xfrm>
            <a:off x="2593605" y="3795207"/>
            <a:ext cx="1052575" cy="1030309"/>
          </a:xfrm>
          <a:prstGeom prst="rect">
            <a:avLst/>
          </a:prstGeom>
        </p:spPr>
      </p:pic>
      <p:pic>
        <p:nvPicPr>
          <p:cNvPr id="18" name="Picture 17">
            <a:extLst>
              <a:ext uri="{FF2B5EF4-FFF2-40B4-BE49-F238E27FC236}">
                <a16:creationId xmlns:a16="http://schemas.microsoft.com/office/drawing/2014/main" id="{FAE98580-1E7A-3E9F-7A09-141F5C2868A2}"/>
              </a:ext>
            </a:extLst>
          </p:cNvPr>
          <p:cNvPicPr>
            <a:picLocks noChangeAspect="1"/>
          </p:cNvPicPr>
          <p:nvPr/>
        </p:nvPicPr>
        <p:blipFill rotWithShape="1">
          <a:blip r:embed="rId10"/>
          <a:srcRect t="-5548" b="6458"/>
          <a:stretch/>
        </p:blipFill>
        <p:spPr>
          <a:xfrm>
            <a:off x="481573" y="1842220"/>
            <a:ext cx="2066692" cy="2623864"/>
          </a:xfrm>
          <a:prstGeom prst="rect">
            <a:avLst/>
          </a:prstGeom>
          <a:effectLst>
            <a:outerShdw blurRad="76200" dir="15660000" sy="23000" kx="1200000" algn="br" rotWithShape="0">
              <a:prstClr val="black">
                <a:alpha val="42000"/>
              </a:prstClr>
            </a:outerShdw>
          </a:effectLst>
        </p:spPr>
      </p:pic>
    </p:spTree>
    <p:extLst>
      <p:ext uri="{BB962C8B-B14F-4D97-AF65-F5344CB8AC3E}">
        <p14:creationId xmlns:p14="http://schemas.microsoft.com/office/powerpoint/2010/main" val="272676225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B26B26F-0B7B-85CA-90B8-743E9196E395}"/>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E7C2BE13-9CD6-D98F-ABAA-BBF35CB1329C}"/>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9B907854-BCFC-F044-ECEB-042C8705CEA7}"/>
              </a:ext>
            </a:extLst>
          </p:cNvPr>
          <p:cNvSpPr txBox="1"/>
          <p:nvPr/>
        </p:nvSpPr>
        <p:spPr>
          <a:xfrm>
            <a:off x="1659731" y="277683"/>
            <a:ext cx="3595687"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Inspire Gloss	</a:t>
            </a:r>
            <a:endParaRPr lang="en-SG" sz="2400">
              <a:latin typeface="Colour Sans" panose="02000503030000020004" pitchFamily="2" charset="0"/>
            </a:endParaRPr>
          </a:p>
        </p:txBody>
      </p:sp>
      <p:pic>
        <p:nvPicPr>
          <p:cNvPr id="5" name="Picture 4">
            <a:extLst>
              <a:ext uri="{FF2B5EF4-FFF2-40B4-BE49-F238E27FC236}">
                <a16:creationId xmlns:a16="http://schemas.microsoft.com/office/drawing/2014/main" id="{CED06677-CF22-A0FA-EE97-16BE30A7244A}"/>
              </a:ext>
            </a:extLst>
          </p:cNvPr>
          <p:cNvPicPr>
            <a:picLocks noChangeAspect="1"/>
          </p:cNvPicPr>
          <p:nvPr/>
        </p:nvPicPr>
        <p:blipFill rotWithShape="1">
          <a:blip r:embed="rId4"/>
          <a:srcRect t="-5548" b="6458"/>
          <a:stretch/>
        </p:blipFill>
        <p:spPr>
          <a:xfrm>
            <a:off x="3538653" y="1983478"/>
            <a:ext cx="2066692" cy="2623864"/>
          </a:xfrm>
          <a:prstGeom prst="rect">
            <a:avLst/>
          </a:prstGeom>
          <a:effectLst>
            <a:outerShdw blurRad="76200" dir="15660000" sy="23000" kx="1200000" algn="br" rotWithShape="0">
              <a:prstClr val="black">
                <a:alpha val="42000"/>
              </a:prstClr>
            </a:outerShdw>
          </a:effectLst>
        </p:spPr>
      </p:pic>
      <p:sp>
        <p:nvSpPr>
          <p:cNvPr id="9" name="Flowchart: Terminator 8">
            <a:extLst>
              <a:ext uri="{FF2B5EF4-FFF2-40B4-BE49-F238E27FC236}">
                <a16:creationId xmlns:a16="http://schemas.microsoft.com/office/drawing/2014/main" id="{F1FD28C7-BB6C-E023-5F7E-22BA7F7225C4}"/>
              </a:ext>
            </a:extLst>
          </p:cNvPr>
          <p:cNvSpPr/>
          <p:nvPr/>
        </p:nvSpPr>
        <p:spPr>
          <a:xfrm>
            <a:off x="2019" y="3398516"/>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a:t>
            </a:r>
          </a:p>
          <a:p>
            <a:pPr algn="ctr"/>
            <a:r>
              <a:rPr lang="en-IN" sz="1100"/>
              <a:t>Gloss</a:t>
            </a:r>
          </a:p>
        </p:txBody>
      </p:sp>
      <p:sp>
        <p:nvSpPr>
          <p:cNvPr id="10" name="Flowchart: Terminator 9">
            <a:extLst>
              <a:ext uri="{FF2B5EF4-FFF2-40B4-BE49-F238E27FC236}">
                <a16:creationId xmlns:a16="http://schemas.microsoft.com/office/drawing/2014/main" id="{119B363B-612D-05C7-15E9-1523F5E27E16}"/>
              </a:ext>
            </a:extLst>
          </p:cNvPr>
          <p:cNvSpPr/>
          <p:nvPr/>
        </p:nvSpPr>
        <p:spPr>
          <a:xfrm>
            <a:off x="598475" y="2244333"/>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16 mt</a:t>
            </a:r>
            <a:r>
              <a:rPr lang="en-IN" sz="1100" baseline="30000"/>
              <a:t>2</a:t>
            </a:r>
            <a:r>
              <a:rPr lang="en-IN" sz="1100"/>
              <a:t>/Lt</a:t>
            </a:r>
          </a:p>
        </p:txBody>
      </p:sp>
      <p:sp>
        <p:nvSpPr>
          <p:cNvPr id="11" name="Flowchart: Terminator 10">
            <a:extLst>
              <a:ext uri="{FF2B5EF4-FFF2-40B4-BE49-F238E27FC236}">
                <a16:creationId xmlns:a16="http://schemas.microsoft.com/office/drawing/2014/main" id="{30939C2D-A3CB-93B2-4F52-D0C843D6DFBB}"/>
              </a:ext>
            </a:extLst>
          </p:cNvPr>
          <p:cNvSpPr/>
          <p:nvPr/>
        </p:nvSpPr>
        <p:spPr>
          <a:xfrm>
            <a:off x="1893461" y="127568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2 Coats</a:t>
            </a:r>
          </a:p>
        </p:txBody>
      </p:sp>
      <p:sp>
        <p:nvSpPr>
          <p:cNvPr id="12" name="Oval 11">
            <a:extLst>
              <a:ext uri="{FF2B5EF4-FFF2-40B4-BE49-F238E27FC236}">
                <a16:creationId xmlns:a16="http://schemas.microsoft.com/office/drawing/2014/main" id="{447E87BF-A73A-3E62-5BDA-4BB25321A045}"/>
              </a:ext>
            </a:extLst>
          </p:cNvPr>
          <p:cNvSpPr/>
          <p:nvPr/>
        </p:nvSpPr>
        <p:spPr>
          <a:xfrm>
            <a:off x="2864255" y="933639"/>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ctr" anchorCtr="0"/>
          <a:lstStyle/>
          <a:p>
            <a:pPr algn="ctr"/>
            <a:r>
              <a:rPr lang="en-IN" sz="2400" spc="300">
                <a:ln>
                  <a:solidFill>
                    <a:schemeClr val="accent1">
                      <a:shade val="50000"/>
                    </a:schemeClr>
                  </a:solidFill>
                </a:ln>
              </a:rPr>
              <a:t>2x</a:t>
            </a:r>
            <a:endParaRPr lang="en-IN" spc="300">
              <a:ln>
                <a:solidFill>
                  <a:schemeClr val="accent1">
                    <a:shade val="50000"/>
                  </a:schemeClr>
                </a:solidFill>
              </a:ln>
            </a:endParaRPr>
          </a:p>
        </p:txBody>
      </p:sp>
      <p:sp>
        <p:nvSpPr>
          <p:cNvPr id="13" name="Oval 12">
            <a:extLst>
              <a:ext uri="{FF2B5EF4-FFF2-40B4-BE49-F238E27FC236}">
                <a16:creationId xmlns:a16="http://schemas.microsoft.com/office/drawing/2014/main" id="{EEF743E3-51B6-DCAB-4059-F740C05F4120}"/>
              </a:ext>
            </a:extLst>
          </p:cNvPr>
          <p:cNvSpPr/>
          <p:nvPr/>
        </p:nvSpPr>
        <p:spPr>
          <a:xfrm>
            <a:off x="1162305" y="3119366"/>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4" name="Picture 4">
            <a:extLst>
              <a:ext uri="{FF2B5EF4-FFF2-40B4-BE49-F238E27FC236}">
                <a16:creationId xmlns:a16="http://schemas.microsoft.com/office/drawing/2014/main" id="{E42A9ABE-CE31-961E-7904-F0A1F97312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42871" y="3374214"/>
            <a:ext cx="559207" cy="576153"/>
          </a:xfrm>
          <a:prstGeom prst="rect">
            <a:avLst/>
          </a:prstGeom>
          <a:noFill/>
          <a:extLst>
            <a:ext uri="{909E8E84-426E-40DD-AFC4-6F175D3DCCD1}">
              <a14:hiddenFill xmlns:a14="http://schemas.microsoft.com/office/drawing/2010/main">
                <a:solidFill>
                  <a:srgbClr val="FFFFFF"/>
                </a:solidFill>
              </a14:hiddenFill>
            </a:ext>
          </a:extLst>
        </p:spPr>
      </p:pic>
      <p:sp>
        <p:nvSpPr>
          <p:cNvPr id="15" name="Oval 14">
            <a:extLst>
              <a:ext uri="{FF2B5EF4-FFF2-40B4-BE49-F238E27FC236}">
                <a16:creationId xmlns:a16="http://schemas.microsoft.com/office/drawing/2014/main" id="{48074348-B5AE-1D20-1F71-0F8624ECCBD5}"/>
              </a:ext>
            </a:extLst>
          </p:cNvPr>
          <p:cNvSpPr/>
          <p:nvPr/>
        </p:nvSpPr>
        <p:spPr>
          <a:xfrm>
            <a:off x="1608250" y="1877635"/>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grpSp>
        <p:nvGrpSpPr>
          <p:cNvPr id="16" name="Group 15">
            <a:extLst>
              <a:ext uri="{FF2B5EF4-FFF2-40B4-BE49-F238E27FC236}">
                <a16:creationId xmlns:a16="http://schemas.microsoft.com/office/drawing/2014/main" id="{101F5388-2B82-BF76-A8E3-16A7525EB83D}"/>
              </a:ext>
            </a:extLst>
          </p:cNvPr>
          <p:cNvGrpSpPr/>
          <p:nvPr/>
        </p:nvGrpSpPr>
        <p:grpSpPr>
          <a:xfrm>
            <a:off x="1919649" y="2164228"/>
            <a:ext cx="546883" cy="468541"/>
            <a:chOff x="2589132" y="899362"/>
            <a:chExt cx="546883" cy="468541"/>
          </a:xfrm>
        </p:grpSpPr>
        <p:cxnSp>
          <p:nvCxnSpPr>
            <p:cNvPr id="17" name="Connector: Elbow 16">
              <a:extLst>
                <a:ext uri="{FF2B5EF4-FFF2-40B4-BE49-F238E27FC236}">
                  <a16:creationId xmlns:a16="http://schemas.microsoft.com/office/drawing/2014/main" id="{AF82EFD3-08E5-8215-2CD9-48B50DDBB935}"/>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8" name="TextBox 17">
              <a:extLst>
                <a:ext uri="{FF2B5EF4-FFF2-40B4-BE49-F238E27FC236}">
                  <a16:creationId xmlns:a16="http://schemas.microsoft.com/office/drawing/2014/main" id="{21451F41-8CEC-256D-67C9-E7637746EC0B}"/>
                </a:ext>
              </a:extLst>
            </p:cNvPr>
            <p:cNvSpPr txBox="1"/>
            <p:nvPr/>
          </p:nvSpPr>
          <p:spPr>
            <a:xfrm>
              <a:off x="2681991" y="1016000"/>
              <a:ext cx="454024" cy="299662"/>
            </a:xfrm>
            <a:prstGeom prst="rect">
              <a:avLst/>
            </a:prstGeom>
            <a:noFill/>
          </p:spPr>
          <p:txBody>
            <a:bodyPr wrap="square" lIns="0" tIns="0" rIns="0" bIns="0" rtlCol="0">
              <a:noAutofit/>
            </a:bodyPr>
            <a:lstStyle/>
            <a:p>
              <a:r>
                <a:rPr lang="en-IN" sz="1400" b="0">
                  <a:solidFill>
                    <a:schemeClr val="bg1"/>
                  </a:solidFill>
                </a:rPr>
                <a:t>mts</a:t>
              </a:r>
              <a:r>
                <a:rPr lang="en-IN" sz="1400" b="0" baseline="30000">
                  <a:solidFill>
                    <a:schemeClr val="bg1"/>
                  </a:solidFill>
                </a:rPr>
                <a:t>2</a:t>
              </a:r>
            </a:p>
          </p:txBody>
        </p:sp>
        <p:cxnSp>
          <p:nvCxnSpPr>
            <p:cNvPr id="19" name="Connector: Elbow 18">
              <a:extLst>
                <a:ext uri="{FF2B5EF4-FFF2-40B4-BE49-F238E27FC236}">
                  <a16:creationId xmlns:a16="http://schemas.microsoft.com/office/drawing/2014/main" id="{0BAB3F7D-696E-F6B2-6C6E-A50921649D1F}"/>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20" name="Flowchart: Terminator 19">
            <a:extLst>
              <a:ext uri="{FF2B5EF4-FFF2-40B4-BE49-F238E27FC236}">
                <a16:creationId xmlns:a16="http://schemas.microsoft.com/office/drawing/2014/main" id="{9AF612D3-DAC8-AA2D-CF01-3C369148F7F5}"/>
              </a:ext>
            </a:extLst>
          </p:cNvPr>
          <p:cNvSpPr/>
          <p:nvPr/>
        </p:nvSpPr>
        <p:spPr>
          <a:xfrm>
            <a:off x="5877622" y="1128467"/>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Solvent based</a:t>
            </a:r>
          </a:p>
        </p:txBody>
      </p:sp>
      <p:sp>
        <p:nvSpPr>
          <p:cNvPr id="21" name="Oval 20">
            <a:extLst>
              <a:ext uri="{FF2B5EF4-FFF2-40B4-BE49-F238E27FC236}">
                <a16:creationId xmlns:a16="http://schemas.microsoft.com/office/drawing/2014/main" id="{DB8CFFD9-86E6-777F-E868-60BD4E78A75C}"/>
              </a:ext>
            </a:extLst>
          </p:cNvPr>
          <p:cNvSpPr/>
          <p:nvPr/>
        </p:nvSpPr>
        <p:spPr>
          <a:xfrm>
            <a:off x="4826449" y="867666"/>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2" name="Picture 2">
            <a:extLst>
              <a:ext uri="{FF2B5EF4-FFF2-40B4-BE49-F238E27FC236}">
                <a16:creationId xmlns:a16="http://schemas.microsoft.com/office/drawing/2014/main" id="{37979E56-0D60-C073-D911-08C847887A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6298" y="1128467"/>
            <a:ext cx="452686" cy="564248"/>
          </a:xfrm>
          <a:prstGeom prst="rect">
            <a:avLst/>
          </a:prstGeom>
          <a:noFill/>
          <a:extLst>
            <a:ext uri="{909E8E84-426E-40DD-AFC4-6F175D3DCCD1}">
              <a14:hiddenFill xmlns:a14="http://schemas.microsoft.com/office/drawing/2010/main">
                <a:solidFill>
                  <a:srgbClr val="FFFFFF"/>
                </a:solidFill>
              </a14:hiddenFill>
            </a:ext>
          </a:extLst>
        </p:spPr>
      </p:pic>
      <p:sp>
        <p:nvSpPr>
          <p:cNvPr id="23" name="Flowchart: Terminator 22">
            <a:extLst>
              <a:ext uri="{FF2B5EF4-FFF2-40B4-BE49-F238E27FC236}">
                <a16:creationId xmlns:a16="http://schemas.microsoft.com/office/drawing/2014/main" id="{68DB5623-DF24-C8BB-612B-4ECA88BB07CB}"/>
              </a:ext>
            </a:extLst>
          </p:cNvPr>
          <p:cNvSpPr/>
          <p:nvPr/>
        </p:nvSpPr>
        <p:spPr>
          <a:xfrm>
            <a:off x="6925482" y="240439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sp>
        <p:nvSpPr>
          <p:cNvPr id="24" name="Oval 23">
            <a:extLst>
              <a:ext uri="{FF2B5EF4-FFF2-40B4-BE49-F238E27FC236}">
                <a16:creationId xmlns:a16="http://schemas.microsoft.com/office/drawing/2014/main" id="{E2B4A56C-6073-E37A-55F9-596171055E5D}"/>
              </a:ext>
            </a:extLst>
          </p:cNvPr>
          <p:cNvSpPr/>
          <p:nvPr/>
        </p:nvSpPr>
        <p:spPr>
          <a:xfrm>
            <a:off x="6017801" y="2019489"/>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5" name="Picture 2">
            <a:extLst>
              <a:ext uri="{FF2B5EF4-FFF2-40B4-BE49-F238E27FC236}">
                <a16:creationId xmlns:a16="http://schemas.microsoft.com/office/drawing/2014/main" id="{678FAF32-CA46-3451-1BA7-9E33338D6F8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48014" y="2261402"/>
            <a:ext cx="577468" cy="602216"/>
          </a:xfrm>
          <a:prstGeom prst="rect">
            <a:avLst/>
          </a:prstGeom>
          <a:noFill/>
          <a:extLst>
            <a:ext uri="{909E8E84-426E-40DD-AFC4-6F175D3DCCD1}">
              <a14:hiddenFill xmlns:a14="http://schemas.microsoft.com/office/drawing/2010/main">
                <a:solidFill>
                  <a:srgbClr val="FFFFFF"/>
                </a:solidFill>
              </a14:hiddenFill>
            </a:ext>
          </a:extLst>
        </p:spPr>
      </p:pic>
      <p:sp>
        <p:nvSpPr>
          <p:cNvPr id="26" name="Flowchart: Terminator 25">
            <a:extLst>
              <a:ext uri="{FF2B5EF4-FFF2-40B4-BE49-F238E27FC236}">
                <a16:creationId xmlns:a16="http://schemas.microsoft.com/office/drawing/2014/main" id="{0B3A6C6F-387A-7F09-4AE4-506B7136835A}"/>
              </a:ext>
            </a:extLst>
          </p:cNvPr>
          <p:cNvSpPr/>
          <p:nvPr/>
        </p:nvSpPr>
        <p:spPr>
          <a:xfrm>
            <a:off x="7343993" y="3502401"/>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Smooth finish</a:t>
            </a:r>
          </a:p>
        </p:txBody>
      </p:sp>
      <p:sp>
        <p:nvSpPr>
          <p:cNvPr id="27" name="Oval 26">
            <a:extLst>
              <a:ext uri="{FF2B5EF4-FFF2-40B4-BE49-F238E27FC236}">
                <a16:creationId xmlns:a16="http://schemas.microsoft.com/office/drawing/2014/main" id="{C46FB0C9-55FC-6D87-2829-6582BB4DA1FE}"/>
              </a:ext>
            </a:extLst>
          </p:cNvPr>
          <p:cNvSpPr/>
          <p:nvPr/>
        </p:nvSpPr>
        <p:spPr>
          <a:xfrm>
            <a:off x="6364324" y="3188424"/>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64514" name="Picture 2">
            <a:extLst>
              <a:ext uri="{FF2B5EF4-FFF2-40B4-BE49-F238E27FC236}">
                <a16:creationId xmlns:a16="http://schemas.microsoft.com/office/drawing/2014/main" id="{85CB3249-FEB9-89D8-823A-7E90B16FB6E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684705" y="3502401"/>
            <a:ext cx="563943" cy="4679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81344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658" name="Picture 2" descr="Free photo view of living room">
            <a:extLst>
              <a:ext uri="{FF2B5EF4-FFF2-40B4-BE49-F238E27FC236}">
                <a16:creationId xmlns:a16="http://schemas.microsoft.com/office/drawing/2014/main" id="{DFFC849B-5391-02C2-C4BB-FA7C2B90287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62726"/>
            <a:ext cx="9144000" cy="5004316"/>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B542461-63DC-523B-D84E-A7E61E816A9C}"/>
              </a:ext>
            </a:extLst>
          </p:cNvPr>
          <p:cNvSpPr txBox="1"/>
          <p:nvPr/>
        </p:nvSpPr>
        <p:spPr>
          <a:xfrm>
            <a:off x="271463" y="139184"/>
            <a:ext cx="6372224" cy="369332"/>
          </a:xfrm>
          <a:prstGeom prst="rect">
            <a:avLst/>
          </a:prstGeom>
          <a:noFill/>
        </p:spPr>
        <p:txBody>
          <a:bodyPr wrap="square">
            <a:spAutoFit/>
          </a:bodyPr>
          <a:lstStyle/>
          <a:p>
            <a:r>
              <a:rPr lang="en-US"/>
              <a:t>Results</a:t>
            </a:r>
          </a:p>
        </p:txBody>
      </p:sp>
      <p:pic>
        <p:nvPicPr>
          <p:cNvPr id="3" name="Picture 10" descr="Free photo young beautiful girl wearing muslim hijab standing over isolated pink background happy face smiling with crossed arms looking at the camera positive person">
            <a:extLst>
              <a:ext uri="{FF2B5EF4-FFF2-40B4-BE49-F238E27FC236}">
                <a16:creationId xmlns:a16="http://schemas.microsoft.com/office/drawing/2014/main" id="{33039538-E0DB-612C-D265-C7369CCBE48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53478" y="1638600"/>
            <a:ext cx="2775497" cy="3442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750905"/>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139</a:t>
            </a:fld>
            <a:endParaRPr lang="en-US"/>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a:t>WOODCARE PREMIUM PAINT</a:t>
            </a:r>
          </a:p>
        </p:txBody>
      </p:sp>
    </p:spTree>
    <p:extLst>
      <p:ext uri="{BB962C8B-B14F-4D97-AF65-F5344CB8AC3E}">
        <p14:creationId xmlns:p14="http://schemas.microsoft.com/office/powerpoint/2010/main" val="394302754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4A5864-7892-05FF-D0EB-EA2C34281BC4}"/>
              </a:ext>
            </a:extLst>
          </p:cNvPr>
          <p:cNvPicPr>
            <a:picLocks noChangeAspect="1"/>
          </p:cNvPicPr>
          <p:nvPr/>
        </p:nvPicPr>
        <p:blipFill>
          <a:blip r:embed="rId3"/>
          <a:stretch>
            <a:fillRect/>
          </a:stretch>
        </p:blipFill>
        <p:spPr>
          <a:xfrm>
            <a:off x="0" y="6402"/>
            <a:ext cx="9144000" cy="5130696"/>
          </a:xfrm>
          <a:prstGeom prst="rect">
            <a:avLst/>
          </a:prstGeom>
        </p:spPr>
      </p:pic>
      <p:sp>
        <p:nvSpPr>
          <p:cNvPr id="3" name="Oval 2">
            <a:extLst>
              <a:ext uri="{FF2B5EF4-FFF2-40B4-BE49-F238E27FC236}">
                <a16:creationId xmlns:a16="http://schemas.microsoft.com/office/drawing/2014/main" id="{9CA5C7D4-B467-0993-6383-E0458315D603}"/>
              </a:ext>
            </a:extLst>
          </p:cNvPr>
          <p:cNvSpPr/>
          <p:nvPr/>
        </p:nvSpPr>
        <p:spPr>
          <a:xfrm>
            <a:off x="361" y="2940960"/>
            <a:ext cx="6768127" cy="836272"/>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a:endParaRPr lang="en-IN">
              <a:solidFill>
                <a:srgbClr val="000000"/>
              </a:solidFill>
            </a:endParaRPr>
          </a:p>
        </p:txBody>
      </p:sp>
      <p:pic>
        <p:nvPicPr>
          <p:cNvPr id="5" name="Picture 4">
            <a:extLst>
              <a:ext uri="{FF2B5EF4-FFF2-40B4-BE49-F238E27FC236}">
                <a16:creationId xmlns:a16="http://schemas.microsoft.com/office/drawing/2014/main" id="{4D22AD7C-7D51-9338-6B6A-4390B77AEB05}"/>
              </a:ext>
            </a:extLst>
          </p:cNvPr>
          <p:cNvPicPr>
            <a:picLocks noChangeAspect="1"/>
          </p:cNvPicPr>
          <p:nvPr/>
        </p:nvPicPr>
        <p:blipFill>
          <a:blip r:embed="rId4">
            <a:duotone>
              <a:schemeClr val="bg2">
                <a:shade val="45000"/>
                <a:satMod val="135000"/>
              </a:schemeClr>
              <a:prstClr val="white"/>
            </a:duotone>
          </a:blip>
          <a:stretch>
            <a:fillRect/>
          </a:stretch>
        </p:blipFill>
        <p:spPr>
          <a:xfrm>
            <a:off x="404885" y="1941643"/>
            <a:ext cx="1510677" cy="1510677"/>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F16D28AD-5A6C-7A2E-3C19-864415A47BAD}"/>
              </a:ext>
            </a:extLst>
          </p:cNvPr>
          <p:cNvPicPr>
            <a:picLocks noChangeAspect="1"/>
          </p:cNvPicPr>
          <p:nvPr/>
        </p:nvPicPr>
        <p:blipFill rotWithShape="1">
          <a:blip r:embed="rId5"/>
          <a:srcRect b="10522"/>
          <a:stretch/>
        </p:blipFill>
        <p:spPr>
          <a:xfrm>
            <a:off x="1945790" y="1805445"/>
            <a:ext cx="1318771" cy="1651080"/>
          </a:xfrm>
          <a:prstGeom prst="rect">
            <a:avLst/>
          </a:prstGeom>
          <a:ln w="127000" cap="sq">
            <a:solidFill>
              <a:srgbClr val="FF0000"/>
            </a:solidFill>
            <a:miter lim="800000"/>
          </a:ln>
          <a:effectLst>
            <a:outerShdw blurRad="57150" dist="50800" dir="2700000" algn="tl" rotWithShape="0">
              <a:srgbClr val="000000">
                <a:alpha val="40000"/>
              </a:srgbClr>
            </a:outerShdw>
          </a:effectLst>
        </p:spPr>
      </p:pic>
      <p:pic>
        <p:nvPicPr>
          <p:cNvPr id="7" name="Picture 6">
            <a:extLst>
              <a:ext uri="{FF2B5EF4-FFF2-40B4-BE49-F238E27FC236}">
                <a16:creationId xmlns:a16="http://schemas.microsoft.com/office/drawing/2014/main" id="{C69F4122-E622-099E-DE8A-9069FC836280}"/>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3455708" y="1861133"/>
            <a:ext cx="1175658"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89A6D80-443B-8884-32B0-4CC181436A07}"/>
              </a:ext>
            </a:extLst>
          </p:cNvPr>
          <p:cNvPicPr>
            <a:picLocks noChangeAspect="1" noChangeArrowheads="1"/>
          </p:cNvPicPr>
          <p:nvPr/>
        </p:nvPicPr>
        <p:blipFill>
          <a:blip r:embed="rId7">
            <a:duotone>
              <a:schemeClr val="bg2">
                <a:shade val="45000"/>
                <a:satMod val="135000"/>
              </a:schemeClr>
              <a:prstClr val="white"/>
            </a:duotone>
          </a:blip>
          <a:srcRect l="2093" r="2093"/>
          <a:stretch/>
        </p:blipFill>
        <p:spPr bwMode="auto">
          <a:xfrm>
            <a:off x="5240602" y="1761614"/>
            <a:ext cx="1178941"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235B3BBC-AA7F-0094-7EBD-256DBF7EB75B}"/>
              </a:ext>
            </a:extLst>
          </p:cNvPr>
          <p:cNvSpPr/>
          <p:nvPr/>
        </p:nvSpPr>
        <p:spPr>
          <a:xfrm>
            <a:off x="295615" y="937355"/>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solidFill>
                  <a:schemeClr val="bg1"/>
                </a:solidFill>
                <a:latin typeface="Colour Sans" panose="02000503030000020004" pitchFamily="2" charset="0"/>
              </a:rPr>
              <a:t>Dulux Better Living Air Clean Biobased</a:t>
            </a:r>
          </a:p>
        </p:txBody>
      </p:sp>
      <p:sp>
        <p:nvSpPr>
          <p:cNvPr id="10" name="Speech Bubble: Rectangle with Corners Rounded 9">
            <a:extLst>
              <a:ext uri="{FF2B5EF4-FFF2-40B4-BE49-F238E27FC236}">
                <a16:creationId xmlns:a16="http://schemas.microsoft.com/office/drawing/2014/main" id="{3AE89775-C00A-9E4C-54F9-FEFEE56A30BE}"/>
              </a:ext>
            </a:extLst>
          </p:cNvPr>
          <p:cNvSpPr/>
          <p:nvPr/>
        </p:nvSpPr>
        <p:spPr>
          <a:xfrm>
            <a:off x="1965830" y="937354"/>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Ambiance Pearl Glo</a:t>
            </a:r>
          </a:p>
        </p:txBody>
      </p:sp>
      <p:sp>
        <p:nvSpPr>
          <p:cNvPr id="11" name="Speech Bubble: Rectangle with Corners Rounded 10">
            <a:extLst>
              <a:ext uri="{FF2B5EF4-FFF2-40B4-BE49-F238E27FC236}">
                <a16:creationId xmlns:a16="http://schemas.microsoft.com/office/drawing/2014/main" id="{88F1FB80-F221-9B39-5DD2-EA7C5DC7830D}"/>
              </a:ext>
            </a:extLst>
          </p:cNvPr>
          <p:cNvSpPr/>
          <p:nvPr/>
        </p:nvSpPr>
        <p:spPr>
          <a:xfrm>
            <a:off x="3612181" y="950159"/>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EasyClean Plus /EasyClean</a:t>
            </a:r>
          </a:p>
        </p:txBody>
      </p:sp>
      <p:sp>
        <p:nvSpPr>
          <p:cNvPr id="12" name="Speech Bubble: Rectangle with Corners Rounded 11">
            <a:extLst>
              <a:ext uri="{FF2B5EF4-FFF2-40B4-BE49-F238E27FC236}">
                <a16:creationId xmlns:a16="http://schemas.microsoft.com/office/drawing/2014/main" id="{E0D07B7F-3B10-94F1-BA7B-CCA2403F2909}"/>
              </a:ext>
            </a:extLst>
          </p:cNvPr>
          <p:cNvSpPr/>
          <p:nvPr/>
        </p:nvSpPr>
        <p:spPr>
          <a:xfrm>
            <a:off x="5258531" y="937352"/>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Pentalite </a:t>
            </a:r>
          </a:p>
        </p:txBody>
      </p:sp>
      <mc:AlternateContent xmlns:mc="http://schemas.openxmlformats.org/markup-compatibility/2006" xmlns:p14="http://schemas.microsoft.com/office/powerpoint/2010/main">
        <mc:Choice Requires="p14">
          <p:contentPart p14:bwMode="auto" r:id="rId8">
            <p14:nvContentPartPr>
              <p14:cNvPr id="13" name="Ink 12">
                <a:extLst>
                  <a:ext uri="{FF2B5EF4-FFF2-40B4-BE49-F238E27FC236}">
                    <a16:creationId xmlns:a16="http://schemas.microsoft.com/office/drawing/2014/main" id="{EECE277D-6129-9244-4E37-E7ECC5DEF99C}"/>
                  </a:ext>
                </a:extLst>
              </p14:cNvPr>
              <p14:cNvContentPartPr/>
              <p14:nvPr/>
            </p14:nvContentPartPr>
            <p14:xfrm>
              <a:off x="333486" y="3135046"/>
              <a:ext cx="360" cy="360"/>
            </p14:xfrm>
          </p:contentPart>
        </mc:Choice>
        <mc:Fallback xmlns="">
          <p:pic>
            <p:nvPicPr>
              <p:cNvPr id="13" name="Ink 12">
                <a:extLst>
                  <a:ext uri="{FF2B5EF4-FFF2-40B4-BE49-F238E27FC236}">
                    <a16:creationId xmlns:a16="http://schemas.microsoft.com/office/drawing/2014/main" id="{EECE277D-6129-9244-4E37-E7ECC5DEF99C}"/>
                  </a:ext>
                </a:extLst>
              </p:cNvPr>
              <p:cNvPicPr/>
              <p:nvPr/>
            </p:nvPicPr>
            <p:blipFill>
              <a:blip r:embed="rId9"/>
              <a:stretch>
                <a:fillRect/>
              </a:stretch>
            </p:blipFill>
            <p:spPr>
              <a:xfrm>
                <a:off x="327366" y="312892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14" name="Ink 13">
                <a:extLst>
                  <a:ext uri="{FF2B5EF4-FFF2-40B4-BE49-F238E27FC236}">
                    <a16:creationId xmlns:a16="http://schemas.microsoft.com/office/drawing/2014/main" id="{09DA8FBF-3930-C76B-BA61-C8031559EE80}"/>
                  </a:ext>
                </a:extLst>
              </p14:cNvPr>
              <p14:cNvContentPartPr/>
              <p14:nvPr/>
            </p14:nvContentPartPr>
            <p14:xfrm>
              <a:off x="12467286" y="2757406"/>
              <a:ext cx="6120" cy="360"/>
            </p14:xfrm>
          </p:contentPart>
        </mc:Choice>
        <mc:Fallback xmlns="">
          <p:pic>
            <p:nvPicPr>
              <p:cNvPr id="14" name="Ink 13">
                <a:extLst>
                  <a:ext uri="{FF2B5EF4-FFF2-40B4-BE49-F238E27FC236}">
                    <a16:creationId xmlns:a16="http://schemas.microsoft.com/office/drawing/2014/main" id="{09DA8FBF-3930-C76B-BA61-C8031559EE80}"/>
                  </a:ext>
                </a:extLst>
              </p:cNvPr>
              <p:cNvPicPr/>
              <p:nvPr/>
            </p:nvPicPr>
            <p:blipFill>
              <a:blip r:embed="rId11"/>
              <a:stretch>
                <a:fillRect/>
              </a:stretch>
            </p:blipFill>
            <p:spPr>
              <a:xfrm>
                <a:off x="12461166" y="2751286"/>
                <a:ext cx="18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15" name="Ink 14">
                <a:extLst>
                  <a:ext uri="{FF2B5EF4-FFF2-40B4-BE49-F238E27FC236}">
                    <a16:creationId xmlns:a16="http://schemas.microsoft.com/office/drawing/2014/main" id="{2EE93E71-FCD1-E24F-B043-2BBBE8BC18B6}"/>
                  </a:ext>
                </a:extLst>
              </p14:cNvPr>
              <p14:cNvContentPartPr/>
              <p14:nvPr/>
            </p14:nvContentPartPr>
            <p14:xfrm>
              <a:off x="7213086" y="3410806"/>
              <a:ext cx="360" cy="360"/>
            </p14:xfrm>
          </p:contentPart>
        </mc:Choice>
        <mc:Fallback xmlns="">
          <p:pic>
            <p:nvPicPr>
              <p:cNvPr id="15" name="Ink 14">
                <a:extLst>
                  <a:ext uri="{FF2B5EF4-FFF2-40B4-BE49-F238E27FC236}">
                    <a16:creationId xmlns:a16="http://schemas.microsoft.com/office/drawing/2014/main" id="{2EE93E71-FCD1-E24F-B043-2BBBE8BC18B6}"/>
                  </a:ext>
                </a:extLst>
              </p:cNvPr>
              <p:cNvPicPr/>
              <p:nvPr/>
            </p:nvPicPr>
            <p:blipFill>
              <a:blip r:embed="rId9"/>
              <a:stretch>
                <a:fillRect/>
              </a:stretch>
            </p:blipFill>
            <p:spPr>
              <a:xfrm>
                <a:off x="7206966" y="3404686"/>
                <a:ext cx="12600" cy="12600"/>
              </a:xfrm>
              <a:prstGeom prst="rect">
                <a:avLst/>
              </a:prstGeom>
            </p:spPr>
          </p:pic>
        </mc:Fallback>
      </mc:AlternateContent>
      <p:sp>
        <p:nvSpPr>
          <p:cNvPr id="20" name="Rectangle: Rounded Corners 19">
            <a:extLst>
              <a:ext uri="{FF2B5EF4-FFF2-40B4-BE49-F238E27FC236}">
                <a16:creationId xmlns:a16="http://schemas.microsoft.com/office/drawing/2014/main" id="{4284F081-8D8B-AC17-5E91-068E1B520F3F}"/>
              </a:ext>
            </a:extLst>
          </p:cNvPr>
          <p:cNvSpPr/>
          <p:nvPr/>
        </p:nvSpPr>
        <p:spPr>
          <a:xfrm>
            <a:off x="928914" y="3648470"/>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1" name="Rectangle: Rounded Corners 20">
            <a:extLst>
              <a:ext uri="{FF2B5EF4-FFF2-40B4-BE49-F238E27FC236}">
                <a16:creationId xmlns:a16="http://schemas.microsoft.com/office/drawing/2014/main" id="{790F7843-D5F0-4CBB-CB05-92C6EBE89952}"/>
              </a:ext>
            </a:extLst>
          </p:cNvPr>
          <p:cNvSpPr/>
          <p:nvPr/>
        </p:nvSpPr>
        <p:spPr>
          <a:xfrm>
            <a:off x="1775265" y="3700541"/>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2" name="Rectangle: Rounded Corners 21">
            <a:extLst>
              <a:ext uri="{FF2B5EF4-FFF2-40B4-BE49-F238E27FC236}">
                <a16:creationId xmlns:a16="http://schemas.microsoft.com/office/drawing/2014/main" id="{395CFCE9-E25A-DFBD-47C8-1EFAEF24C9F3}"/>
              </a:ext>
            </a:extLst>
          </p:cNvPr>
          <p:cNvSpPr/>
          <p:nvPr/>
        </p:nvSpPr>
        <p:spPr>
          <a:xfrm>
            <a:off x="5788447" y="3606779"/>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3" name="Rectangle: Rounded Corners 22">
            <a:extLst>
              <a:ext uri="{FF2B5EF4-FFF2-40B4-BE49-F238E27FC236}">
                <a16:creationId xmlns:a16="http://schemas.microsoft.com/office/drawing/2014/main" id="{839BB366-0D54-6E01-725C-5E5C841DE95A}"/>
              </a:ext>
            </a:extLst>
          </p:cNvPr>
          <p:cNvSpPr/>
          <p:nvPr/>
        </p:nvSpPr>
        <p:spPr>
          <a:xfrm>
            <a:off x="5178572" y="3697699"/>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4" name="TextBox 23">
            <a:extLst>
              <a:ext uri="{FF2B5EF4-FFF2-40B4-BE49-F238E27FC236}">
                <a16:creationId xmlns:a16="http://schemas.microsoft.com/office/drawing/2014/main" id="{025632A9-D666-14FF-A663-9AA536E040A1}"/>
              </a:ext>
            </a:extLst>
          </p:cNvPr>
          <p:cNvSpPr txBox="1"/>
          <p:nvPr/>
        </p:nvSpPr>
        <p:spPr>
          <a:xfrm>
            <a:off x="151956" y="114537"/>
            <a:ext cx="7155542" cy="369332"/>
          </a:xfrm>
          <a:prstGeom prst="rect">
            <a:avLst/>
          </a:prstGeom>
          <a:noFill/>
        </p:spPr>
        <p:txBody>
          <a:bodyPr wrap="square">
            <a:spAutoFit/>
          </a:bodyPr>
          <a:lstStyle/>
          <a:p>
            <a:r>
              <a:rPr lang="en-GB"/>
              <a:t>INTERIOR PREMIUM WALL PAINT</a:t>
            </a:r>
          </a:p>
        </p:txBody>
      </p:sp>
      <p:pic>
        <p:nvPicPr>
          <p:cNvPr id="25" name="Picture 2">
            <a:extLst>
              <a:ext uri="{FF2B5EF4-FFF2-40B4-BE49-F238E27FC236}">
                <a16:creationId xmlns:a16="http://schemas.microsoft.com/office/drawing/2014/main" id="{794706A9-1C7F-011D-3FF1-6AF18D67B88B}"/>
              </a:ext>
            </a:extLst>
          </p:cNvPr>
          <p:cNvPicPr>
            <a:picLocks noChangeAspect="1" noChangeArrowheads="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4171605" y="2030756"/>
            <a:ext cx="1178216" cy="148205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9AD8CF96-5CFA-4347-AA40-2E9CA90BBAD4}"/>
              </a:ext>
            </a:extLst>
          </p:cNvPr>
          <p:cNvSpPr txBox="1"/>
          <p:nvPr/>
        </p:nvSpPr>
        <p:spPr>
          <a:xfrm>
            <a:off x="1915562" y="3947587"/>
            <a:ext cx="7162800" cy="369332"/>
          </a:xfrm>
          <a:prstGeom prst="rect">
            <a:avLst/>
          </a:prstGeom>
          <a:noFill/>
        </p:spPr>
        <p:txBody>
          <a:bodyPr wrap="square">
            <a:spAutoFit/>
          </a:bodyPr>
          <a:lstStyle/>
          <a:p>
            <a:r>
              <a:rPr lang="en-US" sz="1800" i="1" kern="100">
                <a:effectLst/>
                <a:latin typeface="Calibri" panose="020F0502020204030204" pitchFamily="34" charset="0"/>
                <a:ea typeface="Calibri" panose="020F0502020204030204" pitchFamily="34" charset="0"/>
                <a:cs typeface="Times New Roman" panose="02020603050405020304" pitchFamily="18" charset="0"/>
              </a:rPr>
              <a:t>Click on each type to learn more</a:t>
            </a:r>
            <a:endParaRPr lang="en-IN"/>
          </a:p>
        </p:txBody>
      </p:sp>
      <p:pic>
        <p:nvPicPr>
          <p:cNvPr id="16" name="Picture 2">
            <a:extLst>
              <a:ext uri="{FF2B5EF4-FFF2-40B4-BE49-F238E27FC236}">
                <a16:creationId xmlns:a16="http://schemas.microsoft.com/office/drawing/2014/main" id="{A7A3D004-ECF2-C1DA-8514-2E27A53680D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7064103" y="667297"/>
            <a:ext cx="1820964" cy="4490890"/>
          </a:xfrm>
          <a:prstGeom prst="rect">
            <a:avLst/>
          </a:prstGeom>
          <a:noFill/>
          <a:extLst>
            <a:ext uri="{909E8E84-426E-40DD-AFC4-6F175D3DCCD1}">
              <a14:hiddenFill xmlns:a14="http://schemas.microsoft.com/office/drawing/2010/main">
                <a:solidFill>
                  <a:srgbClr val="FFFFFF"/>
                </a:solidFill>
              </a14:hiddenFill>
            </a:ext>
          </a:extLst>
        </p:spPr>
      </p:pic>
      <p:sp>
        <p:nvSpPr>
          <p:cNvPr id="18" name="TextBox 17">
            <a:extLst>
              <a:ext uri="{FF2B5EF4-FFF2-40B4-BE49-F238E27FC236}">
                <a16:creationId xmlns:a16="http://schemas.microsoft.com/office/drawing/2014/main" id="{A296D8B0-3870-84F3-0E52-5C9B19A280CF}"/>
              </a:ext>
            </a:extLst>
          </p:cNvPr>
          <p:cNvSpPr txBox="1"/>
          <p:nvPr/>
        </p:nvSpPr>
        <p:spPr>
          <a:xfrm>
            <a:off x="4645312" y="23917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Background to be used as per Storyline File.</a:t>
            </a:r>
            <a:endParaRPr lang="en-IN" sz="1600" b="0"/>
          </a:p>
        </p:txBody>
      </p:sp>
    </p:spTree>
    <p:extLst>
      <p:ext uri="{BB962C8B-B14F-4D97-AF65-F5344CB8AC3E}">
        <p14:creationId xmlns:p14="http://schemas.microsoft.com/office/powerpoint/2010/main" val="2247937965"/>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682" name="Picture 2">
            <a:extLst>
              <a:ext uri="{FF2B5EF4-FFF2-40B4-BE49-F238E27FC236}">
                <a16:creationId xmlns:a16="http://schemas.microsoft.com/office/drawing/2014/main" id="{09C140D8-BF70-9632-9E37-F8B5570A5CE4}"/>
              </a:ext>
            </a:extLst>
          </p:cNvPr>
          <p:cNvPicPr>
            <a:picLocks noChangeAspect="1" noChangeArrowheads="1"/>
          </p:cNvPicPr>
          <p:nvPr/>
        </p:nvPicPr>
        <p:blipFill>
          <a:blip r:embed="rId3"/>
          <a:srcRect t="8319" b="8319"/>
          <a:stretch/>
        </p:blipFill>
        <p:spPr bwMode="auto">
          <a:xfrm>
            <a:off x="-212726" y="0"/>
            <a:ext cx="9255125"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985A4D6-365C-02ED-6E48-FEE12E169124}"/>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Problem Statement</a:t>
            </a:r>
          </a:p>
        </p:txBody>
      </p:sp>
      <p:pic>
        <p:nvPicPr>
          <p:cNvPr id="3" name="Picture 2" descr="Free photo closeup of proud senior man">
            <a:extLst>
              <a:ext uri="{FF2B5EF4-FFF2-40B4-BE49-F238E27FC236}">
                <a16:creationId xmlns:a16="http://schemas.microsoft.com/office/drawing/2014/main" id="{92F01FD3-2BA6-0BF6-AF43-DB1238D9DFE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592"/>
          <a:stretch/>
        </p:blipFill>
        <p:spPr bwMode="auto">
          <a:xfrm>
            <a:off x="-212726" y="454932"/>
            <a:ext cx="3744780" cy="467070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08662B0-21BF-B0EA-5C8F-B32FA209B0EF}"/>
              </a:ext>
            </a:extLst>
          </p:cNvPr>
          <p:cNvSpPr txBox="1"/>
          <p:nvPr/>
        </p:nvSpPr>
        <p:spPr>
          <a:xfrm>
            <a:off x="6957098" y="1040317"/>
            <a:ext cx="218690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solidFill>
                  <a:schemeClr val="bg1"/>
                </a:solidFill>
              </a:rPr>
              <a:t>Click the puzzle icon to view Alex’s first requirement</a:t>
            </a:r>
          </a:p>
        </p:txBody>
      </p:sp>
      <p:pic>
        <p:nvPicPr>
          <p:cNvPr id="5" name="Picture 2">
            <a:extLst>
              <a:ext uri="{FF2B5EF4-FFF2-40B4-BE49-F238E27FC236}">
                <a16:creationId xmlns:a16="http://schemas.microsoft.com/office/drawing/2014/main" id="{7E82E99F-54D7-B0A2-4611-3E440C7AA03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57098" y="2135181"/>
            <a:ext cx="1342964" cy="131020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721196"/>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oards with unfocused background">
            <a:extLst>
              <a:ext uri="{FF2B5EF4-FFF2-40B4-BE49-F238E27FC236}">
                <a16:creationId xmlns:a16="http://schemas.microsoft.com/office/drawing/2014/main" id="{1BC01D85-D9D4-5C5E-E0DD-F7FF7FE51A6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481989D9-AA0A-7411-542F-933402A85C72}"/>
              </a:ext>
            </a:extLst>
          </p:cNvPr>
          <p:cNvSpPr/>
          <p:nvPr/>
        </p:nvSpPr>
        <p:spPr>
          <a:xfrm>
            <a:off x="637501" y="1367250"/>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Satinwood</a:t>
            </a:r>
            <a:endParaRPr lang="en-SG" sz="1600">
              <a:latin typeface="Colour Sans" panose="02000503030000020004" pitchFamily="2" charset="0"/>
            </a:endParaRPr>
          </a:p>
        </p:txBody>
      </p:sp>
      <p:sp>
        <p:nvSpPr>
          <p:cNvPr id="8" name="Speech Bubble: Rectangle with Corners Rounded 7">
            <a:extLst>
              <a:ext uri="{FF2B5EF4-FFF2-40B4-BE49-F238E27FC236}">
                <a16:creationId xmlns:a16="http://schemas.microsoft.com/office/drawing/2014/main" id="{9EDE428E-698E-A558-65B0-88495161CD7C}"/>
              </a:ext>
            </a:extLst>
          </p:cNvPr>
          <p:cNvSpPr/>
          <p:nvPr/>
        </p:nvSpPr>
        <p:spPr>
          <a:xfrm>
            <a:off x="5082028" y="1278347"/>
            <a:ext cx="1318771" cy="811455"/>
          </a:xfrm>
          <a:prstGeom prst="wedgeRoundRectCallout">
            <a:avLst>
              <a:gd name="adj1" fmla="val -19697"/>
              <a:gd name="adj2" fmla="val 841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Timbercolour</a:t>
            </a:r>
            <a:endParaRPr lang="en-SG" sz="1600">
              <a:latin typeface="Colour Sans" panose="02000503030000020004" pitchFamily="2" charset="0"/>
            </a:endParaRPr>
          </a:p>
        </p:txBody>
      </p:sp>
      <p:sp>
        <p:nvSpPr>
          <p:cNvPr id="9" name="Rectangle: Rounded Corners 8">
            <a:extLst>
              <a:ext uri="{FF2B5EF4-FFF2-40B4-BE49-F238E27FC236}">
                <a16:creationId xmlns:a16="http://schemas.microsoft.com/office/drawing/2014/main" id="{7237242A-8AA2-8BB6-F1B6-BCF9BC362AED}"/>
              </a:ext>
            </a:extLst>
          </p:cNvPr>
          <p:cNvSpPr/>
          <p:nvPr/>
        </p:nvSpPr>
        <p:spPr>
          <a:xfrm>
            <a:off x="2420387" y="4738482"/>
            <a:ext cx="3980412" cy="310100"/>
          </a:xfrm>
          <a:prstGeom prst="roundRect">
            <a:avLst/>
          </a:prstGeom>
          <a:solidFill>
            <a:schemeClr val="bg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0" name="TextBox 9">
            <a:extLst>
              <a:ext uri="{FF2B5EF4-FFF2-40B4-BE49-F238E27FC236}">
                <a16:creationId xmlns:a16="http://schemas.microsoft.com/office/drawing/2014/main" id="{F20A2EC2-9C80-4E8D-84DC-92C722779FD1}"/>
              </a:ext>
            </a:extLst>
          </p:cNvPr>
          <p:cNvSpPr txBox="1"/>
          <p:nvPr/>
        </p:nvSpPr>
        <p:spPr>
          <a:xfrm>
            <a:off x="2547608" y="4708866"/>
            <a:ext cx="3853191" cy="369332"/>
          </a:xfrm>
          <a:prstGeom prst="rect">
            <a:avLst/>
          </a:prstGeom>
          <a:noFill/>
        </p:spPr>
        <p:txBody>
          <a:bodyPr wrap="square">
            <a:spAutoFit/>
          </a:bodyPr>
          <a:lstStyle/>
          <a:p>
            <a:pPr algn="l" rtl="0" fontAlgn="base"/>
            <a:r>
              <a:rPr lang="en-US" i="1">
                <a:solidFill>
                  <a:schemeClr val="bg1"/>
                </a:solidFill>
              </a:rPr>
              <a:t>Click each product to learn more. </a:t>
            </a:r>
          </a:p>
        </p:txBody>
      </p:sp>
      <p:pic>
        <p:nvPicPr>
          <p:cNvPr id="11" name="Picture 10" descr="A picture containing graphical user interface&#10;&#10;Description automatically generated">
            <a:extLst>
              <a:ext uri="{FF2B5EF4-FFF2-40B4-BE49-F238E27FC236}">
                <a16:creationId xmlns:a16="http://schemas.microsoft.com/office/drawing/2014/main" id="{F54E31A0-FDAE-908C-7C5A-7428F5A21F5E}"/>
              </a:ext>
            </a:extLst>
          </p:cNvPr>
          <p:cNvPicPr>
            <a:picLocks noChangeAspect="1"/>
          </p:cNvPicPr>
          <p:nvPr/>
        </p:nvPicPr>
        <p:blipFill rotWithShape="1">
          <a:blip r:embed="rId3"/>
          <a:srcRect b="5896"/>
          <a:stretch/>
        </p:blipFill>
        <p:spPr>
          <a:xfrm>
            <a:off x="563584" y="2309518"/>
            <a:ext cx="1868032" cy="2228886"/>
          </a:xfrm>
          <a:prstGeom prst="rect">
            <a:avLst/>
          </a:prstGeom>
          <a:effectLst>
            <a:outerShdw blurRad="76200" dir="13500000" sy="23000" kx="1200000" algn="br" rotWithShape="0">
              <a:prstClr val="black">
                <a:alpha val="20000"/>
              </a:prstClr>
            </a:outerShdw>
          </a:effectLst>
        </p:spPr>
      </p:pic>
      <p:pic>
        <p:nvPicPr>
          <p:cNvPr id="12" name="Picture 11" descr="A picture containing graphical user interface&#10;&#10;Description automatically generated">
            <a:extLst>
              <a:ext uri="{FF2B5EF4-FFF2-40B4-BE49-F238E27FC236}">
                <a16:creationId xmlns:a16="http://schemas.microsoft.com/office/drawing/2014/main" id="{606E5163-4353-0915-125F-178A1EC69A01}"/>
              </a:ext>
            </a:extLst>
          </p:cNvPr>
          <p:cNvPicPr>
            <a:picLocks noChangeAspect="1"/>
          </p:cNvPicPr>
          <p:nvPr/>
        </p:nvPicPr>
        <p:blipFill rotWithShape="1">
          <a:blip r:embed="rId4"/>
          <a:srcRect b="6237"/>
          <a:stretch/>
        </p:blipFill>
        <p:spPr>
          <a:xfrm>
            <a:off x="2720616" y="2289444"/>
            <a:ext cx="1859724" cy="2228887"/>
          </a:xfrm>
          <a:prstGeom prst="rect">
            <a:avLst/>
          </a:prstGeom>
          <a:effectLst>
            <a:outerShdw blurRad="76200" dir="13500000" sy="23000" kx="1200000" algn="br" rotWithShape="0">
              <a:prstClr val="black">
                <a:alpha val="20000"/>
              </a:prstClr>
            </a:outerShdw>
          </a:effectLst>
        </p:spPr>
      </p:pic>
      <p:pic>
        <p:nvPicPr>
          <p:cNvPr id="13" name="Picture 12" descr="A picture containing graphical user interface&#10;&#10;Description automatically generated">
            <a:extLst>
              <a:ext uri="{FF2B5EF4-FFF2-40B4-BE49-F238E27FC236}">
                <a16:creationId xmlns:a16="http://schemas.microsoft.com/office/drawing/2014/main" id="{F894BFBC-8E08-85C1-730B-0DC13834CFE7}"/>
              </a:ext>
            </a:extLst>
          </p:cNvPr>
          <p:cNvPicPr>
            <a:picLocks noChangeAspect="1"/>
          </p:cNvPicPr>
          <p:nvPr/>
        </p:nvPicPr>
        <p:blipFill rotWithShape="1">
          <a:blip r:embed="rId5"/>
          <a:srcRect b="10181"/>
          <a:stretch/>
        </p:blipFill>
        <p:spPr>
          <a:xfrm>
            <a:off x="4685319" y="2008761"/>
            <a:ext cx="2010576" cy="2509570"/>
          </a:xfrm>
          <a:prstGeom prst="rect">
            <a:avLst/>
          </a:prstGeom>
          <a:effectLst>
            <a:outerShdw blurRad="76200" dir="13500000" sy="23000" kx="1200000" algn="br" rotWithShape="0">
              <a:prstClr val="black">
                <a:alpha val="20000"/>
              </a:prstClr>
            </a:outerShdw>
          </a:effectLst>
        </p:spPr>
      </p:pic>
      <p:pic>
        <p:nvPicPr>
          <p:cNvPr id="14" name="Picture 13" descr="A picture containing logo&#10;&#10;Description automatically generated">
            <a:extLst>
              <a:ext uri="{FF2B5EF4-FFF2-40B4-BE49-F238E27FC236}">
                <a16:creationId xmlns:a16="http://schemas.microsoft.com/office/drawing/2014/main" id="{CD54FDD2-7E9E-DD57-BA1D-CF6493962F8A}"/>
              </a:ext>
            </a:extLst>
          </p:cNvPr>
          <p:cNvPicPr>
            <a:picLocks noChangeAspect="1"/>
          </p:cNvPicPr>
          <p:nvPr/>
        </p:nvPicPr>
        <p:blipFill rotWithShape="1">
          <a:blip r:embed="rId6"/>
          <a:srcRect b="6386"/>
          <a:stretch/>
        </p:blipFill>
        <p:spPr>
          <a:xfrm>
            <a:off x="6686019" y="2387627"/>
            <a:ext cx="1888540" cy="2228887"/>
          </a:xfrm>
          <a:prstGeom prst="rect">
            <a:avLst/>
          </a:prstGeom>
          <a:effectLst>
            <a:outerShdw blurRad="76200" dir="13500000" sy="23000" kx="1200000" algn="br" rotWithShape="0">
              <a:prstClr val="black">
                <a:alpha val="20000"/>
              </a:prstClr>
            </a:outerShdw>
          </a:effectLst>
        </p:spPr>
      </p:pic>
      <p:sp>
        <p:nvSpPr>
          <p:cNvPr id="15" name="Speech Bubble: Rectangle with Corners Rounded 14">
            <a:extLst>
              <a:ext uri="{FF2B5EF4-FFF2-40B4-BE49-F238E27FC236}">
                <a16:creationId xmlns:a16="http://schemas.microsoft.com/office/drawing/2014/main" id="{EE476629-379A-8A88-4449-62A61F6FF9E7}"/>
              </a:ext>
            </a:extLst>
          </p:cNvPr>
          <p:cNvSpPr/>
          <p:nvPr/>
        </p:nvSpPr>
        <p:spPr>
          <a:xfrm>
            <a:off x="7245915" y="1557786"/>
            <a:ext cx="1318771"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Solarscreen</a:t>
            </a:r>
            <a:endParaRPr lang="en-SG" sz="1600">
              <a:latin typeface="Colour Sans" panose="02000503030000020004" pitchFamily="2" charset="0"/>
            </a:endParaRPr>
          </a:p>
        </p:txBody>
      </p:sp>
      <p:sp>
        <p:nvSpPr>
          <p:cNvPr id="17" name="TextBox 16">
            <a:extLst>
              <a:ext uri="{FF2B5EF4-FFF2-40B4-BE49-F238E27FC236}">
                <a16:creationId xmlns:a16="http://schemas.microsoft.com/office/drawing/2014/main" id="{6F418A38-9571-7A7A-1285-05F39E014F24}"/>
              </a:ext>
            </a:extLst>
          </p:cNvPr>
          <p:cNvSpPr txBox="1"/>
          <p:nvPr/>
        </p:nvSpPr>
        <p:spPr>
          <a:xfrm>
            <a:off x="509588" y="517125"/>
            <a:ext cx="6372224" cy="369332"/>
          </a:xfrm>
          <a:prstGeom prst="rect">
            <a:avLst/>
          </a:prstGeom>
          <a:noFill/>
        </p:spPr>
        <p:txBody>
          <a:bodyPr wrap="square">
            <a:spAutoFit/>
          </a:bodyPr>
          <a:lstStyle/>
          <a:p>
            <a:r>
              <a:rPr lang="en-US" sz="1800"/>
              <a:t>Dulux Woodcare Range</a:t>
            </a:r>
            <a:endParaRPr lang="en-IN"/>
          </a:p>
        </p:txBody>
      </p:sp>
      <p:sp>
        <p:nvSpPr>
          <p:cNvPr id="7" name="Speech Bubble: Rectangle with Corners Rounded 6">
            <a:extLst>
              <a:ext uri="{FF2B5EF4-FFF2-40B4-BE49-F238E27FC236}">
                <a16:creationId xmlns:a16="http://schemas.microsoft.com/office/drawing/2014/main" id="{3BC515CE-BD2A-83F1-B914-5A04808265DE}"/>
              </a:ext>
            </a:extLst>
          </p:cNvPr>
          <p:cNvSpPr/>
          <p:nvPr/>
        </p:nvSpPr>
        <p:spPr>
          <a:xfrm>
            <a:off x="2866954" y="1251727"/>
            <a:ext cx="1318771" cy="811455"/>
          </a:xfrm>
          <a:prstGeom prst="wedgeRoundRectCallout">
            <a:avLst>
              <a:gd name="adj1" fmla="val -20538"/>
              <a:gd name="adj2" fmla="val 1064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Timbertone</a:t>
            </a:r>
            <a:br>
              <a:rPr lang="en-US" sz="1600"/>
            </a:br>
            <a:endParaRPr lang="en-SG" sz="1600">
              <a:latin typeface="Colour Sans" panose="02000503030000020004" pitchFamily="2" charset="0"/>
            </a:endParaRPr>
          </a:p>
        </p:txBody>
      </p:sp>
    </p:spTree>
    <p:extLst>
      <p:ext uri="{BB962C8B-B14F-4D97-AF65-F5344CB8AC3E}">
        <p14:creationId xmlns:p14="http://schemas.microsoft.com/office/powerpoint/2010/main" val="837161057"/>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Free photo old wooden wall background with shelves and old coffee cup">
            <a:extLst>
              <a:ext uri="{FF2B5EF4-FFF2-40B4-BE49-F238E27FC236}">
                <a16:creationId xmlns:a16="http://schemas.microsoft.com/office/drawing/2014/main" id="{429CD384-2908-2AC1-E145-67B40FD2C3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565" b="-9618"/>
          <a:stretch/>
        </p:blipFill>
        <p:spPr bwMode="auto">
          <a:xfrm>
            <a:off x="0" y="0"/>
            <a:ext cx="9144000" cy="5989932"/>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Free photo closeup of proud senior man">
            <a:extLst>
              <a:ext uri="{FF2B5EF4-FFF2-40B4-BE49-F238E27FC236}">
                <a16:creationId xmlns:a16="http://schemas.microsoft.com/office/drawing/2014/main" id="{B795E860-2153-977B-EDC0-23699ACD1C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592"/>
          <a:stretch/>
        </p:blipFill>
        <p:spPr bwMode="auto">
          <a:xfrm>
            <a:off x="0" y="378732"/>
            <a:ext cx="3744780" cy="4670708"/>
          </a:xfrm>
          <a:prstGeom prst="rect">
            <a:avLst/>
          </a:prstGeom>
          <a:noFill/>
          <a:extLst>
            <a:ext uri="{909E8E84-426E-40DD-AFC4-6F175D3DCCD1}">
              <a14:hiddenFill xmlns:a14="http://schemas.microsoft.com/office/drawing/2010/main">
                <a:solidFill>
                  <a:srgbClr val="FFFFFF"/>
                </a:solidFill>
              </a14:hiddenFill>
            </a:ext>
          </a:extLst>
        </p:spPr>
      </p:pic>
      <p:sp>
        <p:nvSpPr>
          <p:cNvPr id="5" name="Speech Bubble: Oval 4">
            <a:extLst>
              <a:ext uri="{FF2B5EF4-FFF2-40B4-BE49-F238E27FC236}">
                <a16:creationId xmlns:a16="http://schemas.microsoft.com/office/drawing/2014/main" id="{016676AA-9266-37FC-CCD9-8EBF9CCF0781}"/>
              </a:ext>
            </a:extLst>
          </p:cNvPr>
          <p:cNvSpPr/>
          <p:nvPr/>
        </p:nvSpPr>
        <p:spPr>
          <a:xfrm>
            <a:off x="3225800" y="1079500"/>
            <a:ext cx="3009900" cy="1492250"/>
          </a:xfrm>
          <a:prstGeom prst="wedgeEllipseCallout">
            <a:avLst>
              <a:gd name="adj1" fmla="val -75263"/>
              <a:gd name="adj2" fmla="val -2260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400"/>
              <a:t>These cabinets look old and worn. Can I change its colour? How to protect it in the future?</a:t>
            </a:r>
          </a:p>
        </p:txBody>
      </p:sp>
    </p:spTree>
    <p:extLst>
      <p:ext uri="{BB962C8B-B14F-4D97-AF65-F5344CB8AC3E}">
        <p14:creationId xmlns:p14="http://schemas.microsoft.com/office/powerpoint/2010/main" val="100513851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ree photo wooden brick floor wall structure textured white concept">
            <a:extLst>
              <a:ext uri="{FF2B5EF4-FFF2-40B4-BE49-F238E27FC236}">
                <a16:creationId xmlns:a16="http://schemas.microsoft.com/office/drawing/2014/main" id="{827AE211-1574-9455-B2B5-D3AB39B88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88" b="18512"/>
          <a:stretch/>
        </p:blipFill>
        <p:spPr bwMode="auto">
          <a:xfrm>
            <a:off x="0" y="-378038"/>
            <a:ext cx="9144000" cy="5432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78BA8F8-04DD-9B96-8A64-84E4CF1C9294}"/>
              </a:ext>
            </a:extLst>
          </p:cNvPr>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977156" y="552558"/>
            <a:ext cx="3458160" cy="31396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graphical user interface&#10;&#10;Description automatically generated">
            <a:extLst>
              <a:ext uri="{FF2B5EF4-FFF2-40B4-BE49-F238E27FC236}">
                <a16:creationId xmlns:a16="http://schemas.microsoft.com/office/drawing/2014/main" id="{C8E6B679-A2C9-439A-BB34-15D80F5433B6}"/>
              </a:ext>
            </a:extLst>
          </p:cNvPr>
          <p:cNvPicPr>
            <a:picLocks noChangeAspect="1"/>
          </p:cNvPicPr>
          <p:nvPr/>
        </p:nvPicPr>
        <p:blipFill rotWithShape="1">
          <a:blip r:embed="rId5"/>
          <a:srcRect b="5896"/>
          <a:stretch/>
        </p:blipFill>
        <p:spPr>
          <a:xfrm>
            <a:off x="5945209" y="2577760"/>
            <a:ext cx="1868032" cy="2228886"/>
          </a:xfrm>
          <a:prstGeom prst="rect">
            <a:avLst/>
          </a:prstGeom>
          <a:effectLst>
            <a:outerShdw blurRad="76200" dir="13500000" sy="23000" kx="1200000" algn="br" rotWithShape="0">
              <a:prstClr val="black">
                <a:alpha val="20000"/>
              </a:prstClr>
            </a:outerShdw>
          </a:effectLst>
        </p:spPr>
      </p:pic>
      <p:pic>
        <p:nvPicPr>
          <p:cNvPr id="6" name="Picture 5" descr="Logo&#10;&#10;Description automatically generated">
            <a:extLst>
              <a:ext uri="{FF2B5EF4-FFF2-40B4-BE49-F238E27FC236}">
                <a16:creationId xmlns:a16="http://schemas.microsoft.com/office/drawing/2014/main" id="{1133AE65-108C-6C97-8950-D312371FF44D}"/>
              </a:ext>
            </a:extLst>
          </p:cNvPr>
          <p:cNvPicPr>
            <a:picLocks noChangeAspect="1"/>
          </p:cNvPicPr>
          <p:nvPr/>
        </p:nvPicPr>
        <p:blipFill>
          <a:blip r:embed="rId6"/>
          <a:stretch>
            <a:fillRect/>
          </a:stretch>
        </p:blipFill>
        <p:spPr>
          <a:xfrm>
            <a:off x="1188077" y="919969"/>
            <a:ext cx="602623" cy="587236"/>
          </a:xfrm>
          <a:prstGeom prst="rect">
            <a:avLst/>
          </a:prstGeom>
        </p:spPr>
      </p:pic>
      <p:sp>
        <p:nvSpPr>
          <p:cNvPr id="7" name="TextBox 6">
            <a:extLst>
              <a:ext uri="{FF2B5EF4-FFF2-40B4-BE49-F238E27FC236}">
                <a16:creationId xmlns:a16="http://schemas.microsoft.com/office/drawing/2014/main" id="{D99101A6-582F-901F-0DE2-3FCC97D16937}"/>
              </a:ext>
            </a:extLst>
          </p:cNvPr>
          <p:cNvSpPr txBox="1"/>
          <p:nvPr/>
        </p:nvSpPr>
        <p:spPr>
          <a:xfrm>
            <a:off x="2113351" y="974334"/>
            <a:ext cx="1727200" cy="478505"/>
          </a:xfrm>
          <a:prstGeom prst="rect">
            <a:avLst/>
          </a:prstGeom>
          <a:noFill/>
        </p:spPr>
        <p:txBody>
          <a:bodyPr wrap="square" lIns="0" tIns="0" rIns="0" bIns="0" rtlCol="0">
            <a:noAutofit/>
          </a:bodyPr>
          <a:lstStyle/>
          <a:p>
            <a:r>
              <a:rPr lang="en-IN" sz="1400" b="0"/>
              <a:t>Gives long lasting protection</a:t>
            </a:r>
          </a:p>
        </p:txBody>
      </p:sp>
      <p:sp>
        <p:nvSpPr>
          <p:cNvPr id="8" name="TextBox 7">
            <a:extLst>
              <a:ext uri="{FF2B5EF4-FFF2-40B4-BE49-F238E27FC236}">
                <a16:creationId xmlns:a16="http://schemas.microsoft.com/office/drawing/2014/main" id="{0CB3006C-F5E1-563B-6F62-F62A3A771301}"/>
              </a:ext>
            </a:extLst>
          </p:cNvPr>
          <p:cNvSpPr txBox="1"/>
          <p:nvPr/>
        </p:nvSpPr>
        <p:spPr>
          <a:xfrm>
            <a:off x="2113351" y="1904930"/>
            <a:ext cx="1727200" cy="478505"/>
          </a:xfrm>
          <a:prstGeom prst="rect">
            <a:avLst/>
          </a:prstGeom>
          <a:noFill/>
        </p:spPr>
        <p:txBody>
          <a:bodyPr wrap="square" lIns="0" tIns="0" rIns="0" bIns="0" rtlCol="0">
            <a:noAutofit/>
          </a:bodyPr>
          <a:lstStyle/>
          <a:p>
            <a:r>
              <a:rPr lang="en-IN" sz="1400" b="0"/>
              <a:t>Can be applied to wood and metals</a:t>
            </a:r>
          </a:p>
        </p:txBody>
      </p:sp>
      <p:sp>
        <p:nvSpPr>
          <p:cNvPr id="9" name="TextBox 8">
            <a:extLst>
              <a:ext uri="{FF2B5EF4-FFF2-40B4-BE49-F238E27FC236}">
                <a16:creationId xmlns:a16="http://schemas.microsoft.com/office/drawing/2014/main" id="{A8587B36-8264-E0C5-B383-AE74B8B5C9D4}"/>
              </a:ext>
            </a:extLst>
          </p:cNvPr>
          <p:cNvSpPr txBox="1"/>
          <p:nvPr/>
        </p:nvSpPr>
        <p:spPr>
          <a:xfrm>
            <a:off x="2109005" y="2804516"/>
            <a:ext cx="1727200" cy="478505"/>
          </a:xfrm>
          <a:prstGeom prst="rect">
            <a:avLst/>
          </a:prstGeom>
          <a:noFill/>
        </p:spPr>
        <p:txBody>
          <a:bodyPr wrap="square" lIns="0" tIns="0" rIns="0" bIns="0" rtlCol="0">
            <a:noAutofit/>
          </a:bodyPr>
          <a:lstStyle/>
          <a:p>
            <a:r>
              <a:rPr lang="en-IN" sz="1400" b="0"/>
              <a:t>Protects against scratch and stains</a:t>
            </a:r>
          </a:p>
        </p:txBody>
      </p:sp>
      <p:pic>
        <p:nvPicPr>
          <p:cNvPr id="10" name="Picture 2">
            <a:extLst>
              <a:ext uri="{FF2B5EF4-FFF2-40B4-BE49-F238E27FC236}">
                <a16:creationId xmlns:a16="http://schemas.microsoft.com/office/drawing/2014/main" id="{E5965316-BF4F-315C-11A0-0986F5350E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b="54023"/>
          <a:stretch/>
        </p:blipFill>
        <p:spPr bwMode="auto">
          <a:xfrm>
            <a:off x="1264904" y="1943155"/>
            <a:ext cx="507363" cy="39364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733442A9-3C65-3B5D-887C-AB029FFC3815}"/>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64904" y="2804516"/>
            <a:ext cx="457335" cy="527694"/>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17564940"/>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1D0DFE-3FE0-B5A5-01E5-28AD063C0BF3}"/>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12ACD853-49BE-F44B-EBD9-E98CA8733E96}"/>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5F61EDC8-C92C-6CD8-1061-DE8E3BD320B0}"/>
              </a:ext>
            </a:extLst>
          </p:cNvPr>
          <p:cNvSpPr txBox="1"/>
          <p:nvPr/>
        </p:nvSpPr>
        <p:spPr>
          <a:xfrm>
            <a:off x="2169442" y="186035"/>
            <a:ext cx="6580857"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Woodcare Satinwood</a:t>
            </a:r>
            <a:endParaRPr lang="en-US" sz="2400">
              <a:latin typeface="Arial"/>
              <a:cs typeface="Arial"/>
            </a:endParaRPr>
          </a:p>
        </p:txBody>
      </p:sp>
      <p:sp>
        <p:nvSpPr>
          <p:cNvPr id="8" name="Flowchart: Terminator 7">
            <a:extLst>
              <a:ext uri="{FF2B5EF4-FFF2-40B4-BE49-F238E27FC236}">
                <a16:creationId xmlns:a16="http://schemas.microsoft.com/office/drawing/2014/main" id="{CEEA32F0-47E0-3DF7-7AB5-088C32F4DD9F}"/>
              </a:ext>
            </a:extLst>
          </p:cNvPr>
          <p:cNvSpPr/>
          <p:nvPr/>
        </p:nvSpPr>
        <p:spPr>
          <a:xfrm>
            <a:off x="2439251" y="3824639"/>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Rust Prevention</a:t>
            </a:r>
          </a:p>
        </p:txBody>
      </p:sp>
      <p:sp>
        <p:nvSpPr>
          <p:cNvPr id="9" name="Flowchart: Terminator 8">
            <a:extLst>
              <a:ext uri="{FF2B5EF4-FFF2-40B4-BE49-F238E27FC236}">
                <a16:creationId xmlns:a16="http://schemas.microsoft.com/office/drawing/2014/main" id="{29CDC505-B082-0BB9-B0E2-4A6AA007D60A}"/>
              </a:ext>
            </a:extLst>
          </p:cNvPr>
          <p:cNvSpPr/>
          <p:nvPr/>
        </p:nvSpPr>
        <p:spPr>
          <a:xfrm>
            <a:off x="556226" y="3726234"/>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4 ready mix colours</a:t>
            </a:r>
          </a:p>
        </p:txBody>
      </p:sp>
      <p:sp>
        <p:nvSpPr>
          <p:cNvPr id="11" name="Flowchart: Terminator 10">
            <a:extLst>
              <a:ext uri="{FF2B5EF4-FFF2-40B4-BE49-F238E27FC236}">
                <a16:creationId xmlns:a16="http://schemas.microsoft.com/office/drawing/2014/main" id="{B0615A51-9CCB-5423-C111-204C6B218A35}"/>
              </a:ext>
            </a:extLst>
          </p:cNvPr>
          <p:cNvSpPr/>
          <p:nvPr/>
        </p:nvSpPr>
        <p:spPr>
          <a:xfrm>
            <a:off x="3634404" y="1917273"/>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1 Coats</a:t>
            </a:r>
          </a:p>
        </p:txBody>
      </p:sp>
      <p:grpSp>
        <p:nvGrpSpPr>
          <p:cNvPr id="18" name="Group 17">
            <a:extLst>
              <a:ext uri="{FF2B5EF4-FFF2-40B4-BE49-F238E27FC236}">
                <a16:creationId xmlns:a16="http://schemas.microsoft.com/office/drawing/2014/main" id="{C6AD9BBB-9DD8-CB1F-A032-22E2A4C2DA1C}"/>
              </a:ext>
            </a:extLst>
          </p:cNvPr>
          <p:cNvGrpSpPr/>
          <p:nvPr/>
        </p:nvGrpSpPr>
        <p:grpSpPr>
          <a:xfrm>
            <a:off x="3885783" y="1061328"/>
            <a:ext cx="732200" cy="603648"/>
            <a:chOff x="3187704" y="503290"/>
            <a:chExt cx="732200" cy="603648"/>
          </a:xfrm>
        </p:grpSpPr>
        <p:sp>
          <p:nvSpPr>
            <p:cNvPr id="19" name="Flowchart: Process 18">
              <a:extLst>
                <a:ext uri="{FF2B5EF4-FFF2-40B4-BE49-F238E27FC236}">
                  <a16:creationId xmlns:a16="http://schemas.microsoft.com/office/drawing/2014/main" id="{510ACA7B-E039-47C1-5069-5B4E81E281BF}"/>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0" name="Flowchart: Process 19">
              <a:extLst>
                <a:ext uri="{FF2B5EF4-FFF2-40B4-BE49-F238E27FC236}">
                  <a16:creationId xmlns:a16="http://schemas.microsoft.com/office/drawing/2014/main" id="{BB6F0DF2-98A9-355B-A7A1-D8138EBED8C6}"/>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1" name="Group 20">
            <a:extLst>
              <a:ext uri="{FF2B5EF4-FFF2-40B4-BE49-F238E27FC236}">
                <a16:creationId xmlns:a16="http://schemas.microsoft.com/office/drawing/2014/main" id="{7C4B8D25-D4E8-C78F-2EE6-583C6BD26003}"/>
              </a:ext>
            </a:extLst>
          </p:cNvPr>
          <p:cNvGrpSpPr/>
          <p:nvPr/>
        </p:nvGrpSpPr>
        <p:grpSpPr>
          <a:xfrm>
            <a:off x="866134" y="2832644"/>
            <a:ext cx="732200" cy="603648"/>
            <a:chOff x="3187704" y="503290"/>
            <a:chExt cx="732200" cy="603648"/>
          </a:xfrm>
        </p:grpSpPr>
        <p:sp>
          <p:nvSpPr>
            <p:cNvPr id="22" name="Flowchart: Process 21">
              <a:extLst>
                <a:ext uri="{FF2B5EF4-FFF2-40B4-BE49-F238E27FC236}">
                  <a16:creationId xmlns:a16="http://schemas.microsoft.com/office/drawing/2014/main" id="{3A9DF9E7-58D5-F97D-8D11-45D15F1ABD92}"/>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3" name="Flowchart: Process 22">
              <a:extLst>
                <a:ext uri="{FF2B5EF4-FFF2-40B4-BE49-F238E27FC236}">
                  <a16:creationId xmlns:a16="http://schemas.microsoft.com/office/drawing/2014/main" id="{385E75FE-EBC3-3CF6-F062-A7FCE8AE1364}"/>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4" name="Group 23">
            <a:extLst>
              <a:ext uri="{FF2B5EF4-FFF2-40B4-BE49-F238E27FC236}">
                <a16:creationId xmlns:a16="http://schemas.microsoft.com/office/drawing/2014/main" id="{732B2C88-6162-480F-F816-D7F362134CEB}"/>
              </a:ext>
            </a:extLst>
          </p:cNvPr>
          <p:cNvGrpSpPr/>
          <p:nvPr/>
        </p:nvGrpSpPr>
        <p:grpSpPr>
          <a:xfrm>
            <a:off x="2552260" y="2978769"/>
            <a:ext cx="732200" cy="603648"/>
            <a:chOff x="3187704" y="503290"/>
            <a:chExt cx="732200" cy="603648"/>
          </a:xfrm>
        </p:grpSpPr>
        <p:sp>
          <p:nvSpPr>
            <p:cNvPr id="25" name="Flowchart: Process 24">
              <a:extLst>
                <a:ext uri="{FF2B5EF4-FFF2-40B4-BE49-F238E27FC236}">
                  <a16:creationId xmlns:a16="http://schemas.microsoft.com/office/drawing/2014/main" id="{8B69A9BF-7D02-B8E9-BE50-F567F829AFCE}"/>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6" name="Flowchart: Process 25">
              <a:extLst>
                <a:ext uri="{FF2B5EF4-FFF2-40B4-BE49-F238E27FC236}">
                  <a16:creationId xmlns:a16="http://schemas.microsoft.com/office/drawing/2014/main" id="{60C685E2-3BA6-43BA-8B70-DAD574EB3193}"/>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51" name="Group 50">
            <a:extLst>
              <a:ext uri="{FF2B5EF4-FFF2-40B4-BE49-F238E27FC236}">
                <a16:creationId xmlns:a16="http://schemas.microsoft.com/office/drawing/2014/main" id="{E7DFDFFB-441B-736C-5F7C-A03031052EF3}"/>
              </a:ext>
            </a:extLst>
          </p:cNvPr>
          <p:cNvGrpSpPr/>
          <p:nvPr/>
        </p:nvGrpSpPr>
        <p:grpSpPr>
          <a:xfrm>
            <a:off x="4169049" y="3009327"/>
            <a:ext cx="1141001" cy="1146179"/>
            <a:chOff x="2128984" y="2938949"/>
            <a:chExt cx="1141001" cy="1146179"/>
          </a:xfrm>
        </p:grpSpPr>
        <p:sp>
          <p:nvSpPr>
            <p:cNvPr id="10" name="Flowchart: Terminator 9">
              <a:extLst>
                <a:ext uri="{FF2B5EF4-FFF2-40B4-BE49-F238E27FC236}">
                  <a16:creationId xmlns:a16="http://schemas.microsoft.com/office/drawing/2014/main" id="{594645F0-7049-7D55-DC60-952DACCDA54C}"/>
                </a:ext>
              </a:extLst>
            </p:cNvPr>
            <p:cNvSpPr/>
            <p:nvPr/>
          </p:nvSpPr>
          <p:spPr>
            <a:xfrm>
              <a:off x="2128984" y="371579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grpSp>
          <p:nvGrpSpPr>
            <p:cNvPr id="27" name="Group 26">
              <a:extLst>
                <a:ext uri="{FF2B5EF4-FFF2-40B4-BE49-F238E27FC236}">
                  <a16:creationId xmlns:a16="http://schemas.microsoft.com/office/drawing/2014/main" id="{EE1BCA12-4C8D-FB14-1C61-2C2DFC88252B}"/>
                </a:ext>
              </a:extLst>
            </p:cNvPr>
            <p:cNvGrpSpPr/>
            <p:nvPr/>
          </p:nvGrpSpPr>
          <p:grpSpPr>
            <a:xfrm>
              <a:off x="2286304" y="2978207"/>
              <a:ext cx="732200" cy="603648"/>
              <a:chOff x="3187704" y="503290"/>
              <a:chExt cx="732200" cy="603648"/>
            </a:xfrm>
          </p:grpSpPr>
          <p:sp>
            <p:nvSpPr>
              <p:cNvPr id="28" name="Flowchart: Process 27">
                <a:extLst>
                  <a:ext uri="{FF2B5EF4-FFF2-40B4-BE49-F238E27FC236}">
                    <a16:creationId xmlns:a16="http://schemas.microsoft.com/office/drawing/2014/main" id="{E5E7667E-6BAD-0BD2-A1DA-83637CB86891}"/>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9" name="Flowchart: Process 28">
                <a:extLst>
                  <a:ext uri="{FF2B5EF4-FFF2-40B4-BE49-F238E27FC236}">
                    <a16:creationId xmlns:a16="http://schemas.microsoft.com/office/drawing/2014/main" id="{05932BCB-4D48-90BF-3361-68FDAE24BF9E}"/>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30" name="Picture 12">
              <a:extLst>
                <a:ext uri="{FF2B5EF4-FFF2-40B4-BE49-F238E27FC236}">
                  <a16:creationId xmlns:a16="http://schemas.microsoft.com/office/drawing/2014/main" id="{828864B4-D701-392F-444A-FA774ABBF8A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014"/>
            <a:stretch/>
          </p:blipFill>
          <p:spPr bwMode="auto">
            <a:xfrm>
              <a:off x="2329261" y="2938949"/>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grpSp>
      <p:grpSp>
        <p:nvGrpSpPr>
          <p:cNvPr id="50" name="Group 49">
            <a:extLst>
              <a:ext uri="{FF2B5EF4-FFF2-40B4-BE49-F238E27FC236}">
                <a16:creationId xmlns:a16="http://schemas.microsoft.com/office/drawing/2014/main" id="{54C6D92F-E52B-F217-2F8D-7394C383B51C}"/>
              </a:ext>
            </a:extLst>
          </p:cNvPr>
          <p:cNvGrpSpPr/>
          <p:nvPr/>
        </p:nvGrpSpPr>
        <p:grpSpPr>
          <a:xfrm>
            <a:off x="2150299" y="968450"/>
            <a:ext cx="1141001" cy="1319230"/>
            <a:chOff x="5082961" y="917722"/>
            <a:chExt cx="1141001" cy="1319230"/>
          </a:xfrm>
        </p:grpSpPr>
        <p:sp>
          <p:nvSpPr>
            <p:cNvPr id="7" name="Flowchart: Terminator 6">
              <a:extLst>
                <a:ext uri="{FF2B5EF4-FFF2-40B4-BE49-F238E27FC236}">
                  <a16:creationId xmlns:a16="http://schemas.microsoft.com/office/drawing/2014/main" id="{4D6A883B-0FB7-EE15-F6A1-6FC742FC9081}"/>
                </a:ext>
              </a:extLst>
            </p:cNvPr>
            <p:cNvSpPr/>
            <p:nvPr/>
          </p:nvSpPr>
          <p:spPr>
            <a:xfrm>
              <a:off x="5082961" y="186762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12 mt</a:t>
              </a:r>
              <a:r>
                <a:rPr lang="en-IN" sz="1100" baseline="30000"/>
                <a:t>2</a:t>
              </a:r>
              <a:r>
                <a:rPr lang="en-IN" sz="1100"/>
                <a:t>/Lt</a:t>
              </a:r>
            </a:p>
          </p:txBody>
        </p:sp>
        <p:grpSp>
          <p:nvGrpSpPr>
            <p:cNvPr id="15" name="Group 14">
              <a:extLst>
                <a:ext uri="{FF2B5EF4-FFF2-40B4-BE49-F238E27FC236}">
                  <a16:creationId xmlns:a16="http://schemas.microsoft.com/office/drawing/2014/main" id="{15F189DB-9E44-6465-8BDF-6AC9F0B05FE2}"/>
                </a:ext>
              </a:extLst>
            </p:cNvPr>
            <p:cNvGrpSpPr/>
            <p:nvPr/>
          </p:nvGrpSpPr>
          <p:grpSpPr>
            <a:xfrm>
              <a:off x="5256138" y="1032485"/>
              <a:ext cx="732200" cy="603648"/>
              <a:chOff x="3187704" y="503290"/>
              <a:chExt cx="732200" cy="603648"/>
            </a:xfrm>
          </p:grpSpPr>
          <p:sp>
            <p:nvSpPr>
              <p:cNvPr id="16" name="Flowchart: Process 15">
                <a:extLst>
                  <a:ext uri="{FF2B5EF4-FFF2-40B4-BE49-F238E27FC236}">
                    <a16:creationId xmlns:a16="http://schemas.microsoft.com/office/drawing/2014/main" id="{5819D3E7-4315-3323-5A77-661141A5B1C0}"/>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7" name="Flowchart: Process 16">
                <a:extLst>
                  <a:ext uri="{FF2B5EF4-FFF2-40B4-BE49-F238E27FC236}">
                    <a16:creationId xmlns:a16="http://schemas.microsoft.com/office/drawing/2014/main" id="{58EA3D01-08A3-E246-DC1D-15A609F91F95}"/>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31" name="Picture 30">
              <a:extLst>
                <a:ext uri="{FF2B5EF4-FFF2-40B4-BE49-F238E27FC236}">
                  <a16:creationId xmlns:a16="http://schemas.microsoft.com/office/drawing/2014/main" id="{F712550E-2D75-EAE3-EE68-341977F6E4B6}"/>
                </a:ext>
              </a:extLst>
            </p:cNvPr>
            <p:cNvPicPr>
              <a:picLocks noChangeAspect="1"/>
            </p:cNvPicPr>
            <p:nvPr/>
          </p:nvPicPr>
          <p:blipFill>
            <a:blip r:embed="rId5"/>
            <a:stretch>
              <a:fillRect/>
            </a:stretch>
          </p:blipFill>
          <p:spPr>
            <a:xfrm>
              <a:off x="5303001" y="917722"/>
              <a:ext cx="638473" cy="621671"/>
            </a:xfrm>
            <a:prstGeom prst="rect">
              <a:avLst/>
            </a:prstGeom>
            <a:effectLst>
              <a:outerShdw blurRad="50800" dist="38100" dir="2700000" algn="tl" rotWithShape="0">
                <a:prstClr val="black">
                  <a:alpha val="40000"/>
                </a:prstClr>
              </a:outerShdw>
            </a:effectLst>
          </p:spPr>
        </p:pic>
      </p:grpSp>
      <p:pic>
        <p:nvPicPr>
          <p:cNvPr id="32" name="Picture 8">
            <a:extLst>
              <a:ext uri="{FF2B5EF4-FFF2-40B4-BE49-F238E27FC236}">
                <a16:creationId xmlns:a16="http://schemas.microsoft.com/office/drawing/2014/main" id="{92BB8E08-6F1F-D6CC-F895-0FE5FBC7846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7309" y="2701377"/>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33" name="Multiplication Sign 32">
            <a:extLst>
              <a:ext uri="{FF2B5EF4-FFF2-40B4-BE49-F238E27FC236}">
                <a16:creationId xmlns:a16="http://schemas.microsoft.com/office/drawing/2014/main" id="{1088C948-8D93-3025-EFA3-1FCD25D86DD7}"/>
              </a:ext>
            </a:extLst>
          </p:cNvPr>
          <p:cNvSpPr/>
          <p:nvPr/>
        </p:nvSpPr>
        <p:spPr>
          <a:xfrm>
            <a:off x="4143859" y="1156416"/>
            <a:ext cx="297302" cy="294879"/>
          </a:xfrm>
          <a:prstGeom prst="mathMultiply">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4" name="TextBox 33">
            <a:extLst>
              <a:ext uri="{FF2B5EF4-FFF2-40B4-BE49-F238E27FC236}">
                <a16:creationId xmlns:a16="http://schemas.microsoft.com/office/drawing/2014/main" id="{E52402B8-5469-7484-3953-78AD1C805E20}"/>
              </a:ext>
            </a:extLst>
          </p:cNvPr>
          <p:cNvSpPr txBox="1"/>
          <p:nvPr/>
        </p:nvSpPr>
        <p:spPr>
          <a:xfrm>
            <a:off x="4028084" y="1134387"/>
            <a:ext cx="333057" cy="433849"/>
          </a:xfrm>
          <a:prstGeom prst="rect">
            <a:avLst/>
          </a:prstGeom>
          <a:noFill/>
        </p:spPr>
        <p:txBody>
          <a:bodyPr wrap="square" lIns="0" tIns="0" rIns="0" bIns="0" rtlCol="0">
            <a:noAutofit/>
          </a:bodyPr>
          <a:lstStyle/>
          <a:p>
            <a:r>
              <a:rPr lang="en-IN" sz="2400" b="1"/>
              <a:t>2</a:t>
            </a:r>
          </a:p>
        </p:txBody>
      </p:sp>
      <p:grpSp>
        <p:nvGrpSpPr>
          <p:cNvPr id="44" name="Group 43">
            <a:extLst>
              <a:ext uri="{FF2B5EF4-FFF2-40B4-BE49-F238E27FC236}">
                <a16:creationId xmlns:a16="http://schemas.microsoft.com/office/drawing/2014/main" id="{7F3EEF41-3039-2C9E-3AE5-D359A810A4C0}"/>
              </a:ext>
            </a:extLst>
          </p:cNvPr>
          <p:cNvGrpSpPr/>
          <p:nvPr/>
        </p:nvGrpSpPr>
        <p:grpSpPr>
          <a:xfrm>
            <a:off x="5188550" y="823808"/>
            <a:ext cx="1328304" cy="1512837"/>
            <a:chOff x="2012600" y="892494"/>
            <a:chExt cx="1328304" cy="1512837"/>
          </a:xfrm>
        </p:grpSpPr>
        <p:sp>
          <p:nvSpPr>
            <p:cNvPr id="6" name="Flowchart: Terminator 5">
              <a:extLst>
                <a:ext uri="{FF2B5EF4-FFF2-40B4-BE49-F238E27FC236}">
                  <a16:creationId xmlns:a16="http://schemas.microsoft.com/office/drawing/2014/main" id="{8B94AFD9-3314-3CF4-8A68-96384158C3A5}"/>
                </a:ext>
              </a:extLst>
            </p:cNvPr>
            <p:cNvSpPr/>
            <p:nvPr/>
          </p:nvSpPr>
          <p:spPr>
            <a:xfrm>
              <a:off x="2012600" y="1985959"/>
              <a:ext cx="1328304" cy="41937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Solvent based</a:t>
              </a:r>
            </a:p>
          </p:txBody>
        </p:sp>
        <p:grpSp>
          <p:nvGrpSpPr>
            <p:cNvPr id="12" name="Group 11">
              <a:extLst>
                <a:ext uri="{FF2B5EF4-FFF2-40B4-BE49-F238E27FC236}">
                  <a16:creationId xmlns:a16="http://schemas.microsoft.com/office/drawing/2014/main" id="{A1B86FBF-1248-16C5-8BC1-80EAE9E67382}"/>
                </a:ext>
              </a:extLst>
            </p:cNvPr>
            <p:cNvGrpSpPr/>
            <p:nvPr/>
          </p:nvGrpSpPr>
          <p:grpSpPr>
            <a:xfrm>
              <a:off x="2270359" y="1063208"/>
              <a:ext cx="732200" cy="603648"/>
              <a:chOff x="3187704" y="503290"/>
              <a:chExt cx="732200" cy="603648"/>
            </a:xfrm>
          </p:grpSpPr>
          <p:sp>
            <p:nvSpPr>
              <p:cNvPr id="13" name="Flowchart: Process 12">
                <a:extLst>
                  <a:ext uri="{FF2B5EF4-FFF2-40B4-BE49-F238E27FC236}">
                    <a16:creationId xmlns:a16="http://schemas.microsoft.com/office/drawing/2014/main" id="{D56C3934-C70A-F5B9-4D8F-4AD09E8B8D25}"/>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4" name="Flowchart: Process 13">
                <a:extLst>
                  <a:ext uri="{FF2B5EF4-FFF2-40B4-BE49-F238E27FC236}">
                    <a16:creationId xmlns:a16="http://schemas.microsoft.com/office/drawing/2014/main" id="{28DC3EEA-CE32-32F9-BFC2-E59D206D68FA}"/>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40" name="Graphic 39" descr="Water with solid fill">
              <a:extLst>
                <a:ext uri="{FF2B5EF4-FFF2-40B4-BE49-F238E27FC236}">
                  <a16:creationId xmlns:a16="http://schemas.microsoft.com/office/drawing/2014/main" id="{9F5A1E6E-D806-A0BC-854D-F5880DB5A3C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311301" y="892494"/>
              <a:ext cx="664732" cy="664732"/>
            </a:xfrm>
            <a:prstGeom prst="rect">
              <a:avLst/>
            </a:prstGeom>
            <a:effectLst>
              <a:outerShdw blurRad="50800" dist="38100" dir="2700000" algn="tl" rotWithShape="0">
                <a:prstClr val="black">
                  <a:alpha val="40000"/>
                </a:prstClr>
              </a:outerShdw>
            </a:effectLst>
          </p:spPr>
        </p:pic>
      </p:grpSp>
      <p:pic>
        <p:nvPicPr>
          <p:cNvPr id="42" name="Picture 41" descr="A picture containing graphical user interface&#10;&#10;Description automatically generated">
            <a:extLst>
              <a:ext uri="{FF2B5EF4-FFF2-40B4-BE49-F238E27FC236}">
                <a16:creationId xmlns:a16="http://schemas.microsoft.com/office/drawing/2014/main" id="{BBB22470-E7FD-81FD-E65F-32BABD42F756}"/>
              </a:ext>
            </a:extLst>
          </p:cNvPr>
          <p:cNvPicPr>
            <a:picLocks noChangeAspect="1"/>
          </p:cNvPicPr>
          <p:nvPr/>
        </p:nvPicPr>
        <p:blipFill rotWithShape="1">
          <a:blip r:embed="rId9"/>
          <a:srcRect b="5896"/>
          <a:stretch/>
        </p:blipFill>
        <p:spPr>
          <a:xfrm>
            <a:off x="6643687" y="2405331"/>
            <a:ext cx="1868032" cy="2228886"/>
          </a:xfrm>
          <a:prstGeom prst="rect">
            <a:avLst/>
          </a:prstGeom>
          <a:effectLst>
            <a:outerShdw blurRad="76200" dir="13500000" sy="23000" kx="1200000" algn="br" rotWithShape="0">
              <a:prstClr val="black">
                <a:alpha val="20000"/>
              </a:prstClr>
            </a:outerShdw>
          </a:effectLst>
        </p:spPr>
      </p:pic>
      <p:sp>
        <p:nvSpPr>
          <p:cNvPr id="45" name="Flowchart: Terminator 44">
            <a:extLst>
              <a:ext uri="{FF2B5EF4-FFF2-40B4-BE49-F238E27FC236}">
                <a16:creationId xmlns:a16="http://schemas.microsoft.com/office/drawing/2014/main" id="{EAE2FF68-2C48-00E3-969D-2336EAE5D6B9}"/>
              </a:ext>
            </a:extLst>
          </p:cNvPr>
          <p:cNvSpPr/>
          <p:nvPr/>
        </p:nvSpPr>
        <p:spPr>
          <a:xfrm>
            <a:off x="586537" y="1965005"/>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Satin Matt</a:t>
            </a:r>
          </a:p>
        </p:txBody>
      </p:sp>
      <p:grpSp>
        <p:nvGrpSpPr>
          <p:cNvPr id="46" name="Group 45">
            <a:extLst>
              <a:ext uri="{FF2B5EF4-FFF2-40B4-BE49-F238E27FC236}">
                <a16:creationId xmlns:a16="http://schemas.microsoft.com/office/drawing/2014/main" id="{6E570F96-0BA4-9ABE-7939-1548F2986715}"/>
              </a:ext>
            </a:extLst>
          </p:cNvPr>
          <p:cNvGrpSpPr/>
          <p:nvPr/>
        </p:nvGrpSpPr>
        <p:grpSpPr>
          <a:xfrm>
            <a:off x="759714" y="1129870"/>
            <a:ext cx="732200" cy="603648"/>
            <a:chOff x="3187704" y="503290"/>
            <a:chExt cx="732200" cy="603648"/>
          </a:xfrm>
        </p:grpSpPr>
        <p:sp>
          <p:nvSpPr>
            <p:cNvPr id="47" name="Flowchart: Process 46">
              <a:extLst>
                <a:ext uri="{FF2B5EF4-FFF2-40B4-BE49-F238E27FC236}">
                  <a16:creationId xmlns:a16="http://schemas.microsoft.com/office/drawing/2014/main" id="{F4D1605A-C457-5E2D-EC54-FB9818FC0F66}"/>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8" name="Flowchart: Process 47">
              <a:extLst>
                <a:ext uri="{FF2B5EF4-FFF2-40B4-BE49-F238E27FC236}">
                  <a16:creationId xmlns:a16="http://schemas.microsoft.com/office/drawing/2014/main" id="{105C0598-643D-E7F5-2183-27BC8C17C350}"/>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49" name="Picture 4">
            <a:extLst>
              <a:ext uri="{FF2B5EF4-FFF2-40B4-BE49-F238E27FC236}">
                <a16:creationId xmlns:a16="http://schemas.microsoft.com/office/drawing/2014/main" id="{0DCD3C68-A943-5578-715A-1235AFF181A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14442" y="1076189"/>
            <a:ext cx="559207" cy="576153"/>
          </a:xfrm>
          <a:prstGeom prst="rect">
            <a:avLst/>
          </a:prstGeom>
          <a:noFill/>
          <a:extLst>
            <a:ext uri="{909E8E84-426E-40DD-AFC4-6F175D3DCCD1}">
              <a14:hiddenFill xmlns:a14="http://schemas.microsoft.com/office/drawing/2010/main">
                <a:solidFill>
                  <a:srgbClr val="FFFFFF"/>
                </a:solidFill>
              </a14:hiddenFill>
            </a:ext>
          </a:extLst>
        </p:spPr>
      </p:pic>
      <p:pic>
        <p:nvPicPr>
          <p:cNvPr id="37" name="Picture 10">
            <a:extLst>
              <a:ext uri="{FF2B5EF4-FFF2-40B4-BE49-F238E27FC236}">
                <a16:creationId xmlns:a16="http://schemas.microsoft.com/office/drawing/2014/main" id="{707A255C-4FC4-6D20-623D-AF4984DB334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90665" y="2733675"/>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5412875"/>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oards with unfocused background">
            <a:extLst>
              <a:ext uri="{FF2B5EF4-FFF2-40B4-BE49-F238E27FC236}">
                <a16:creationId xmlns:a16="http://schemas.microsoft.com/office/drawing/2014/main" id="{1BC01D85-D9D4-5C5E-E0DD-F7FF7FE51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481989D9-AA0A-7411-542F-933402A85C72}"/>
              </a:ext>
            </a:extLst>
          </p:cNvPr>
          <p:cNvSpPr/>
          <p:nvPr/>
        </p:nvSpPr>
        <p:spPr>
          <a:xfrm>
            <a:off x="637501" y="1367250"/>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solidFill>
                  <a:srgbClr val="B7B9BA"/>
                </a:solidFill>
              </a:rPr>
              <a:t>Dulux Woodcare Satinwood</a:t>
            </a:r>
            <a:endParaRPr lang="en-SG" sz="1600">
              <a:solidFill>
                <a:srgbClr val="B7B9BA"/>
              </a:solidFill>
              <a:latin typeface="Colour Sans" panose="02000503030000020004" pitchFamily="2" charset="0"/>
            </a:endParaRPr>
          </a:p>
        </p:txBody>
      </p:sp>
      <p:sp>
        <p:nvSpPr>
          <p:cNvPr id="8" name="Speech Bubble: Rectangle with Corners Rounded 7">
            <a:extLst>
              <a:ext uri="{FF2B5EF4-FFF2-40B4-BE49-F238E27FC236}">
                <a16:creationId xmlns:a16="http://schemas.microsoft.com/office/drawing/2014/main" id="{9EDE428E-698E-A558-65B0-88495161CD7C}"/>
              </a:ext>
            </a:extLst>
          </p:cNvPr>
          <p:cNvSpPr/>
          <p:nvPr/>
        </p:nvSpPr>
        <p:spPr>
          <a:xfrm>
            <a:off x="5082028" y="1278347"/>
            <a:ext cx="1318771" cy="811455"/>
          </a:xfrm>
          <a:prstGeom prst="wedgeRoundRectCallout">
            <a:avLst>
              <a:gd name="adj1" fmla="val -19697"/>
              <a:gd name="adj2" fmla="val 841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Timbercolour</a:t>
            </a:r>
            <a:endParaRPr lang="en-SG" sz="1600">
              <a:latin typeface="Colour Sans" panose="02000503030000020004" pitchFamily="2" charset="0"/>
            </a:endParaRPr>
          </a:p>
        </p:txBody>
      </p:sp>
      <p:sp>
        <p:nvSpPr>
          <p:cNvPr id="9" name="Rectangle: Rounded Corners 8">
            <a:extLst>
              <a:ext uri="{FF2B5EF4-FFF2-40B4-BE49-F238E27FC236}">
                <a16:creationId xmlns:a16="http://schemas.microsoft.com/office/drawing/2014/main" id="{7237242A-8AA2-8BB6-F1B6-BCF9BC362AED}"/>
              </a:ext>
            </a:extLst>
          </p:cNvPr>
          <p:cNvSpPr/>
          <p:nvPr/>
        </p:nvSpPr>
        <p:spPr>
          <a:xfrm>
            <a:off x="2420387" y="4738482"/>
            <a:ext cx="3980412" cy="310100"/>
          </a:xfrm>
          <a:prstGeom prst="roundRect">
            <a:avLst/>
          </a:prstGeom>
          <a:solidFill>
            <a:schemeClr val="bg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0" name="TextBox 9">
            <a:extLst>
              <a:ext uri="{FF2B5EF4-FFF2-40B4-BE49-F238E27FC236}">
                <a16:creationId xmlns:a16="http://schemas.microsoft.com/office/drawing/2014/main" id="{F20A2EC2-9C80-4E8D-84DC-92C722779FD1}"/>
              </a:ext>
            </a:extLst>
          </p:cNvPr>
          <p:cNvSpPr txBox="1"/>
          <p:nvPr/>
        </p:nvSpPr>
        <p:spPr>
          <a:xfrm>
            <a:off x="2547608" y="4708866"/>
            <a:ext cx="3853191" cy="369332"/>
          </a:xfrm>
          <a:prstGeom prst="rect">
            <a:avLst/>
          </a:prstGeom>
          <a:noFill/>
        </p:spPr>
        <p:txBody>
          <a:bodyPr wrap="square">
            <a:spAutoFit/>
          </a:bodyPr>
          <a:lstStyle/>
          <a:p>
            <a:pPr algn="l" rtl="0" fontAlgn="base"/>
            <a:r>
              <a:rPr lang="en-US" i="1">
                <a:solidFill>
                  <a:schemeClr val="bg1"/>
                </a:solidFill>
              </a:rPr>
              <a:t>Click each product to learn more. </a:t>
            </a:r>
          </a:p>
        </p:txBody>
      </p:sp>
      <p:pic>
        <p:nvPicPr>
          <p:cNvPr id="11" name="Picture 10" descr="A picture containing graphical user interface&#10;&#10;Description automatically generated">
            <a:extLst>
              <a:ext uri="{FF2B5EF4-FFF2-40B4-BE49-F238E27FC236}">
                <a16:creationId xmlns:a16="http://schemas.microsoft.com/office/drawing/2014/main" id="{F54E31A0-FDAE-908C-7C5A-7428F5A21F5E}"/>
              </a:ext>
            </a:extLst>
          </p:cNvPr>
          <p:cNvPicPr>
            <a:picLocks noChangeAspect="1"/>
          </p:cNvPicPr>
          <p:nvPr/>
        </p:nvPicPr>
        <p:blipFill rotWithShape="1">
          <a:blip r:embed="rId4">
            <a:duotone>
              <a:schemeClr val="bg2">
                <a:shade val="45000"/>
                <a:satMod val="135000"/>
              </a:schemeClr>
              <a:prstClr val="white"/>
            </a:duotone>
          </a:blip>
          <a:srcRect b="5896"/>
          <a:stretch/>
        </p:blipFill>
        <p:spPr>
          <a:xfrm>
            <a:off x="563584" y="2309518"/>
            <a:ext cx="1868032" cy="2228886"/>
          </a:xfrm>
          <a:prstGeom prst="rect">
            <a:avLst/>
          </a:prstGeom>
          <a:effectLst>
            <a:outerShdw blurRad="76200" dir="13500000" sy="23000" kx="1200000" algn="br" rotWithShape="0">
              <a:prstClr val="black">
                <a:alpha val="20000"/>
              </a:prstClr>
            </a:outerShdw>
          </a:effectLst>
        </p:spPr>
      </p:pic>
      <p:pic>
        <p:nvPicPr>
          <p:cNvPr id="12" name="Picture 11" descr="A picture containing graphical user interface&#10;&#10;Description automatically generated">
            <a:extLst>
              <a:ext uri="{FF2B5EF4-FFF2-40B4-BE49-F238E27FC236}">
                <a16:creationId xmlns:a16="http://schemas.microsoft.com/office/drawing/2014/main" id="{606E5163-4353-0915-125F-178A1EC69A01}"/>
              </a:ext>
            </a:extLst>
          </p:cNvPr>
          <p:cNvPicPr>
            <a:picLocks noChangeAspect="1"/>
          </p:cNvPicPr>
          <p:nvPr/>
        </p:nvPicPr>
        <p:blipFill rotWithShape="1">
          <a:blip r:embed="rId5"/>
          <a:srcRect b="6237"/>
          <a:stretch/>
        </p:blipFill>
        <p:spPr>
          <a:xfrm>
            <a:off x="2720616" y="2289444"/>
            <a:ext cx="1859724" cy="2228887"/>
          </a:xfrm>
          <a:prstGeom prst="rect">
            <a:avLst/>
          </a:prstGeom>
          <a:effectLst>
            <a:outerShdw blurRad="76200" dir="13500000" sy="23000" kx="1200000" algn="br" rotWithShape="0">
              <a:prstClr val="black">
                <a:alpha val="20000"/>
              </a:prstClr>
            </a:outerShdw>
          </a:effectLst>
        </p:spPr>
      </p:pic>
      <p:pic>
        <p:nvPicPr>
          <p:cNvPr id="13" name="Picture 12" descr="A picture containing graphical user interface&#10;&#10;Description automatically generated">
            <a:extLst>
              <a:ext uri="{FF2B5EF4-FFF2-40B4-BE49-F238E27FC236}">
                <a16:creationId xmlns:a16="http://schemas.microsoft.com/office/drawing/2014/main" id="{F894BFBC-8E08-85C1-730B-0DC13834CFE7}"/>
              </a:ext>
            </a:extLst>
          </p:cNvPr>
          <p:cNvPicPr>
            <a:picLocks noChangeAspect="1"/>
          </p:cNvPicPr>
          <p:nvPr/>
        </p:nvPicPr>
        <p:blipFill rotWithShape="1">
          <a:blip r:embed="rId6"/>
          <a:srcRect b="10181"/>
          <a:stretch/>
        </p:blipFill>
        <p:spPr>
          <a:xfrm>
            <a:off x="4685319" y="2008761"/>
            <a:ext cx="2010576" cy="2509570"/>
          </a:xfrm>
          <a:prstGeom prst="rect">
            <a:avLst/>
          </a:prstGeom>
          <a:effectLst>
            <a:outerShdw blurRad="76200" dir="13500000" sy="23000" kx="1200000" algn="br" rotWithShape="0">
              <a:prstClr val="black">
                <a:alpha val="20000"/>
              </a:prstClr>
            </a:outerShdw>
          </a:effectLst>
        </p:spPr>
      </p:pic>
      <p:pic>
        <p:nvPicPr>
          <p:cNvPr id="14" name="Picture 13" descr="A picture containing logo&#10;&#10;Description automatically generated">
            <a:extLst>
              <a:ext uri="{FF2B5EF4-FFF2-40B4-BE49-F238E27FC236}">
                <a16:creationId xmlns:a16="http://schemas.microsoft.com/office/drawing/2014/main" id="{CD54FDD2-7E9E-DD57-BA1D-CF6493962F8A}"/>
              </a:ext>
            </a:extLst>
          </p:cNvPr>
          <p:cNvPicPr>
            <a:picLocks noChangeAspect="1"/>
          </p:cNvPicPr>
          <p:nvPr/>
        </p:nvPicPr>
        <p:blipFill rotWithShape="1">
          <a:blip r:embed="rId7"/>
          <a:srcRect b="6386"/>
          <a:stretch/>
        </p:blipFill>
        <p:spPr>
          <a:xfrm>
            <a:off x="6686019" y="2387627"/>
            <a:ext cx="1888540" cy="2228887"/>
          </a:xfrm>
          <a:prstGeom prst="rect">
            <a:avLst/>
          </a:prstGeom>
          <a:effectLst>
            <a:outerShdw blurRad="76200" dir="13500000" sy="23000" kx="1200000" algn="br" rotWithShape="0">
              <a:prstClr val="black">
                <a:alpha val="20000"/>
              </a:prstClr>
            </a:outerShdw>
          </a:effectLst>
        </p:spPr>
      </p:pic>
      <p:sp>
        <p:nvSpPr>
          <p:cNvPr id="15" name="Speech Bubble: Rectangle with Corners Rounded 14">
            <a:extLst>
              <a:ext uri="{FF2B5EF4-FFF2-40B4-BE49-F238E27FC236}">
                <a16:creationId xmlns:a16="http://schemas.microsoft.com/office/drawing/2014/main" id="{EE476629-379A-8A88-4449-62A61F6FF9E7}"/>
              </a:ext>
            </a:extLst>
          </p:cNvPr>
          <p:cNvSpPr/>
          <p:nvPr/>
        </p:nvSpPr>
        <p:spPr>
          <a:xfrm>
            <a:off x="7245915" y="1557786"/>
            <a:ext cx="1318771"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Solarscreen</a:t>
            </a:r>
            <a:endParaRPr lang="en-SG" sz="1600">
              <a:latin typeface="Colour Sans" panose="02000503030000020004" pitchFamily="2" charset="0"/>
            </a:endParaRPr>
          </a:p>
        </p:txBody>
      </p:sp>
      <p:sp>
        <p:nvSpPr>
          <p:cNvPr id="17" name="TextBox 16">
            <a:extLst>
              <a:ext uri="{FF2B5EF4-FFF2-40B4-BE49-F238E27FC236}">
                <a16:creationId xmlns:a16="http://schemas.microsoft.com/office/drawing/2014/main" id="{6F418A38-9571-7A7A-1285-05F39E014F24}"/>
              </a:ext>
            </a:extLst>
          </p:cNvPr>
          <p:cNvSpPr txBox="1"/>
          <p:nvPr/>
        </p:nvSpPr>
        <p:spPr>
          <a:xfrm>
            <a:off x="509588" y="517125"/>
            <a:ext cx="6372224" cy="369332"/>
          </a:xfrm>
          <a:prstGeom prst="rect">
            <a:avLst/>
          </a:prstGeom>
          <a:noFill/>
        </p:spPr>
        <p:txBody>
          <a:bodyPr wrap="square">
            <a:spAutoFit/>
          </a:bodyPr>
          <a:lstStyle/>
          <a:p>
            <a:r>
              <a:rPr lang="en-US" sz="1800"/>
              <a:t>Dulux Woodcare Range</a:t>
            </a:r>
            <a:endParaRPr lang="en-IN"/>
          </a:p>
        </p:txBody>
      </p:sp>
      <p:sp>
        <p:nvSpPr>
          <p:cNvPr id="7" name="Speech Bubble: Rectangle with Corners Rounded 6">
            <a:extLst>
              <a:ext uri="{FF2B5EF4-FFF2-40B4-BE49-F238E27FC236}">
                <a16:creationId xmlns:a16="http://schemas.microsoft.com/office/drawing/2014/main" id="{3BC515CE-BD2A-83F1-B914-5A04808265DE}"/>
              </a:ext>
            </a:extLst>
          </p:cNvPr>
          <p:cNvSpPr/>
          <p:nvPr/>
        </p:nvSpPr>
        <p:spPr>
          <a:xfrm>
            <a:off x="2866954" y="1251727"/>
            <a:ext cx="1318771" cy="811455"/>
          </a:xfrm>
          <a:prstGeom prst="wedgeRoundRectCallout">
            <a:avLst>
              <a:gd name="adj1" fmla="val -20538"/>
              <a:gd name="adj2" fmla="val 1064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Timbertone</a:t>
            </a:r>
            <a:br>
              <a:rPr lang="en-US" sz="1600"/>
            </a:br>
            <a:endParaRPr lang="en-SG" sz="1600">
              <a:latin typeface="Colour Sans" panose="02000503030000020004" pitchFamily="2" charset="0"/>
            </a:endParaRPr>
          </a:p>
        </p:txBody>
      </p:sp>
      <p:sp>
        <p:nvSpPr>
          <p:cNvPr id="3" name="L-Shape 2">
            <a:extLst>
              <a:ext uri="{FF2B5EF4-FFF2-40B4-BE49-F238E27FC236}">
                <a16:creationId xmlns:a16="http://schemas.microsoft.com/office/drawing/2014/main" id="{C8AAE435-84B5-80C5-7447-B19EE6D0EB6B}"/>
              </a:ext>
            </a:extLst>
          </p:cNvPr>
          <p:cNvSpPr/>
          <p:nvPr/>
        </p:nvSpPr>
        <p:spPr>
          <a:xfrm rot="18550510">
            <a:off x="625353" y="2700755"/>
            <a:ext cx="1900680" cy="985787"/>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92894380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oards with unfocused background">
            <a:extLst>
              <a:ext uri="{FF2B5EF4-FFF2-40B4-BE49-F238E27FC236}">
                <a16:creationId xmlns:a16="http://schemas.microsoft.com/office/drawing/2014/main" id="{4FF4A194-75A1-9A92-13BA-3A236E9B5D4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A picture containing graphical user interface&#10;&#10;Description automatically generated">
            <a:extLst>
              <a:ext uri="{FF2B5EF4-FFF2-40B4-BE49-F238E27FC236}">
                <a16:creationId xmlns:a16="http://schemas.microsoft.com/office/drawing/2014/main" id="{A7F65989-B4B7-0DE3-C199-EFC755EEB7E5}"/>
              </a:ext>
            </a:extLst>
          </p:cNvPr>
          <p:cNvPicPr>
            <a:picLocks noChangeAspect="1"/>
          </p:cNvPicPr>
          <p:nvPr/>
        </p:nvPicPr>
        <p:blipFill rotWithShape="1">
          <a:blip r:embed="rId4"/>
          <a:srcRect b="6237"/>
          <a:stretch/>
        </p:blipFill>
        <p:spPr>
          <a:xfrm>
            <a:off x="725844" y="2757701"/>
            <a:ext cx="1859724" cy="2228887"/>
          </a:xfrm>
          <a:prstGeom prst="rect">
            <a:avLst/>
          </a:prstGeom>
          <a:effectLst>
            <a:outerShdw blurRad="76200" dir="13500000" sy="23000" kx="1200000" algn="br" rotWithShape="0">
              <a:prstClr val="black">
                <a:alpha val="20000"/>
              </a:prstClr>
            </a:outerShdw>
          </a:effectLst>
        </p:spPr>
      </p:pic>
      <p:sp>
        <p:nvSpPr>
          <p:cNvPr id="4" name="TextBox 3">
            <a:extLst>
              <a:ext uri="{FF2B5EF4-FFF2-40B4-BE49-F238E27FC236}">
                <a16:creationId xmlns:a16="http://schemas.microsoft.com/office/drawing/2014/main" id="{E4378A65-9144-D8AF-02A0-6AFB8A5CE17C}"/>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5" name="TextBox 4">
            <a:extLst>
              <a:ext uri="{FF2B5EF4-FFF2-40B4-BE49-F238E27FC236}">
                <a16:creationId xmlns:a16="http://schemas.microsoft.com/office/drawing/2014/main" id="{8D29E41C-C298-5EA2-4901-31E4DAFDC747}"/>
              </a:ext>
            </a:extLst>
          </p:cNvPr>
          <p:cNvSpPr txBox="1"/>
          <p:nvPr/>
        </p:nvSpPr>
        <p:spPr>
          <a:xfrm>
            <a:off x="2021703" y="58729"/>
            <a:ext cx="4367213"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Woodcare Timbertone</a:t>
            </a:r>
            <a:endParaRPr lang="en-SG" sz="2400">
              <a:latin typeface="Colour Sans" panose="02000503030000020004" pitchFamily="2" charset="0"/>
            </a:endParaRPr>
          </a:p>
        </p:txBody>
      </p:sp>
      <p:pic>
        <p:nvPicPr>
          <p:cNvPr id="72706" name="Picture 2">
            <a:extLst>
              <a:ext uri="{FF2B5EF4-FFF2-40B4-BE49-F238E27FC236}">
                <a16:creationId xmlns:a16="http://schemas.microsoft.com/office/drawing/2014/main" id="{19F58E1F-3646-822E-DAE9-8A328F33067A}"/>
              </a:ext>
            </a:extLst>
          </p:cNvPr>
          <p:cNvPicPr>
            <a:picLocks noChangeAspect="1" noChangeArrowheads="1"/>
          </p:cNvPicPr>
          <p:nvPr/>
        </p:nvPicPr>
        <p:blipFill>
          <a:blip r:embed="rId5"/>
          <a:srcRect/>
          <a:stretch/>
        </p:blipFill>
        <p:spPr bwMode="auto">
          <a:xfrm>
            <a:off x="3685706" y="1086547"/>
            <a:ext cx="5013461" cy="334230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Callout: Bent Line 5">
            <a:extLst>
              <a:ext uri="{FF2B5EF4-FFF2-40B4-BE49-F238E27FC236}">
                <a16:creationId xmlns:a16="http://schemas.microsoft.com/office/drawing/2014/main" id="{41FFF1D9-6675-12BB-4175-F9AE6863D62D}"/>
              </a:ext>
            </a:extLst>
          </p:cNvPr>
          <p:cNvSpPr/>
          <p:nvPr/>
        </p:nvSpPr>
        <p:spPr>
          <a:xfrm>
            <a:off x="2104556" y="1356691"/>
            <a:ext cx="962025" cy="440934"/>
          </a:xfrm>
          <a:prstGeom prst="borderCallout2">
            <a:avLst>
              <a:gd name="adj1" fmla="val 18750"/>
              <a:gd name="adj2" fmla="val 101568"/>
              <a:gd name="adj3" fmla="val 68434"/>
              <a:gd name="adj4" fmla="val 125907"/>
              <a:gd name="adj5" fmla="val 67136"/>
              <a:gd name="adj6" fmla="val 177096"/>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sz="1400"/>
              <a:t>Wood Panels</a:t>
            </a:r>
          </a:p>
        </p:txBody>
      </p:sp>
      <p:sp>
        <p:nvSpPr>
          <p:cNvPr id="7" name="Callout: Bent Line 6">
            <a:extLst>
              <a:ext uri="{FF2B5EF4-FFF2-40B4-BE49-F238E27FC236}">
                <a16:creationId xmlns:a16="http://schemas.microsoft.com/office/drawing/2014/main" id="{1A4FBE5E-AEF0-CB1B-C3D6-06D468E91000}"/>
              </a:ext>
            </a:extLst>
          </p:cNvPr>
          <p:cNvSpPr/>
          <p:nvPr/>
        </p:nvSpPr>
        <p:spPr>
          <a:xfrm>
            <a:off x="3724296" y="4554074"/>
            <a:ext cx="962025" cy="440934"/>
          </a:xfrm>
          <a:prstGeom prst="borderCallout2">
            <a:avLst>
              <a:gd name="adj1" fmla="val 18750"/>
              <a:gd name="adj2" fmla="val 101568"/>
              <a:gd name="adj3" fmla="val 16590"/>
              <a:gd name="adj4" fmla="val 125907"/>
              <a:gd name="adj5" fmla="val -94878"/>
              <a:gd name="adj6" fmla="val 148383"/>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sz="1400"/>
              <a:t>Parquet Flooring</a:t>
            </a:r>
          </a:p>
        </p:txBody>
      </p:sp>
      <p:sp>
        <p:nvSpPr>
          <p:cNvPr id="8" name="Callout: Bent Line 7">
            <a:extLst>
              <a:ext uri="{FF2B5EF4-FFF2-40B4-BE49-F238E27FC236}">
                <a16:creationId xmlns:a16="http://schemas.microsoft.com/office/drawing/2014/main" id="{C218144D-9846-CBFD-EE10-DD0E0D21BF79}"/>
              </a:ext>
            </a:extLst>
          </p:cNvPr>
          <p:cNvSpPr/>
          <p:nvPr/>
        </p:nvSpPr>
        <p:spPr>
          <a:xfrm>
            <a:off x="5907903" y="4554074"/>
            <a:ext cx="962025" cy="440934"/>
          </a:xfrm>
          <a:prstGeom prst="borderCallout2">
            <a:avLst>
              <a:gd name="adj1" fmla="val 18750"/>
              <a:gd name="adj2" fmla="val 101568"/>
              <a:gd name="adj3" fmla="val 16590"/>
              <a:gd name="adj4" fmla="val 125907"/>
              <a:gd name="adj5" fmla="val -122960"/>
              <a:gd name="adj6" fmla="val 39472"/>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sz="1400"/>
              <a:t>Wooden furniture</a:t>
            </a:r>
          </a:p>
        </p:txBody>
      </p:sp>
    </p:spTree>
    <p:extLst>
      <p:ext uri="{BB962C8B-B14F-4D97-AF65-F5344CB8AC3E}">
        <p14:creationId xmlns:p14="http://schemas.microsoft.com/office/powerpoint/2010/main" val="329844947"/>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6" name="Picture 2">
            <a:extLst>
              <a:ext uri="{FF2B5EF4-FFF2-40B4-BE49-F238E27FC236}">
                <a16:creationId xmlns:a16="http://schemas.microsoft.com/office/drawing/2014/main" id="{299DC055-1978-C84E-6309-82AEBEE75B4F}"/>
              </a:ext>
            </a:extLst>
          </p:cNvPr>
          <p:cNvPicPr>
            <a:picLocks noChangeAspect="1" noChangeArrowheads="1"/>
          </p:cNvPicPr>
          <p:nvPr/>
        </p:nvPicPr>
        <p:blipFill>
          <a:blip r:embed="rId3"/>
          <a:srcRect t="7880" b="788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Free photo confident senior man portrait">
            <a:extLst>
              <a:ext uri="{FF2B5EF4-FFF2-40B4-BE49-F238E27FC236}">
                <a16:creationId xmlns:a16="http://schemas.microsoft.com/office/drawing/2014/main" id="{2B23D53D-C195-A7F9-78FE-EE165B4B44C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5200" y="-236999"/>
            <a:ext cx="8077200" cy="538049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24952999-641A-3D44-C7F1-2174B8F0D2B8}"/>
              </a:ext>
            </a:extLst>
          </p:cNvPr>
          <p:cNvSpPr txBox="1"/>
          <p:nvPr/>
        </p:nvSpPr>
        <p:spPr>
          <a:xfrm>
            <a:off x="810298" y="494217"/>
            <a:ext cx="218690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solidFill>
                  <a:schemeClr val="bg1"/>
                </a:solidFill>
              </a:rPr>
              <a:t>Click the puzzle icon to view Alex’s second requirement</a:t>
            </a:r>
          </a:p>
        </p:txBody>
      </p:sp>
      <p:pic>
        <p:nvPicPr>
          <p:cNvPr id="5" name="Picture 2">
            <a:extLst>
              <a:ext uri="{FF2B5EF4-FFF2-40B4-BE49-F238E27FC236}">
                <a16:creationId xmlns:a16="http://schemas.microsoft.com/office/drawing/2014/main" id="{56153574-2954-9A81-F8D9-A192A7DA59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0298" y="1589081"/>
            <a:ext cx="1342964" cy="131020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20343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ree photo wooden brick floor wall structure textured white concept">
            <a:extLst>
              <a:ext uri="{FF2B5EF4-FFF2-40B4-BE49-F238E27FC236}">
                <a16:creationId xmlns:a16="http://schemas.microsoft.com/office/drawing/2014/main" id="{827AE211-1574-9455-B2B5-D3AB39B88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88" b="18512"/>
          <a:stretch/>
        </p:blipFill>
        <p:spPr bwMode="auto">
          <a:xfrm>
            <a:off x="0" y="-378038"/>
            <a:ext cx="9144000" cy="5432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78BA8F8-04DD-9B96-8A64-84E4CF1C9294}"/>
              </a:ext>
            </a:extLst>
          </p:cNvPr>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977156" y="552558"/>
            <a:ext cx="3458160" cy="313964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D99101A6-582F-901F-0DE2-3FCC97D16937}"/>
              </a:ext>
            </a:extLst>
          </p:cNvPr>
          <p:cNvSpPr txBox="1"/>
          <p:nvPr/>
        </p:nvSpPr>
        <p:spPr>
          <a:xfrm>
            <a:off x="2113351" y="974334"/>
            <a:ext cx="1727200" cy="478505"/>
          </a:xfrm>
          <a:prstGeom prst="rect">
            <a:avLst/>
          </a:prstGeom>
          <a:noFill/>
        </p:spPr>
        <p:txBody>
          <a:bodyPr wrap="square" lIns="0" tIns="0" rIns="0" bIns="0" rtlCol="0">
            <a:noAutofit/>
          </a:bodyPr>
          <a:lstStyle/>
          <a:p>
            <a:r>
              <a:rPr lang="en-IN" sz="1400" b="0"/>
              <a:t>Highlights wood grains</a:t>
            </a:r>
          </a:p>
        </p:txBody>
      </p:sp>
      <p:sp>
        <p:nvSpPr>
          <p:cNvPr id="8" name="TextBox 7">
            <a:extLst>
              <a:ext uri="{FF2B5EF4-FFF2-40B4-BE49-F238E27FC236}">
                <a16:creationId xmlns:a16="http://schemas.microsoft.com/office/drawing/2014/main" id="{0CB3006C-F5E1-563B-6F62-F62A3A771301}"/>
              </a:ext>
            </a:extLst>
          </p:cNvPr>
          <p:cNvSpPr txBox="1"/>
          <p:nvPr/>
        </p:nvSpPr>
        <p:spPr>
          <a:xfrm>
            <a:off x="2113351" y="1904930"/>
            <a:ext cx="1727200" cy="478505"/>
          </a:xfrm>
          <a:prstGeom prst="rect">
            <a:avLst/>
          </a:prstGeom>
          <a:noFill/>
        </p:spPr>
        <p:txBody>
          <a:bodyPr wrap="square" lIns="0" tIns="0" rIns="0" bIns="0" rtlCol="0">
            <a:noAutofit/>
          </a:bodyPr>
          <a:lstStyle/>
          <a:p>
            <a:r>
              <a:rPr lang="en-IN" sz="1400" b="0"/>
              <a:t>Great film clarity</a:t>
            </a:r>
          </a:p>
        </p:txBody>
      </p:sp>
      <p:sp>
        <p:nvSpPr>
          <p:cNvPr id="9" name="TextBox 8">
            <a:extLst>
              <a:ext uri="{FF2B5EF4-FFF2-40B4-BE49-F238E27FC236}">
                <a16:creationId xmlns:a16="http://schemas.microsoft.com/office/drawing/2014/main" id="{A8587B36-8264-E0C5-B383-AE74B8B5C9D4}"/>
              </a:ext>
            </a:extLst>
          </p:cNvPr>
          <p:cNvSpPr txBox="1"/>
          <p:nvPr/>
        </p:nvSpPr>
        <p:spPr>
          <a:xfrm>
            <a:off x="2109005" y="2804516"/>
            <a:ext cx="1727200" cy="478505"/>
          </a:xfrm>
          <a:prstGeom prst="rect">
            <a:avLst/>
          </a:prstGeom>
          <a:noFill/>
        </p:spPr>
        <p:txBody>
          <a:bodyPr wrap="square" lIns="0" tIns="0" rIns="0" bIns="0" rtlCol="0">
            <a:noAutofit/>
          </a:bodyPr>
          <a:lstStyle/>
          <a:p>
            <a:r>
              <a:rPr lang="en-IN" sz="1400" b="0"/>
              <a:t>Protects against scratch and stains</a:t>
            </a:r>
          </a:p>
        </p:txBody>
      </p:sp>
      <p:pic>
        <p:nvPicPr>
          <p:cNvPr id="10" name="Picture 2">
            <a:extLst>
              <a:ext uri="{FF2B5EF4-FFF2-40B4-BE49-F238E27FC236}">
                <a16:creationId xmlns:a16="http://schemas.microsoft.com/office/drawing/2014/main" id="{E5965316-BF4F-315C-11A0-0986F5350E97}"/>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54023"/>
          <a:stretch/>
        </p:blipFill>
        <p:spPr bwMode="auto">
          <a:xfrm>
            <a:off x="1264904" y="1943155"/>
            <a:ext cx="507363" cy="3936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C13AE701-0826-8E8A-55B8-7B542B12C671}"/>
              </a:ext>
            </a:extLst>
          </p:cNvPr>
          <p:cNvPicPr>
            <a:picLocks noChangeAspect="1"/>
          </p:cNvPicPr>
          <p:nvPr/>
        </p:nvPicPr>
        <p:blipFill>
          <a:blip r:embed="rId6"/>
          <a:stretch>
            <a:fillRect/>
          </a:stretch>
        </p:blipFill>
        <p:spPr>
          <a:xfrm>
            <a:off x="1246009" y="916112"/>
            <a:ext cx="598489" cy="594947"/>
          </a:xfrm>
          <a:prstGeom prst="rect">
            <a:avLst/>
          </a:prstGeom>
        </p:spPr>
      </p:pic>
      <p:pic>
        <p:nvPicPr>
          <p:cNvPr id="3" name="Picture 2" descr="A picture containing graphical user interface&#10;&#10;Description automatically generated">
            <a:extLst>
              <a:ext uri="{FF2B5EF4-FFF2-40B4-BE49-F238E27FC236}">
                <a16:creationId xmlns:a16="http://schemas.microsoft.com/office/drawing/2014/main" id="{F7860F5F-78BB-10F4-C494-D9EF5E480276}"/>
              </a:ext>
            </a:extLst>
          </p:cNvPr>
          <p:cNvPicPr>
            <a:picLocks noChangeAspect="1"/>
          </p:cNvPicPr>
          <p:nvPr/>
        </p:nvPicPr>
        <p:blipFill rotWithShape="1">
          <a:blip r:embed="rId7"/>
          <a:srcRect b="6237"/>
          <a:stretch/>
        </p:blipFill>
        <p:spPr>
          <a:xfrm>
            <a:off x="6174144" y="1784917"/>
            <a:ext cx="2499956" cy="2996208"/>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84AC4CE3-9D1C-3B4D-2D5B-B018424C224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200331" y="2686580"/>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794314"/>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AA24F92-B8E0-329E-DC27-B90244EE2D09}"/>
              </a:ext>
            </a:extLst>
          </p:cNvPr>
          <p:cNvPicPr>
            <a:picLocks noChangeAspect="1"/>
          </p:cNvPicPr>
          <p:nvPr/>
        </p:nvPicPr>
        <p:blipFill rotWithShape="1">
          <a:blip r:embed="rId3"/>
          <a:srcRect t="15739" b="-4975"/>
          <a:stretch/>
        </p:blipFill>
        <p:spPr>
          <a:xfrm>
            <a:off x="-46213" y="0"/>
            <a:ext cx="9190213" cy="5467351"/>
          </a:xfrm>
          <a:prstGeom prst="rect">
            <a:avLst/>
          </a:prstGeom>
        </p:spPr>
      </p:pic>
      <p:sp>
        <p:nvSpPr>
          <p:cNvPr id="3" name="TextBox 2">
            <a:extLst>
              <a:ext uri="{FF2B5EF4-FFF2-40B4-BE49-F238E27FC236}">
                <a16:creationId xmlns:a16="http://schemas.microsoft.com/office/drawing/2014/main" id="{AF6C5B77-ED36-71A8-2CAF-4A7AA25AAB03}"/>
              </a:ext>
            </a:extLst>
          </p:cNvPr>
          <p:cNvSpPr txBox="1"/>
          <p:nvPr/>
        </p:nvSpPr>
        <p:spPr>
          <a:xfrm>
            <a:off x="271463" y="139184"/>
            <a:ext cx="6372224" cy="369332"/>
          </a:xfrm>
          <a:prstGeom prst="rect">
            <a:avLst/>
          </a:prstGeom>
          <a:noFill/>
        </p:spPr>
        <p:txBody>
          <a:bodyPr wrap="square">
            <a:spAutoFit/>
          </a:bodyPr>
          <a:lstStyle/>
          <a:p>
            <a:r>
              <a:rPr lang="en-US"/>
              <a:t>Features</a:t>
            </a:r>
          </a:p>
        </p:txBody>
      </p:sp>
      <p:sp>
        <p:nvSpPr>
          <p:cNvPr id="4" name="TextBox 3">
            <a:extLst>
              <a:ext uri="{FF2B5EF4-FFF2-40B4-BE49-F238E27FC236}">
                <a16:creationId xmlns:a16="http://schemas.microsoft.com/office/drawing/2014/main" id="{41B53270-C8D6-85A4-31AF-8A10BE929716}"/>
              </a:ext>
            </a:extLst>
          </p:cNvPr>
          <p:cNvSpPr txBox="1"/>
          <p:nvPr/>
        </p:nvSpPr>
        <p:spPr>
          <a:xfrm>
            <a:off x="1659731" y="277683"/>
            <a:ext cx="4704593"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Woodcare Timbertone</a:t>
            </a:r>
            <a:endParaRPr lang="en-SG" sz="2400">
              <a:latin typeface="Colour Sans" panose="02000503030000020004" pitchFamily="2" charset="0"/>
            </a:endParaRPr>
          </a:p>
        </p:txBody>
      </p:sp>
      <p:sp>
        <p:nvSpPr>
          <p:cNvPr id="5" name="Flowchart: Terminator 4">
            <a:extLst>
              <a:ext uri="{FF2B5EF4-FFF2-40B4-BE49-F238E27FC236}">
                <a16:creationId xmlns:a16="http://schemas.microsoft.com/office/drawing/2014/main" id="{96990014-C5F3-612A-B408-E3FC5EF1F48F}"/>
              </a:ext>
            </a:extLst>
          </p:cNvPr>
          <p:cNvSpPr/>
          <p:nvPr/>
        </p:nvSpPr>
        <p:spPr>
          <a:xfrm>
            <a:off x="112281" y="1406755"/>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a:t>
            </a:r>
          </a:p>
          <a:p>
            <a:pPr algn="ctr"/>
            <a:r>
              <a:rPr lang="en-IN" sz="1100"/>
              <a:t>Clear Gloss or</a:t>
            </a:r>
          </a:p>
          <a:p>
            <a:pPr algn="ctr"/>
            <a:r>
              <a:rPr lang="en-IN" sz="1100"/>
              <a:t>Satin</a:t>
            </a:r>
          </a:p>
        </p:txBody>
      </p:sp>
      <p:sp>
        <p:nvSpPr>
          <p:cNvPr id="6" name="Flowchart: Terminator 5">
            <a:extLst>
              <a:ext uri="{FF2B5EF4-FFF2-40B4-BE49-F238E27FC236}">
                <a16:creationId xmlns:a16="http://schemas.microsoft.com/office/drawing/2014/main" id="{37B13458-346D-B8AA-25FA-33AAA5A54FB0}"/>
              </a:ext>
            </a:extLst>
          </p:cNvPr>
          <p:cNvSpPr/>
          <p:nvPr/>
        </p:nvSpPr>
        <p:spPr>
          <a:xfrm>
            <a:off x="1623249" y="153540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15 mt</a:t>
            </a:r>
            <a:r>
              <a:rPr lang="en-IN" sz="1100" baseline="30000"/>
              <a:t>2</a:t>
            </a:r>
            <a:r>
              <a:rPr lang="en-IN" sz="1100"/>
              <a:t>/Lt</a:t>
            </a:r>
          </a:p>
        </p:txBody>
      </p:sp>
      <p:sp>
        <p:nvSpPr>
          <p:cNvPr id="7" name="Flowchart: Terminator 6">
            <a:extLst>
              <a:ext uri="{FF2B5EF4-FFF2-40B4-BE49-F238E27FC236}">
                <a16:creationId xmlns:a16="http://schemas.microsoft.com/office/drawing/2014/main" id="{1A2AB3BA-8A2B-D360-9992-279325D6503C}"/>
              </a:ext>
            </a:extLst>
          </p:cNvPr>
          <p:cNvSpPr/>
          <p:nvPr/>
        </p:nvSpPr>
        <p:spPr>
          <a:xfrm>
            <a:off x="2984494" y="160593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3 Coats</a:t>
            </a:r>
          </a:p>
        </p:txBody>
      </p:sp>
      <p:pic>
        <p:nvPicPr>
          <p:cNvPr id="10" name="Picture 4">
            <a:extLst>
              <a:ext uri="{FF2B5EF4-FFF2-40B4-BE49-F238E27FC236}">
                <a16:creationId xmlns:a16="http://schemas.microsoft.com/office/drawing/2014/main" id="{0DF85F0A-0EC7-DB9B-7ED3-23F6EF19A85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7508" y="699535"/>
            <a:ext cx="559207" cy="576153"/>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6FF2EE13-0B79-FAA9-8B21-E6062594868B}"/>
              </a:ext>
            </a:extLst>
          </p:cNvPr>
          <p:cNvGrpSpPr/>
          <p:nvPr/>
        </p:nvGrpSpPr>
        <p:grpSpPr>
          <a:xfrm>
            <a:off x="1958546" y="894196"/>
            <a:ext cx="546883" cy="468541"/>
            <a:chOff x="2589132" y="899362"/>
            <a:chExt cx="546883" cy="468541"/>
          </a:xfrm>
        </p:grpSpPr>
        <p:cxnSp>
          <p:nvCxnSpPr>
            <p:cNvPr id="13" name="Connector: Elbow 12">
              <a:extLst>
                <a:ext uri="{FF2B5EF4-FFF2-40B4-BE49-F238E27FC236}">
                  <a16:creationId xmlns:a16="http://schemas.microsoft.com/office/drawing/2014/main" id="{71DCE46B-FA04-AB4B-D15C-2ACB21DAE498}"/>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45CFBCFB-80DC-CAD7-34CD-FDC10ECC055C}"/>
                </a:ext>
              </a:extLst>
            </p:cNvPr>
            <p:cNvSpPr txBox="1"/>
            <p:nvPr/>
          </p:nvSpPr>
          <p:spPr>
            <a:xfrm>
              <a:off x="2681991" y="1016000"/>
              <a:ext cx="454024" cy="299662"/>
            </a:xfrm>
            <a:prstGeom prst="rect">
              <a:avLst/>
            </a:prstGeom>
            <a:noFill/>
          </p:spPr>
          <p:txBody>
            <a:bodyPr wrap="square" lIns="0" tIns="0" rIns="0" bIns="0" rtlCol="0">
              <a:noAutofit/>
            </a:bodyPr>
            <a:lstStyle/>
            <a:p>
              <a:r>
                <a:rPr lang="en-IN" sz="1400" b="0">
                  <a:solidFill>
                    <a:schemeClr val="bg1"/>
                  </a:solidFill>
                </a:rPr>
                <a:t>mts</a:t>
              </a:r>
              <a:r>
                <a:rPr lang="en-IN" sz="1400" b="0" baseline="30000">
                  <a:solidFill>
                    <a:schemeClr val="bg1"/>
                  </a:solidFill>
                </a:rPr>
                <a:t>2</a:t>
              </a:r>
            </a:p>
          </p:txBody>
        </p:sp>
        <p:cxnSp>
          <p:nvCxnSpPr>
            <p:cNvPr id="15" name="Connector: Elbow 14">
              <a:extLst>
                <a:ext uri="{FF2B5EF4-FFF2-40B4-BE49-F238E27FC236}">
                  <a16:creationId xmlns:a16="http://schemas.microsoft.com/office/drawing/2014/main" id="{8D90CFDD-41FF-4340-AA7C-9772CCA897E4}"/>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6" name="Flowchart: Terminator 15">
            <a:extLst>
              <a:ext uri="{FF2B5EF4-FFF2-40B4-BE49-F238E27FC236}">
                <a16:creationId xmlns:a16="http://schemas.microsoft.com/office/drawing/2014/main" id="{29932886-2683-5285-D3F8-966587A60FB1}"/>
              </a:ext>
            </a:extLst>
          </p:cNvPr>
          <p:cNvSpPr/>
          <p:nvPr/>
        </p:nvSpPr>
        <p:spPr>
          <a:xfrm>
            <a:off x="4594525" y="1600757"/>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Solvent based</a:t>
            </a:r>
          </a:p>
        </p:txBody>
      </p:sp>
      <p:pic>
        <p:nvPicPr>
          <p:cNvPr id="18" name="Picture 2">
            <a:extLst>
              <a:ext uri="{FF2B5EF4-FFF2-40B4-BE49-F238E27FC236}">
                <a16:creationId xmlns:a16="http://schemas.microsoft.com/office/drawing/2014/main" id="{B001C4A3-6835-491F-5ACF-4B34D071973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5377" y="846343"/>
            <a:ext cx="452686" cy="564248"/>
          </a:xfrm>
          <a:prstGeom prst="rect">
            <a:avLst/>
          </a:prstGeom>
          <a:noFill/>
          <a:extLst>
            <a:ext uri="{909E8E84-426E-40DD-AFC4-6F175D3DCCD1}">
              <a14:hiddenFill xmlns:a14="http://schemas.microsoft.com/office/drawing/2010/main">
                <a:solidFill>
                  <a:srgbClr val="FFFFFF"/>
                </a:solidFill>
              </a14:hiddenFill>
            </a:ext>
          </a:extLst>
        </p:spPr>
      </p:pic>
      <p:sp>
        <p:nvSpPr>
          <p:cNvPr id="19" name="Flowchart: Terminator 18">
            <a:extLst>
              <a:ext uri="{FF2B5EF4-FFF2-40B4-BE49-F238E27FC236}">
                <a16:creationId xmlns:a16="http://schemas.microsoft.com/office/drawing/2014/main" id="{B68E5DB3-A744-F0C3-85AC-6F6F3A2F925C}"/>
              </a:ext>
            </a:extLst>
          </p:cNvPr>
          <p:cNvSpPr/>
          <p:nvPr/>
        </p:nvSpPr>
        <p:spPr>
          <a:xfrm>
            <a:off x="6097945" y="169993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pic>
        <p:nvPicPr>
          <p:cNvPr id="21" name="Picture 2">
            <a:extLst>
              <a:ext uri="{FF2B5EF4-FFF2-40B4-BE49-F238E27FC236}">
                <a16:creationId xmlns:a16="http://schemas.microsoft.com/office/drawing/2014/main" id="{74F23338-887A-09F3-3877-898722D18B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92023" y="851695"/>
            <a:ext cx="577468" cy="602216"/>
          </a:xfrm>
          <a:prstGeom prst="rect">
            <a:avLst/>
          </a:prstGeom>
          <a:noFill/>
          <a:extLst>
            <a:ext uri="{909E8E84-426E-40DD-AFC4-6F175D3DCCD1}">
              <a14:hiddenFill xmlns:a14="http://schemas.microsoft.com/office/drawing/2010/main">
                <a:solidFill>
                  <a:srgbClr val="FFFFFF"/>
                </a:solidFill>
              </a14:hiddenFill>
            </a:ext>
          </a:extLst>
        </p:spPr>
      </p:pic>
      <p:sp>
        <p:nvSpPr>
          <p:cNvPr id="22" name="Flowchart: Terminator 21">
            <a:extLst>
              <a:ext uri="{FF2B5EF4-FFF2-40B4-BE49-F238E27FC236}">
                <a16:creationId xmlns:a16="http://schemas.microsoft.com/office/drawing/2014/main" id="{123A39B6-9C56-24C7-9CD2-C522C2376649}"/>
              </a:ext>
            </a:extLst>
          </p:cNvPr>
          <p:cNvSpPr/>
          <p:nvPr/>
        </p:nvSpPr>
        <p:spPr>
          <a:xfrm>
            <a:off x="7601365" y="1768193"/>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Highlights woodgrains</a:t>
            </a:r>
          </a:p>
        </p:txBody>
      </p:sp>
      <p:pic>
        <p:nvPicPr>
          <p:cNvPr id="26" name="Picture 25" descr="A picture containing graphical user interface&#10;&#10;Description automatically generated">
            <a:extLst>
              <a:ext uri="{FF2B5EF4-FFF2-40B4-BE49-F238E27FC236}">
                <a16:creationId xmlns:a16="http://schemas.microsoft.com/office/drawing/2014/main" id="{0F1E50BA-4453-ABD0-06F8-239390D24AC5}"/>
              </a:ext>
            </a:extLst>
          </p:cNvPr>
          <p:cNvPicPr>
            <a:picLocks noChangeAspect="1"/>
          </p:cNvPicPr>
          <p:nvPr/>
        </p:nvPicPr>
        <p:blipFill rotWithShape="1">
          <a:blip r:embed="rId7"/>
          <a:srcRect b="6237"/>
          <a:stretch/>
        </p:blipFill>
        <p:spPr>
          <a:xfrm>
            <a:off x="3430851" y="2318580"/>
            <a:ext cx="1859724" cy="2228887"/>
          </a:xfrm>
          <a:prstGeom prst="rect">
            <a:avLst/>
          </a:prstGeom>
          <a:effectLst>
            <a:outerShdw blurRad="76200" dir="13500000" sy="23000" kx="1200000" algn="br" rotWithShape="0">
              <a:prstClr val="black">
                <a:alpha val="20000"/>
              </a:prstClr>
            </a:outerShdw>
          </a:effectLst>
        </p:spPr>
      </p:pic>
      <p:pic>
        <p:nvPicPr>
          <p:cNvPr id="76804" name="Picture 4">
            <a:extLst>
              <a:ext uri="{FF2B5EF4-FFF2-40B4-BE49-F238E27FC236}">
                <a16:creationId xmlns:a16="http://schemas.microsoft.com/office/drawing/2014/main" id="{0F07F598-0F43-4F47-4227-DEB24CDF65D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969495" y="987611"/>
            <a:ext cx="467598" cy="549106"/>
          </a:xfrm>
          <a:prstGeom prst="rect">
            <a:avLst/>
          </a:prstGeom>
          <a:noFill/>
          <a:extLst>
            <a:ext uri="{909E8E84-426E-40DD-AFC4-6F175D3DCCD1}">
              <a14:hiddenFill xmlns:a14="http://schemas.microsoft.com/office/drawing/2010/main">
                <a:solidFill>
                  <a:srgbClr val="FFFFFF"/>
                </a:solidFill>
              </a14:hiddenFill>
            </a:ext>
          </a:extLst>
        </p:spPr>
      </p:pic>
      <p:sp>
        <p:nvSpPr>
          <p:cNvPr id="25" name="TextBox 24">
            <a:extLst>
              <a:ext uri="{FF2B5EF4-FFF2-40B4-BE49-F238E27FC236}">
                <a16:creationId xmlns:a16="http://schemas.microsoft.com/office/drawing/2014/main" id="{D6265991-F192-66EE-7E1E-B95B093F4476}"/>
              </a:ext>
            </a:extLst>
          </p:cNvPr>
          <p:cNvSpPr txBox="1"/>
          <p:nvPr/>
        </p:nvSpPr>
        <p:spPr>
          <a:xfrm>
            <a:off x="3313639" y="951058"/>
            <a:ext cx="617778" cy="369332"/>
          </a:xfrm>
          <a:prstGeom prst="rect">
            <a:avLst/>
          </a:prstGeom>
          <a:noFill/>
        </p:spPr>
        <p:txBody>
          <a:bodyPr wrap="square">
            <a:spAutoFit/>
          </a:bodyPr>
          <a:lstStyle/>
          <a:p>
            <a:r>
              <a:rPr lang="en-IN" sz="1800" spc="300">
                <a:ln>
                  <a:solidFill>
                    <a:schemeClr val="accent1">
                      <a:shade val="50000"/>
                    </a:schemeClr>
                  </a:solidFill>
                </a:ln>
              </a:rPr>
              <a:t>3x</a:t>
            </a:r>
            <a:endParaRPr lang="en-IN"/>
          </a:p>
        </p:txBody>
      </p:sp>
      <p:pic>
        <p:nvPicPr>
          <p:cNvPr id="27" name="Picture 10">
            <a:extLst>
              <a:ext uri="{FF2B5EF4-FFF2-40B4-BE49-F238E27FC236}">
                <a16:creationId xmlns:a16="http://schemas.microsoft.com/office/drawing/2014/main" id="{1679777A-9B6A-8C77-CFA0-002D6D65A99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27152" y="2376487"/>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28" name="Flowchart: Terminator 27">
            <a:extLst>
              <a:ext uri="{FF2B5EF4-FFF2-40B4-BE49-F238E27FC236}">
                <a16:creationId xmlns:a16="http://schemas.microsoft.com/office/drawing/2014/main" id="{63F48D80-3FF1-0D85-FD8D-DFC058C801B5}"/>
              </a:ext>
            </a:extLst>
          </p:cNvPr>
          <p:cNvSpPr/>
          <p:nvPr/>
        </p:nvSpPr>
        <p:spPr>
          <a:xfrm>
            <a:off x="576311" y="3238769"/>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Scratch resistant </a:t>
            </a:r>
          </a:p>
        </p:txBody>
      </p:sp>
    </p:spTree>
    <p:extLst>
      <p:ext uri="{BB962C8B-B14F-4D97-AF65-F5344CB8AC3E}">
        <p14:creationId xmlns:p14="http://schemas.microsoft.com/office/powerpoint/2010/main" val="3596268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0BE7-0395-511A-816C-0DBFD28AE791}"/>
              </a:ext>
            </a:extLst>
          </p:cNvPr>
          <p:cNvPicPr>
            <a:picLocks noChangeAspect="1"/>
          </p:cNvPicPr>
          <p:nvPr/>
        </p:nvPicPr>
        <p:blipFill>
          <a:blip r:embed="rId3"/>
          <a:srcRect/>
          <a:stretch/>
        </p:blipFill>
        <p:spPr>
          <a:xfrm>
            <a:off x="230543" y="0"/>
            <a:ext cx="8752584" cy="6126809"/>
          </a:xfrm>
          <a:prstGeom prst="rect">
            <a:avLst/>
          </a:prstGeom>
        </p:spPr>
      </p:pic>
      <p:sp>
        <p:nvSpPr>
          <p:cNvPr id="5" name="TextBox 4">
            <a:extLst>
              <a:ext uri="{FF2B5EF4-FFF2-40B4-BE49-F238E27FC236}">
                <a16:creationId xmlns:a16="http://schemas.microsoft.com/office/drawing/2014/main" id="{3D13A472-C62F-E4C7-B729-110C93247501}"/>
              </a:ext>
            </a:extLst>
          </p:cNvPr>
          <p:cNvSpPr txBox="1"/>
          <p:nvPr/>
        </p:nvSpPr>
        <p:spPr>
          <a:xfrm>
            <a:off x="271464" y="139185"/>
            <a:ext cx="6372224" cy="369332"/>
          </a:xfrm>
          <a:prstGeom prst="rect">
            <a:avLst/>
          </a:prstGeom>
          <a:noFill/>
        </p:spPr>
        <p:txBody>
          <a:bodyPr wrap="square">
            <a:spAutoFit/>
          </a:bodyPr>
          <a:lstStyle/>
          <a:p>
            <a:r>
              <a:rPr lang="en-US"/>
              <a:t>Introduction – Ambiance Pearl Glo</a:t>
            </a:r>
          </a:p>
        </p:txBody>
      </p:sp>
      <p:pic>
        <p:nvPicPr>
          <p:cNvPr id="8" name="Picture 7">
            <a:extLst>
              <a:ext uri="{FF2B5EF4-FFF2-40B4-BE49-F238E27FC236}">
                <a16:creationId xmlns:a16="http://schemas.microsoft.com/office/drawing/2014/main" id="{A83F0E88-FA8D-8F21-EE53-57EAD3B6C278}"/>
              </a:ext>
            </a:extLst>
          </p:cNvPr>
          <p:cNvPicPr>
            <a:picLocks noChangeAspect="1"/>
          </p:cNvPicPr>
          <p:nvPr/>
        </p:nvPicPr>
        <p:blipFill rotWithShape="1">
          <a:blip r:embed="rId4"/>
          <a:srcRect b="10593"/>
          <a:stretch/>
        </p:blipFill>
        <p:spPr>
          <a:xfrm>
            <a:off x="3772336" y="3337626"/>
            <a:ext cx="2041550" cy="2560469"/>
          </a:xfrm>
          <a:prstGeom prst="rect">
            <a:avLst/>
          </a:prstGeom>
          <a:effectLst>
            <a:outerShdw blurRad="330200" dist="266700" dir="16080000" sy="23000" kx="1200000" algn="br" rotWithShape="0">
              <a:prstClr val="black">
                <a:alpha val="60000"/>
              </a:prstClr>
            </a:outerShdw>
          </a:effectLst>
        </p:spPr>
      </p:pic>
      <p:grpSp>
        <p:nvGrpSpPr>
          <p:cNvPr id="10" name="Group 9">
            <a:extLst>
              <a:ext uri="{FF2B5EF4-FFF2-40B4-BE49-F238E27FC236}">
                <a16:creationId xmlns:a16="http://schemas.microsoft.com/office/drawing/2014/main" id="{C8A766E7-5044-5508-C05D-FF9EA7EFA88B}"/>
              </a:ext>
            </a:extLst>
          </p:cNvPr>
          <p:cNvGrpSpPr/>
          <p:nvPr/>
        </p:nvGrpSpPr>
        <p:grpSpPr>
          <a:xfrm>
            <a:off x="8316871" y="4617861"/>
            <a:ext cx="896799" cy="1455444"/>
            <a:chOff x="8144000" y="3981938"/>
            <a:chExt cx="1000000" cy="2085714"/>
          </a:xfrm>
        </p:grpSpPr>
        <p:pic>
          <p:nvPicPr>
            <p:cNvPr id="11" name="Picture 10">
              <a:extLst>
                <a:ext uri="{FF2B5EF4-FFF2-40B4-BE49-F238E27FC236}">
                  <a16:creationId xmlns:a16="http://schemas.microsoft.com/office/drawing/2014/main" id="{43DF8706-D9DE-20DA-118D-41189A3957FE}"/>
                </a:ext>
              </a:extLst>
            </p:cNvPr>
            <p:cNvPicPr>
              <a:picLocks noChangeAspect="1"/>
            </p:cNvPicPr>
            <p:nvPr/>
          </p:nvPicPr>
          <p:blipFill>
            <a:blip r:embed="rId5"/>
            <a:stretch>
              <a:fillRect/>
            </a:stretch>
          </p:blipFill>
          <p:spPr>
            <a:xfrm>
              <a:off x="8144000" y="3981938"/>
              <a:ext cx="1000000" cy="2085714"/>
            </a:xfrm>
            <a:prstGeom prst="rect">
              <a:avLst/>
            </a:prstGeom>
          </p:spPr>
        </p:pic>
        <p:sp>
          <p:nvSpPr>
            <p:cNvPr id="12" name="Rectangle 11">
              <a:extLst>
                <a:ext uri="{FF2B5EF4-FFF2-40B4-BE49-F238E27FC236}">
                  <a16:creationId xmlns:a16="http://schemas.microsoft.com/office/drawing/2014/main" id="{33EDD837-6653-D7C8-43A4-00CEAFE9E60F}"/>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pic>
        <p:nvPicPr>
          <p:cNvPr id="2" name="Picture 1" descr="Logo&#10;&#10;Description automatically generated">
            <a:extLst>
              <a:ext uri="{FF2B5EF4-FFF2-40B4-BE49-F238E27FC236}">
                <a16:creationId xmlns:a16="http://schemas.microsoft.com/office/drawing/2014/main" id="{9FD047EE-A576-91FF-7F7F-8A9B5857D438}"/>
              </a:ext>
            </a:extLst>
          </p:cNvPr>
          <p:cNvPicPr>
            <a:picLocks noChangeAspect="1"/>
          </p:cNvPicPr>
          <p:nvPr/>
        </p:nvPicPr>
        <p:blipFill>
          <a:blip r:embed="rId6"/>
          <a:stretch>
            <a:fillRect/>
          </a:stretch>
        </p:blipFill>
        <p:spPr>
          <a:xfrm>
            <a:off x="1557276" y="1295615"/>
            <a:ext cx="1793268" cy="1196235"/>
          </a:xfrm>
          <a:prstGeom prst="rect">
            <a:avLst/>
          </a:prstGeom>
        </p:spPr>
      </p:pic>
      <p:pic>
        <p:nvPicPr>
          <p:cNvPr id="4" name="Picture 3" descr="Logo, icon&#10;&#10;Description automatically generated">
            <a:extLst>
              <a:ext uri="{FF2B5EF4-FFF2-40B4-BE49-F238E27FC236}">
                <a16:creationId xmlns:a16="http://schemas.microsoft.com/office/drawing/2014/main" id="{035A7550-2770-108B-C3C8-FA67BF5445B0}"/>
              </a:ext>
            </a:extLst>
          </p:cNvPr>
          <p:cNvPicPr>
            <a:picLocks noChangeAspect="1"/>
          </p:cNvPicPr>
          <p:nvPr/>
        </p:nvPicPr>
        <p:blipFill>
          <a:blip r:embed="rId7"/>
          <a:stretch>
            <a:fillRect/>
          </a:stretch>
        </p:blipFill>
        <p:spPr>
          <a:xfrm>
            <a:off x="3659471" y="1171868"/>
            <a:ext cx="1576874" cy="1430530"/>
          </a:xfrm>
          <a:prstGeom prst="rect">
            <a:avLst/>
          </a:prstGeom>
        </p:spPr>
      </p:pic>
      <p:sp>
        <p:nvSpPr>
          <p:cNvPr id="6" name="TextBox 5">
            <a:extLst>
              <a:ext uri="{FF2B5EF4-FFF2-40B4-BE49-F238E27FC236}">
                <a16:creationId xmlns:a16="http://schemas.microsoft.com/office/drawing/2014/main" id="{2B3F63A1-7185-1E5D-8844-850CA10635A1}"/>
              </a:ext>
            </a:extLst>
          </p:cNvPr>
          <p:cNvSpPr txBox="1"/>
          <p:nvPr/>
        </p:nvSpPr>
        <p:spPr>
          <a:xfrm>
            <a:off x="4645312" y="23917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Background to be used as per Storyline File.</a:t>
            </a:r>
            <a:endParaRPr lang="en-IN" sz="1600" b="0"/>
          </a:p>
        </p:txBody>
      </p:sp>
    </p:spTree>
    <p:extLst>
      <p:ext uri="{BB962C8B-B14F-4D97-AF65-F5344CB8AC3E}">
        <p14:creationId xmlns:p14="http://schemas.microsoft.com/office/powerpoint/2010/main" val="548744080"/>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3250" name="Picture 2" descr="Free photo modern and empty room">
            <a:extLst>
              <a:ext uri="{FF2B5EF4-FFF2-40B4-BE49-F238E27FC236}">
                <a16:creationId xmlns:a16="http://schemas.microsoft.com/office/drawing/2014/main" id="{30562C97-9BE0-5479-E218-17B247F456D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734"/>
          <a:stretch/>
        </p:blipFill>
        <p:spPr bwMode="auto">
          <a:xfrm>
            <a:off x="0" y="-111073"/>
            <a:ext cx="9144000" cy="5254573"/>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4" descr="Free photo closeup of joyful senior asian man at table">
            <a:extLst>
              <a:ext uri="{FF2B5EF4-FFF2-40B4-BE49-F238E27FC236}">
                <a16:creationId xmlns:a16="http://schemas.microsoft.com/office/drawing/2014/main" id="{4F4FBB2F-6377-87AD-F9E2-D65674B9291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5087" y="-74476"/>
            <a:ext cx="3468914" cy="5208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16814"/>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oards with unfocused background">
            <a:extLst>
              <a:ext uri="{FF2B5EF4-FFF2-40B4-BE49-F238E27FC236}">
                <a16:creationId xmlns:a16="http://schemas.microsoft.com/office/drawing/2014/main" id="{1BC01D85-D9D4-5C5E-E0DD-F7FF7FE51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481989D9-AA0A-7411-542F-933402A85C72}"/>
              </a:ext>
            </a:extLst>
          </p:cNvPr>
          <p:cNvSpPr/>
          <p:nvPr/>
        </p:nvSpPr>
        <p:spPr>
          <a:xfrm>
            <a:off x="637501" y="1367250"/>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solidFill>
                  <a:srgbClr val="B7B9BA"/>
                </a:solidFill>
              </a:rPr>
              <a:t>Dulux Woodcare Satinwood</a:t>
            </a:r>
            <a:endParaRPr lang="en-SG" sz="1600">
              <a:solidFill>
                <a:srgbClr val="B7B9BA"/>
              </a:solidFill>
              <a:latin typeface="Colour Sans" panose="02000503030000020004" pitchFamily="2" charset="0"/>
            </a:endParaRPr>
          </a:p>
        </p:txBody>
      </p:sp>
      <p:sp>
        <p:nvSpPr>
          <p:cNvPr id="8" name="Speech Bubble: Rectangle with Corners Rounded 7">
            <a:extLst>
              <a:ext uri="{FF2B5EF4-FFF2-40B4-BE49-F238E27FC236}">
                <a16:creationId xmlns:a16="http://schemas.microsoft.com/office/drawing/2014/main" id="{9EDE428E-698E-A558-65B0-88495161CD7C}"/>
              </a:ext>
            </a:extLst>
          </p:cNvPr>
          <p:cNvSpPr/>
          <p:nvPr/>
        </p:nvSpPr>
        <p:spPr>
          <a:xfrm>
            <a:off x="5082028" y="1278347"/>
            <a:ext cx="1318771" cy="811455"/>
          </a:xfrm>
          <a:prstGeom prst="wedgeRoundRectCallout">
            <a:avLst>
              <a:gd name="adj1" fmla="val -19697"/>
              <a:gd name="adj2" fmla="val 841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Timbercolour</a:t>
            </a:r>
            <a:endParaRPr lang="en-SG" sz="1600">
              <a:latin typeface="Colour Sans" panose="02000503030000020004" pitchFamily="2" charset="0"/>
            </a:endParaRPr>
          </a:p>
        </p:txBody>
      </p:sp>
      <p:sp>
        <p:nvSpPr>
          <p:cNvPr id="9" name="Rectangle: Rounded Corners 8">
            <a:extLst>
              <a:ext uri="{FF2B5EF4-FFF2-40B4-BE49-F238E27FC236}">
                <a16:creationId xmlns:a16="http://schemas.microsoft.com/office/drawing/2014/main" id="{7237242A-8AA2-8BB6-F1B6-BCF9BC362AED}"/>
              </a:ext>
            </a:extLst>
          </p:cNvPr>
          <p:cNvSpPr/>
          <p:nvPr/>
        </p:nvSpPr>
        <p:spPr>
          <a:xfrm>
            <a:off x="2420387" y="4738482"/>
            <a:ext cx="3980412" cy="310100"/>
          </a:xfrm>
          <a:prstGeom prst="roundRect">
            <a:avLst/>
          </a:prstGeom>
          <a:solidFill>
            <a:schemeClr val="bg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0" name="TextBox 9">
            <a:extLst>
              <a:ext uri="{FF2B5EF4-FFF2-40B4-BE49-F238E27FC236}">
                <a16:creationId xmlns:a16="http://schemas.microsoft.com/office/drawing/2014/main" id="{F20A2EC2-9C80-4E8D-84DC-92C722779FD1}"/>
              </a:ext>
            </a:extLst>
          </p:cNvPr>
          <p:cNvSpPr txBox="1"/>
          <p:nvPr/>
        </p:nvSpPr>
        <p:spPr>
          <a:xfrm>
            <a:off x="2547608" y="4708866"/>
            <a:ext cx="3853191" cy="369332"/>
          </a:xfrm>
          <a:prstGeom prst="rect">
            <a:avLst/>
          </a:prstGeom>
          <a:noFill/>
        </p:spPr>
        <p:txBody>
          <a:bodyPr wrap="square">
            <a:spAutoFit/>
          </a:bodyPr>
          <a:lstStyle/>
          <a:p>
            <a:pPr algn="l" rtl="0" fontAlgn="base"/>
            <a:r>
              <a:rPr lang="en-US" i="1">
                <a:solidFill>
                  <a:schemeClr val="bg1"/>
                </a:solidFill>
              </a:rPr>
              <a:t>Click each product to learn more. </a:t>
            </a:r>
          </a:p>
        </p:txBody>
      </p:sp>
      <p:pic>
        <p:nvPicPr>
          <p:cNvPr id="11" name="Picture 10" descr="A picture containing graphical user interface&#10;&#10;Description automatically generated">
            <a:extLst>
              <a:ext uri="{FF2B5EF4-FFF2-40B4-BE49-F238E27FC236}">
                <a16:creationId xmlns:a16="http://schemas.microsoft.com/office/drawing/2014/main" id="{F54E31A0-FDAE-908C-7C5A-7428F5A21F5E}"/>
              </a:ext>
            </a:extLst>
          </p:cNvPr>
          <p:cNvPicPr>
            <a:picLocks noChangeAspect="1"/>
          </p:cNvPicPr>
          <p:nvPr/>
        </p:nvPicPr>
        <p:blipFill rotWithShape="1">
          <a:blip r:embed="rId4">
            <a:duotone>
              <a:schemeClr val="bg2">
                <a:shade val="45000"/>
                <a:satMod val="135000"/>
              </a:schemeClr>
              <a:prstClr val="white"/>
            </a:duotone>
          </a:blip>
          <a:srcRect b="5896"/>
          <a:stretch/>
        </p:blipFill>
        <p:spPr>
          <a:xfrm>
            <a:off x="563584" y="2309518"/>
            <a:ext cx="1868032" cy="2228886"/>
          </a:xfrm>
          <a:prstGeom prst="rect">
            <a:avLst/>
          </a:prstGeom>
          <a:effectLst>
            <a:outerShdw blurRad="76200" dir="13500000" sy="23000" kx="1200000" algn="br" rotWithShape="0">
              <a:prstClr val="black">
                <a:alpha val="20000"/>
              </a:prstClr>
            </a:outerShdw>
          </a:effectLst>
        </p:spPr>
      </p:pic>
      <p:pic>
        <p:nvPicPr>
          <p:cNvPr id="12" name="Picture 11" descr="A picture containing graphical user interface&#10;&#10;Description automatically generated">
            <a:extLst>
              <a:ext uri="{FF2B5EF4-FFF2-40B4-BE49-F238E27FC236}">
                <a16:creationId xmlns:a16="http://schemas.microsoft.com/office/drawing/2014/main" id="{606E5163-4353-0915-125F-178A1EC69A01}"/>
              </a:ext>
            </a:extLst>
          </p:cNvPr>
          <p:cNvPicPr>
            <a:picLocks noChangeAspect="1"/>
          </p:cNvPicPr>
          <p:nvPr/>
        </p:nvPicPr>
        <p:blipFill rotWithShape="1">
          <a:blip r:embed="rId5">
            <a:duotone>
              <a:schemeClr val="bg2">
                <a:shade val="45000"/>
                <a:satMod val="135000"/>
              </a:schemeClr>
              <a:prstClr val="white"/>
            </a:duotone>
          </a:blip>
          <a:srcRect b="6237"/>
          <a:stretch/>
        </p:blipFill>
        <p:spPr>
          <a:xfrm>
            <a:off x="2720616" y="2289444"/>
            <a:ext cx="1859724" cy="2228887"/>
          </a:xfrm>
          <a:prstGeom prst="rect">
            <a:avLst/>
          </a:prstGeom>
          <a:effectLst>
            <a:outerShdw blurRad="76200" dir="13500000" sy="23000" kx="1200000" algn="br" rotWithShape="0">
              <a:prstClr val="black">
                <a:alpha val="20000"/>
              </a:prstClr>
            </a:outerShdw>
          </a:effectLst>
        </p:spPr>
      </p:pic>
      <p:pic>
        <p:nvPicPr>
          <p:cNvPr id="13" name="Picture 12" descr="A picture containing graphical user interface&#10;&#10;Description automatically generated">
            <a:extLst>
              <a:ext uri="{FF2B5EF4-FFF2-40B4-BE49-F238E27FC236}">
                <a16:creationId xmlns:a16="http://schemas.microsoft.com/office/drawing/2014/main" id="{F894BFBC-8E08-85C1-730B-0DC13834CFE7}"/>
              </a:ext>
            </a:extLst>
          </p:cNvPr>
          <p:cNvPicPr>
            <a:picLocks noChangeAspect="1"/>
          </p:cNvPicPr>
          <p:nvPr/>
        </p:nvPicPr>
        <p:blipFill rotWithShape="1">
          <a:blip r:embed="rId6"/>
          <a:srcRect b="10181"/>
          <a:stretch/>
        </p:blipFill>
        <p:spPr>
          <a:xfrm>
            <a:off x="4685319" y="2008761"/>
            <a:ext cx="2010576" cy="2509570"/>
          </a:xfrm>
          <a:prstGeom prst="rect">
            <a:avLst/>
          </a:prstGeom>
          <a:effectLst>
            <a:outerShdw blurRad="76200" dir="13500000" sy="23000" kx="1200000" algn="br" rotWithShape="0">
              <a:prstClr val="black">
                <a:alpha val="20000"/>
              </a:prstClr>
            </a:outerShdw>
          </a:effectLst>
        </p:spPr>
      </p:pic>
      <p:pic>
        <p:nvPicPr>
          <p:cNvPr id="14" name="Picture 13" descr="A picture containing logo&#10;&#10;Description automatically generated">
            <a:extLst>
              <a:ext uri="{FF2B5EF4-FFF2-40B4-BE49-F238E27FC236}">
                <a16:creationId xmlns:a16="http://schemas.microsoft.com/office/drawing/2014/main" id="{CD54FDD2-7E9E-DD57-BA1D-CF6493962F8A}"/>
              </a:ext>
            </a:extLst>
          </p:cNvPr>
          <p:cNvPicPr>
            <a:picLocks noChangeAspect="1"/>
          </p:cNvPicPr>
          <p:nvPr/>
        </p:nvPicPr>
        <p:blipFill rotWithShape="1">
          <a:blip r:embed="rId7"/>
          <a:srcRect b="6386"/>
          <a:stretch/>
        </p:blipFill>
        <p:spPr>
          <a:xfrm>
            <a:off x="6686019" y="2387627"/>
            <a:ext cx="1888540" cy="2228887"/>
          </a:xfrm>
          <a:prstGeom prst="rect">
            <a:avLst/>
          </a:prstGeom>
          <a:effectLst>
            <a:outerShdw blurRad="76200" dir="13500000" sy="23000" kx="1200000" algn="br" rotWithShape="0">
              <a:prstClr val="black">
                <a:alpha val="20000"/>
              </a:prstClr>
            </a:outerShdw>
          </a:effectLst>
        </p:spPr>
      </p:pic>
      <p:sp>
        <p:nvSpPr>
          <p:cNvPr id="15" name="Speech Bubble: Rectangle with Corners Rounded 14">
            <a:extLst>
              <a:ext uri="{FF2B5EF4-FFF2-40B4-BE49-F238E27FC236}">
                <a16:creationId xmlns:a16="http://schemas.microsoft.com/office/drawing/2014/main" id="{EE476629-379A-8A88-4449-62A61F6FF9E7}"/>
              </a:ext>
            </a:extLst>
          </p:cNvPr>
          <p:cNvSpPr/>
          <p:nvPr/>
        </p:nvSpPr>
        <p:spPr>
          <a:xfrm>
            <a:off x="7245915" y="1557786"/>
            <a:ext cx="1318771"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Solarscreen</a:t>
            </a:r>
            <a:endParaRPr lang="en-SG" sz="1600">
              <a:latin typeface="Colour Sans" panose="02000503030000020004" pitchFamily="2" charset="0"/>
            </a:endParaRPr>
          </a:p>
        </p:txBody>
      </p:sp>
      <p:sp>
        <p:nvSpPr>
          <p:cNvPr id="17" name="TextBox 16">
            <a:extLst>
              <a:ext uri="{FF2B5EF4-FFF2-40B4-BE49-F238E27FC236}">
                <a16:creationId xmlns:a16="http://schemas.microsoft.com/office/drawing/2014/main" id="{6F418A38-9571-7A7A-1285-05F39E014F24}"/>
              </a:ext>
            </a:extLst>
          </p:cNvPr>
          <p:cNvSpPr txBox="1"/>
          <p:nvPr/>
        </p:nvSpPr>
        <p:spPr>
          <a:xfrm>
            <a:off x="509588" y="517125"/>
            <a:ext cx="6372224" cy="369332"/>
          </a:xfrm>
          <a:prstGeom prst="rect">
            <a:avLst/>
          </a:prstGeom>
          <a:noFill/>
        </p:spPr>
        <p:txBody>
          <a:bodyPr wrap="square">
            <a:spAutoFit/>
          </a:bodyPr>
          <a:lstStyle/>
          <a:p>
            <a:r>
              <a:rPr lang="en-US" sz="1800"/>
              <a:t>Dulux Woodcare Range</a:t>
            </a:r>
            <a:endParaRPr lang="en-IN"/>
          </a:p>
        </p:txBody>
      </p:sp>
      <p:sp>
        <p:nvSpPr>
          <p:cNvPr id="7" name="Speech Bubble: Rectangle with Corners Rounded 6">
            <a:extLst>
              <a:ext uri="{FF2B5EF4-FFF2-40B4-BE49-F238E27FC236}">
                <a16:creationId xmlns:a16="http://schemas.microsoft.com/office/drawing/2014/main" id="{3BC515CE-BD2A-83F1-B914-5A04808265DE}"/>
              </a:ext>
            </a:extLst>
          </p:cNvPr>
          <p:cNvSpPr/>
          <p:nvPr/>
        </p:nvSpPr>
        <p:spPr>
          <a:xfrm>
            <a:off x="2866954" y="1251727"/>
            <a:ext cx="1318771" cy="811455"/>
          </a:xfrm>
          <a:prstGeom prst="wedgeRoundRectCallout">
            <a:avLst>
              <a:gd name="adj1" fmla="val -20538"/>
              <a:gd name="adj2" fmla="val 1064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Timbertone</a:t>
            </a:r>
            <a:br>
              <a:rPr lang="en-US" sz="1600"/>
            </a:br>
            <a:endParaRPr lang="en-SG" sz="1600">
              <a:latin typeface="Colour Sans" panose="02000503030000020004" pitchFamily="2" charset="0"/>
            </a:endParaRPr>
          </a:p>
        </p:txBody>
      </p:sp>
      <p:sp>
        <p:nvSpPr>
          <p:cNvPr id="3" name="L-Shape 2">
            <a:extLst>
              <a:ext uri="{FF2B5EF4-FFF2-40B4-BE49-F238E27FC236}">
                <a16:creationId xmlns:a16="http://schemas.microsoft.com/office/drawing/2014/main" id="{C8AAE435-84B5-80C5-7447-B19EE6D0EB6B}"/>
              </a:ext>
            </a:extLst>
          </p:cNvPr>
          <p:cNvSpPr/>
          <p:nvPr/>
        </p:nvSpPr>
        <p:spPr>
          <a:xfrm rot="18550510">
            <a:off x="625353" y="2700755"/>
            <a:ext cx="1900680" cy="985787"/>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 name="L-Shape 3">
            <a:extLst>
              <a:ext uri="{FF2B5EF4-FFF2-40B4-BE49-F238E27FC236}">
                <a16:creationId xmlns:a16="http://schemas.microsoft.com/office/drawing/2014/main" id="{3169BAB6-3F64-8E85-B41A-CACE353686C5}"/>
              </a:ext>
            </a:extLst>
          </p:cNvPr>
          <p:cNvSpPr/>
          <p:nvPr/>
        </p:nvSpPr>
        <p:spPr>
          <a:xfrm rot="18550510">
            <a:off x="2590200" y="2404079"/>
            <a:ext cx="1900680" cy="985787"/>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189838692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FA677B-3940-E106-57BA-1432E42AD26B}"/>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02056BD2-8DD5-4EF7-ADD2-E99E5C19C9C2}"/>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47052212-C605-805F-1D34-58F20CA920F5}"/>
              </a:ext>
            </a:extLst>
          </p:cNvPr>
          <p:cNvSpPr txBox="1"/>
          <p:nvPr/>
        </p:nvSpPr>
        <p:spPr>
          <a:xfrm>
            <a:off x="271463" y="904148"/>
            <a:ext cx="2166938" cy="120032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Woodcare Timbercolour</a:t>
            </a:r>
            <a:endParaRPr lang="en-SG" sz="2400">
              <a:latin typeface="Colour Sans" panose="02000503030000020004" pitchFamily="2" charset="0"/>
            </a:endParaRPr>
          </a:p>
        </p:txBody>
      </p:sp>
      <p:pic>
        <p:nvPicPr>
          <p:cNvPr id="8" name="Picture 7" descr="A picture containing graphical user interface&#10;&#10;Description automatically generated">
            <a:extLst>
              <a:ext uri="{FF2B5EF4-FFF2-40B4-BE49-F238E27FC236}">
                <a16:creationId xmlns:a16="http://schemas.microsoft.com/office/drawing/2014/main" id="{D7A46158-313E-9433-A540-0FFB31CE5ED3}"/>
              </a:ext>
            </a:extLst>
          </p:cNvPr>
          <p:cNvPicPr>
            <a:picLocks noChangeAspect="1"/>
          </p:cNvPicPr>
          <p:nvPr/>
        </p:nvPicPr>
        <p:blipFill rotWithShape="1">
          <a:blip r:embed="rId4"/>
          <a:srcRect b="10181"/>
          <a:stretch/>
        </p:blipFill>
        <p:spPr>
          <a:xfrm>
            <a:off x="694875" y="2039241"/>
            <a:ext cx="2010576" cy="2509570"/>
          </a:xfrm>
          <a:prstGeom prst="rect">
            <a:avLst/>
          </a:prstGeom>
          <a:effectLst>
            <a:outerShdw blurRad="76200" dir="13500000" sy="23000" kx="1200000" algn="br" rotWithShape="0">
              <a:prstClr val="black">
                <a:alpha val="20000"/>
              </a:prstClr>
            </a:outerShdw>
          </a:effectLst>
        </p:spPr>
      </p:pic>
      <p:pic>
        <p:nvPicPr>
          <p:cNvPr id="9" name="Picture 4">
            <a:extLst>
              <a:ext uri="{FF2B5EF4-FFF2-40B4-BE49-F238E27FC236}">
                <a16:creationId xmlns:a16="http://schemas.microsoft.com/office/drawing/2014/main" id="{A29B58AE-6159-4469-0203-2281F3E4084A}"/>
              </a:ext>
            </a:extLst>
          </p:cNvPr>
          <p:cNvPicPr>
            <a:picLocks noChangeAspect="1" noChangeArrowheads="1"/>
          </p:cNvPicPr>
          <p:nvPr/>
        </p:nvPicPr>
        <p:blipFill>
          <a:blip r:embed="rId5"/>
          <a:srcRect/>
          <a:stretch/>
        </p:blipFill>
        <p:spPr bwMode="auto">
          <a:xfrm>
            <a:off x="3457575" y="888317"/>
            <a:ext cx="3625219" cy="2414882"/>
          </a:xfrm>
          <a:prstGeom prst="rect">
            <a:avLst/>
          </a:prstGeom>
          <a:ln w="228600" cap="sq" cmpd="thickThin">
            <a:solidFill>
              <a:srgbClr val="000000"/>
            </a:solidFill>
            <a:prstDash val="solid"/>
            <a:miter lim="800000"/>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AAD5A92A-7941-2F73-FC45-141AB84A0FCE}"/>
              </a:ext>
            </a:extLst>
          </p:cNvPr>
          <p:cNvPicPr>
            <a:picLocks noChangeAspect="1"/>
          </p:cNvPicPr>
          <p:nvPr/>
        </p:nvPicPr>
        <p:blipFill rotWithShape="1">
          <a:blip r:embed="rId6"/>
          <a:srcRect t="8225" b="9662"/>
          <a:stretch/>
        </p:blipFill>
        <p:spPr>
          <a:xfrm>
            <a:off x="2934911" y="3683001"/>
            <a:ext cx="809232" cy="675902"/>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4277345669"/>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descr="Fence Staining! | Daniel Kanter">
            <a:extLst>
              <a:ext uri="{FF2B5EF4-FFF2-40B4-BE49-F238E27FC236}">
                <a16:creationId xmlns:a16="http://schemas.microsoft.com/office/drawing/2014/main" id="{2E1569D4-53BC-C557-26B4-3BE61A69A7D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0028"/>
          <a:stretch/>
        </p:blipFill>
        <p:spPr bwMode="auto">
          <a:xfrm>
            <a:off x="79828" y="40820"/>
            <a:ext cx="9144000" cy="519335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ree photo closeup of proud senior man">
            <a:extLst>
              <a:ext uri="{FF2B5EF4-FFF2-40B4-BE49-F238E27FC236}">
                <a16:creationId xmlns:a16="http://schemas.microsoft.com/office/drawing/2014/main" id="{DBDC3776-08C4-49AC-224A-2063FDE7767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592"/>
          <a:stretch/>
        </p:blipFill>
        <p:spPr bwMode="auto">
          <a:xfrm>
            <a:off x="4961977" y="554265"/>
            <a:ext cx="3646730" cy="45484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F007FBC-75C8-3698-754F-5FA0D0AE7997}"/>
              </a:ext>
            </a:extLst>
          </p:cNvPr>
          <p:cNvSpPr txBox="1"/>
          <p:nvPr/>
        </p:nvSpPr>
        <p:spPr>
          <a:xfrm>
            <a:off x="2886138" y="1261541"/>
            <a:ext cx="218690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solidFill>
                  <a:schemeClr val="bg1">
                    <a:lumMod val="95000"/>
                  </a:schemeClr>
                </a:solidFill>
              </a:rPr>
              <a:t>Click the puzzle icon to view Alex’s third requirement</a:t>
            </a:r>
          </a:p>
        </p:txBody>
      </p:sp>
      <p:pic>
        <p:nvPicPr>
          <p:cNvPr id="5" name="Picture 2">
            <a:extLst>
              <a:ext uri="{FF2B5EF4-FFF2-40B4-BE49-F238E27FC236}">
                <a16:creationId xmlns:a16="http://schemas.microsoft.com/office/drawing/2014/main" id="{75606AD1-DBD9-9D8F-1AEB-42D377AD8C6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08107" y="2571750"/>
            <a:ext cx="1342964" cy="131020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06985076"/>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ree photo wooden brick floor wall structure textured white concept">
            <a:extLst>
              <a:ext uri="{FF2B5EF4-FFF2-40B4-BE49-F238E27FC236}">
                <a16:creationId xmlns:a16="http://schemas.microsoft.com/office/drawing/2014/main" id="{827AE211-1574-9455-B2B5-D3AB39B88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88" b="18512"/>
          <a:stretch/>
        </p:blipFill>
        <p:spPr bwMode="auto">
          <a:xfrm>
            <a:off x="0" y="-378038"/>
            <a:ext cx="9144000" cy="5432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78BA8F8-04DD-9B96-8A64-84E4CF1C9294}"/>
              </a:ext>
            </a:extLst>
          </p:cNvPr>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733056" y="768458"/>
            <a:ext cx="3458160" cy="31396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icture containing graphical user interface&#10;&#10;Description automatically generated">
            <a:extLst>
              <a:ext uri="{FF2B5EF4-FFF2-40B4-BE49-F238E27FC236}">
                <a16:creationId xmlns:a16="http://schemas.microsoft.com/office/drawing/2014/main" id="{4F2B97F8-B38C-1A8F-EBC5-015028AA165F}"/>
              </a:ext>
            </a:extLst>
          </p:cNvPr>
          <p:cNvPicPr>
            <a:picLocks noChangeAspect="1"/>
          </p:cNvPicPr>
          <p:nvPr/>
        </p:nvPicPr>
        <p:blipFill rotWithShape="1">
          <a:blip r:embed="rId5"/>
          <a:srcRect b="10181"/>
          <a:stretch/>
        </p:blipFill>
        <p:spPr>
          <a:xfrm>
            <a:off x="774984" y="2077023"/>
            <a:ext cx="2010576" cy="2509570"/>
          </a:xfrm>
          <a:prstGeom prst="rect">
            <a:avLst/>
          </a:prstGeom>
          <a:effectLst>
            <a:outerShdw blurRad="76200" dir="13500000" sy="23000" kx="1200000" algn="br" rotWithShape="0">
              <a:prstClr val="black">
                <a:alpha val="20000"/>
              </a:prstClr>
            </a:outerShdw>
          </a:effectLst>
        </p:spPr>
      </p:pic>
      <p:sp>
        <p:nvSpPr>
          <p:cNvPr id="3" name="TextBox 2">
            <a:extLst>
              <a:ext uri="{FF2B5EF4-FFF2-40B4-BE49-F238E27FC236}">
                <a16:creationId xmlns:a16="http://schemas.microsoft.com/office/drawing/2014/main" id="{F2944197-73A2-5651-3401-5EA3F5D3F0A5}"/>
              </a:ext>
            </a:extLst>
          </p:cNvPr>
          <p:cNvSpPr txBox="1"/>
          <p:nvPr/>
        </p:nvSpPr>
        <p:spPr>
          <a:xfrm>
            <a:off x="4746170" y="1132113"/>
            <a:ext cx="1959429" cy="638629"/>
          </a:xfrm>
          <a:prstGeom prst="rect">
            <a:avLst/>
          </a:prstGeom>
          <a:noFill/>
        </p:spPr>
        <p:txBody>
          <a:bodyPr wrap="square" lIns="0" tIns="0" rIns="0" bIns="0" rtlCol="0">
            <a:noAutofit/>
          </a:bodyPr>
          <a:lstStyle/>
          <a:p>
            <a:r>
              <a:rPr lang="en-IN" sz="1400" b="0"/>
              <a:t>Can be used on wooden and metallic surfaces</a:t>
            </a:r>
          </a:p>
        </p:txBody>
      </p:sp>
      <p:sp>
        <p:nvSpPr>
          <p:cNvPr id="6" name="TextBox 5">
            <a:extLst>
              <a:ext uri="{FF2B5EF4-FFF2-40B4-BE49-F238E27FC236}">
                <a16:creationId xmlns:a16="http://schemas.microsoft.com/office/drawing/2014/main" id="{2BB80C8C-B36D-CC12-1D52-8AE526C554CC}"/>
              </a:ext>
            </a:extLst>
          </p:cNvPr>
          <p:cNvSpPr txBox="1"/>
          <p:nvPr/>
        </p:nvSpPr>
        <p:spPr>
          <a:xfrm>
            <a:off x="4746170" y="2054570"/>
            <a:ext cx="1959429" cy="638629"/>
          </a:xfrm>
          <a:prstGeom prst="rect">
            <a:avLst/>
          </a:prstGeom>
          <a:noFill/>
        </p:spPr>
        <p:txBody>
          <a:bodyPr wrap="square" lIns="0" tIns="0" rIns="0" bIns="0" rtlCol="0">
            <a:noAutofit/>
          </a:bodyPr>
          <a:lstStyle/>
          <a:p>
            <a:r>
              <a:rPr lang="en-IN" sz="1400" b="0"/>
              <a:t>Protection against cracking, flaking and peeling</a:t>
            </a:r>
          </a:p>
        </p:txBody>
      </p:sp>
      <p:sp>
        <p:nvSpPr>
          <p:cNvPr id="7" name="TextBox 6">
            <a:extLst>
              <a:ext uri="{FF2B5EF4-FFF2-40B4-BE49-F238E27FC236}">
                <a16:creationId xmlns:a16="http://schemas.microsoft.com/office/drawing/2014/main" id="{8A13AD7C-DDF4-C871-D3E3-D471196EFC4B}"/>
              </a:ext>
            </a:extLst>
          </p:cNvPr>
          <p:cNvSpPr txBox="1"/>
          <p:nvPr/>
        </p:nvSpPr>
        <p:spPr>
          <a:xfrm>
            <a:off x="4712594" y="3012493"/>
            <a:ext cx="1959429" cy="638629"/>
          </a:xfrm>
          <a:prstGeom prst="rect">
            <a:avLst/>
          </a:prstGeom>
          <a:noFill/>
        </p:spPr>
        <p:txBody>
          <a:bodyPr wrap="square" lIns="0" tIns="0" rIns="0" bIns="0" rtlCol="0">
            <a:noAutofit/>
          </a:bodyPr>
          <a:lstStyle/>
          <a:p>
            <a:r>
              <a:rPr lang="en-IN" sz="1400" b="0" err="1"/>
              <a:t>Fungii</a:t>
            </a:r>
            <a:r>
              <a:rPr lang="en-IN" sz="1400" b="0"/>
              <a:t> and Algae Resistant</a:t>
            </a:r>
          </a:p>
        </p:txBody>
      </p:sp>
      <p:pic>
        <p:nvPicPr>
          <p:cNvPr id="8" name="Picture 7">
            <a:extLst>
              <a:ext uri="{FF2B5EF4-FFF2-40B4-BE49-F238E27FC236}">
                <a16:creationId xmlns:a16="http://schemas.microsoft.com/office/drawing/2014/main" id="{2E7D29B4-5215-727E-4F89-7E88835409D5}"/>
              </a:ext>
            </a:extLst>
          </p:cNvPr>
          <p:cNvPicPr>
            <a:picLocks noChangeAspect="1"/>
          </p:cNvPicPr>
          <p:nvPr/>
        </p:nvPicPr>
        <p:blipFill rotWithShape="1">
          <a:blip r:embed="rId6"/>
          <a:srcRect t="8225" b="9662"/>
          <a:stretch/>
        </p:blipFill>
        <p:spPr>
          <a:xfrm>
            <a:off x="983911" y="1201676"/>
            <a:ext cx="1479548" cy="1235777"/>
          </a:xfrm>
          <a:prstGeom prst="rect">
            <a:avLst/>
          </a:prstGeom>
        </p:spPr>
      </p:pic>
      <p:sp>
        <p:nvSpPr>
          <p:cNvPr id="10" name="Oval 9">
            <a:extLst>
              <a:ext uri="{FF2B5EF4-FFF2-40B4-BE49-F238E27FC236}">
                <a16:creationId xmlns:a16="http://schemas.microsoft.com/office/drawing/2014/main" id="{DFF32E85-142A-CA49-6525-097B5A8F960C}"/>
              </a:ext>
            </a:extLst>
          </p:cNvPr>
          <p:cNvSpPr/>
          <p:nvPr/>
        </p:nvSpPr>
        <p:spPr>
          <a:xfrm>
            <a:off x="3985932" y="1132113"/>
            <a:ext cx="586068" cy="5860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9" name="Picture 2">
            <a:extLst>
              <a:ext uri="{FF2B5EF4-FFF2-40B4-BE49-F238E27FC236}">
                <a16:creationId xmlns:a16="http://schemas.microsoft.com/office/drawing/2014/main" id="{E88735FC-D7A2-94BB-B1AD-FEEA2065EE4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91416" y="1096224"/>
            <a:ext cx="378446" cy="638626"/>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E3A61F8E-7018-56DD-6612-568D0666E37C}"/>
              </a:ext>
            </a:extLst>
          </p:cNvPr>
          <p:cNvGrpSpPr/>
          <p:nvPr/>
        </p:nvGrpSpPr>
        <p:grpSpPr>
          <a:xfrm>
            <a:off x="4003629" y="2089674"/>
            <a:ext cx="550674" cy="550674"/>
            <a:chOff x="6296325" y="3366154"/>
            <a:chExt cx="550674" cy="550674"/>
          </a:xfrm>
        </p:grpSpPr>
        <p:sp>
          <p:nvSpPr>
            <p:cNvPr id="13" name="Oval 12">
              <a:extLst>
                <a:ext uri="{FF2B5EF4-FFF2-40B4-BE49-F238E27FC236}">
                  <a16:creationId xmlns:a16="http://schemas.microsoft.com/office/drawing/2014/main" id="{9106C5AB-DFA3-F9B2-9518-38F16F4A904E}"/>
                </a:ext>
              </a:extLst>
            </p:cNvPr>
            <p:cNvSpPr/>
            <p:nvPr/>
          </p:nvSpPr>
          <p:spPr>
            <a:xfrm>
              <a:off x="6296325" y="3366154"/>
              <a:ext cx="550674" cy="550674"/>
            </a:xfrm>
            <a:prstGeom prst="ellipse">
              <a:avLst/>
            </a:prstGeom>
            <a:noFill/>
            <a:ln w="15875"/>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4" name="Oval 13">
              <a:extLst>
                <a:ext uri="{FF2B5EF4-FFF2-40B4-BE49-F238E27FC236}">
                  <a16:creationId xmlns:a16="http://schemas.microsoft.com/office/drawing/2014/main" id="{87E2B247-4E9E-5FF7-E4AB-D319B220CFBC}"/>
                </a:ext>
              </a:extLst>
            </p:cNvPr>
            <p:cNvSpPr/>
            <p:nvPr/>
          </p:nvSpPr>
          <p:spPr>
            <a:xfrm>
              <a:off x="6515007" y="3529761"/>
              <a:ext cx="113310" cy="12382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cxnSp>
          <p:nvCxnSpPr>
            <p:cNvPr id="15" name="Straight Connector 14">
              <a:extLst>
                <a:ext uri="{FF2B5EF4-FFF2-40B4-BE49-F238E27FC236}">
                  <a16:creationId xmlns:a16="http://schemas.microsoft.com/office/drawing/2014/main" id="{5995EA66-4727-F846-B315-5C3C1163A401}"/>
                </a:ext>
              </a:extLst>
            </p:cNvPr>
            <p:cNvCxnSpPr/>
            <p:nvPr/>
          </p:nvCxnSpPr>
          <p:spPr>
            <a:xfrm>
              <a:off x="6571662" y="3450984"/>
              <a:ext cx="0" cy="581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93A4F897-1CF5-7282-AA6D-2D901FDF0D22}"/>
                </a:ext>
              </a:extLst>
            </p:cNvPr>
            <p:cNvCxnSpPr/>
            <p:nvPr/>
          </p:nvCxnSpPr>
          <p:spPr>
            <a:xfrm>
              <a:off x="6571662" y="3672440"/>
              <a:ext cx="0" cy="58185"/>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59E251E7-63C4-79A3-7E98-566C76C829F1}"/>
                </a:ext>
              </a:extLst>
            </p:cNvPr>
            <p:cNvCxnSpPr>
              <a:cxnSpLocks/>
            </p:cNvCxnSpPr>
            <p:nvPr/>
          </p:nvCxnSpPr>
          <p:spPr>
            <a:xfrm flipH="1">
              <a:off x="6645481" y="3591673"/>
              <a:ext cx="4981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91352D95-F72A-E57D-27C2-6291108021A1}"/>
                </a:ext>
              </a:extLst>
            </p:cNvPr>
            <p:cNvCxnSpPr>
              <a:cxnSpLocks/>
            </p:cNvCxnSpPr>
            <p:nvPr/>
          </p:nvCxnSpPr>
          <p:spPr>
            <a:xfrm flipH="1">
              <a:off x="6444058" y="3591673"/>
              <a:ext cx="4981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DA31A47B-5E7C-A3B3-E397-520DE70DC228}"/>
                </a:ext>
              </a:extLst>
            </p:cNvPr>
            <p:cNvCxnSpPr>
              <a:cxnSpLocks/>
            </p:cNvCxnSpPr>
            <p:nvPr/>
          </p:nvCxnSpPr>
          <p:spPr>
            <a:xfrm flipH="1" flipV="1">
              <a:off x="6618268" y="3658414"/>
              <a:ext cx="52118" cy="55519"/>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8C65B1E4-5937-4372-4764-D411737D5180}"/>
                </a:ext>
              </a:extLst>
            </p:cNvPr>
            <p:cNvCxnSpPr>
              <a:cxnSpLocks/>
            </p:cNvCxnSpPr>
            <p:nvPr/>
          </p:nvCxnSpPr>
          <p:spPr>
            <a:xfrm flipH="1" flipV="1">
              <a:off x="6468963" y="3492523"/>
              <a:ext cx="46044" cy="43101"/>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5EB5E2C4-56A4-4ECA-13E9-CBE165C0EC13}"/>
                </a:ext>
              </a:extLst>
            </p:cNvPr>
            <p:cNvCxnSpPr>
              <a:cxnSpLocks/>
            </p:cNvCxnSpPr>
            <p:nvPr/>
          </p:nvCxnSpPr>
          <p:spPr>
            <a:xfrm flipV="1">
              <a:off x="6468963" y="3652131"/>
              <a:ext cx="46044" cy="38693"/>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2FCA3586-71E7-7AB3-BA35-A652CB311892}"/>
                </a:ext>
              </a:extLst>
            </p:cNvPr>
            <p:cNvCxnSpPr>
              <a:cxnSpLocks/>
            </p:cNvCxnSpPr>
            <p:nvPr/>
          </p:nvCxnSpPr>
          <p:spPr>
            <a:xfrm flipV="1">
              <a:off x="6620698" y="3487876"/>
              <a:ext cx="50933" cy="37057"/>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6887AB4-151D-1609-5E71-593D04D94D67}"/>
                </a:ext>
              </a:extLst>
            </p:cNvPr>
            <p:cNvCxnSpPr>
              <a:cxnSpLocks/>
            </p:cNvCxnSpPr>
            <p:nvPr/>
          </p:nvCxnSpPr>
          <p:spPr>
            <a:xfrm>
              <a:off x="6458844" y="3793570"/>
              <a:ext cx="225636"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4" name="Picture 23">
            <a:extLst>
              <a:ext uri="{FF2B5EF4-FFF2-40B4-BE49-F238E27FC236}">
                <a16:creationId xmlns:a16="http://schemas.microsoft.com/office/drawing/2014/main" id="{82F5284E-E380-7290-D619-81301ECE3EB5}"/>
              </a:ext>
            </a:extLst>
          </p:cNvPr>
          <p:cNvPicPr>
            <a:picLocks noChangeAspect="1"/>
          </p:cNvPicPr>
          <p:nvPr/>
        </p:nvPicPr>
        <p:blipFill rotWithShape="1">
          <a:blip r:embed="rId8"/>
          <a:srcRect t="11236" r="81556" b="6909"/>
          <a:stretch/>
        </p:blipFill>
        <p:spPr>
          <a:xfrm>
            <a:off x="4054297" y="3046526"/>
            <a:ext cx="396459" cy="385031"/>
          </a:xfrm>
          <a:prstGeom prst="rect">
            <a:avLst/>
          </a:prstGeom>
        </p:spPr>
      </p:pic>
    </p:spTree>
    <p:extLst>
      <p:ext uri="{BB962C8B-B14F-4D97-AF65-F5344CB8AC3E}">
        <p14:creationId xmlns:p14="http://schemas.microsoft.com/office/powerpoint/2010/main" val="160766731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A233A77-E2FB-C689-202A-F96221DCFF9B}"/>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5B4D9EBB-443E-5F78-170D-81E56334B6FF}"/>
              </a:ext>
            </a:extLst>
          </p:cNvPr>
          <p:cNvSpPr txBox="1"/>
          <p:nvPr/>
        </p:nvSpPr>
        <p:spPr>
          <a:xfrm>
            <a:off x="271463" y="139184"/>
            <a:ext cx="6372224" cy="369332"/>
          </a:xfrm>
          <a:prstGeom prst="rect">
            <a:avLst/>
          </a:prstGeom>
          <a:noFill/>
        </p:spPr>
        <p:txBody>
          <a:bodyPr wrap="square">
            <a:spAutoFit/>
          </a:bodyPr>
          <a:lstStyle/>
          <a:p>
            <a:r>
              <a:rPr lang="en-US"/>
              <a:t>Features</a:t>
            </a:r>
          </a:p>
        </p:txBody>
      </p:sp>
      <p:sp>
        <p:nvSpPr>
          <p:cNvPr id="4" name="TextBox 3">
            <a:extLst>
              <a:ext uri="{FF2B5EF4-FFF2-40B4-BE49-F238E27FC236}">
                <a16:creationId xmlns:a16="http://schemas.microsoft.com/office/drawing/2014/main" id="{901B090F-700F-9527-1EA0-CC2C6818AA20}"/>
              </a:ext>
            </a:extLst>
          </p:cNvPr>
          <p:cNvSpPr txBox="1"/>
          <p:nvPr/>
        </p:nvSpPr>
        <p:spPr>
          <a:xfrm>
            <a:off x="1659731" y="277683"/>
            <a:ext cx="4704593"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Woodcare Timbercolour</a:t>
            </a:r>
            <a:endParaRPr lang="en-SG" sz="2400">
              <a:latin typeface="Colour Sans" panose="02000503030000020004" pitchFamily="2" charset="0"/>
            </a:endParaRPr>
          </a:p>
        </p:txBody>
      </p:sp>
      <p:sp>
        <p:nvSpPr>
          <p:cNvPr id="5" name="Flowchart: Terminator 4">
            <a:extLst>
              <a:ext uri="{FF2B5EF4-FFF2-40B4-BE49-F238E27FC236}">
                <a16:creationId xmlns:a16="http://schemas.microsoft.com/office/drawing/2014/main" id="{C3C71CB4-6672-0A25-9A55-C926DE312AD6}"/>
              </a:ext>
            </a:extLst>
          </p:cNvPr>
          <p:cNvSpPr/>
          <p:nvPr/>
        </p:nvSpPr>
        <p:spPr>
          <a:xfrm>
            <a:off x="2019" y="3398516"/>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a:t>
            </a:r>
          </a:p>
          <a:p>
            <a:pPr algn="ctr"/>
            <a:r>
              <a:rPr lang="en-IN" sz="1100"/>
              <a:t>Low Sheen</a:t>
            </a:r>
          </a:p>
        </p:txBody>
      </p:sp>
      <p:sp>
        <p:nvSpPr>
          <p:cNvPr id="6" name="Flowchart: Terminator 5">
            <a:extLst>
              <a:ext uri="{FF2B5EF4-FFF2-40B4-BE49-F238E27FC236}">
                <a16:creationId xmlns:a16="http://schemas.microsoft.com/office/drawing/2014/main" id="{4EC3967F-CE19-5E6A-79B8-87274D61E2FE}"/>
              </a:ext>
            </a:extLst>
          </p:cNvPr>
          <p:cNvSpPr/>
          <p:nvPr/>
        </p:nvSpPr>
        <p:spPr>
          <a:xfrm>
            <a:off x="598475" y="2244333"/>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12 mt</a:t>
            </a:r>
            <a:r>
              <a:rPr lang="en-IN" sz="1100" baseline="30000"/>
              <a:t>2</a:t>
            </a:r>
            <a:r>
              <a:rPr lang="en-IN" sz="1100"/>
              <a:t>/Lt</a:t>
            </a:r>
          </a:p>
        </p:txBody>
      </p:sp>
      <p:sp>
        <p:nvSpPr>
          <p:cNvPr id="7" name="Flowchart: Terminator 6">
            <a:extLst>
              <a:ext uri="{FF2B5EF4-FFF2-40B4-BE49-F238E27FC236}">
                <a16:creationId xmlns:a16="http://schemas.microsoft.com/office/drawing/2014/main" id="{BC3C4D80-6CC6-AECC-B42F-2C14BF1F2210}"/>
              </a:ext>
            </a:extLst>
          </p:cNvPr>
          <p:cNvSpPr/>
          <p:nvPr/>
        </p:nvSpPr>
        <p:spPr>
          <a:xfrm>
            <a:off x="1893461" y="127568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2 Coats</a:t>
            </a:r>
          </a:p>
        </p:txBody>
      </p:sp>
      <p:sp>
        <p:nvSpPr>
          <p:cNvPr id="8" name="Oval 7">
            <a:extLst>
              <a:ext uri="{FF2B5EF4-FFF2-40B4-BE49-F238E27FC236}">
                <a16:creationId xmlns:a16="http://schemas.microsoft.com/office/drawing/2014/main" id="{2BEAD8E7-48AE-E7C1-D561-FCB7ADE890E7}"/>
              </a:ext>
            </a:extLst>
          </p:cNvPr>
          <p:cNvSpPr/>
          <p:nvPr/>
        </p:nvSpPr>
        <p:spPr>
          <a:xfrm>
            <a:off x="2864255" y="933639"/>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ctr" anchorCtr="0"/>
          <a:lstStyle/>
          <a:p>
            <a:pPr algn="ctr"/>
            <a:r>
              <a:rPr lang="en-IN" sz="2400" spc="300">
                <a:ln>
                  <a:solidFill>
                    <a:schemeClr val="accent1">
                      <a:shade val="50000"/>
                    </a:schemeClr>
                  </a:solidFill>
                </a:ln>
              </a:rPr>
              <a:t>2x</a:t>
            </a:r>
            <a:endParaRPr lang="en-IN" spc="300">
              <a:ln>
                <a:solidFill>
                  <a:schemeClr val="accent1">
                    <a:shade val="50000"/>
                  </a:schemeClr>
                </a:solidFill>
              </a:ln>
            </a:endParaRPr>
          </a:p>
        </p:txBody>
      </p:sp>
      <p:sp>
        <p:nvSpPr>
          <p:cNvPr id="9" name="Oval 8">
            <a:extLst>
              <a:ext uri="{FF2B5EF4-FFF2-40B4-BE49-F238E27FC236}">
                <a16:creationId xmlns:a16="http://schemas.microsoft.com/office/drawing/2014/main" id="{89212400-828F-811B-F963-5E2E4E8A5F72}"/>
              </a:ext>
            </a:extLst>
          </p:cNvPr>
          <p:cNvSpPr/>
          <p:nvPr/>
        </p:nvSpPr>
        <p:spPr>
          <a:xfrm>
            <a:off x="1162305" y="3119366"/>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0" name="Picture 4">
            <a:extLst>
              <a:ext uri="{FF2B5EF4-FFF2-40B4-BE49-F238E27FC236}">
                <a16:creationId xmlns:a16="http://schemas.microsoft.com/office/drawing/2014/main" id="{3287A040-8D01-6FD9-F5D4-F828115FC86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2871" y="3374214"/>
            <a:ext cx="559207" cy="576153"/>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9EE41BD4-1781-84BC-BD5E-09C1C57C0510}"/>
              </a:ext>
            </a:extLst>
          </p:cNvPr>
          <p:cNvSpPr/>
          <p:nvPr/>
        </p:nvSpPr>
        <p:spPr>
          <a:xfrm>
            <a:off x="1608250" y="1877635"/>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grpSp>
        <p:nvGrpSpPr>
          <p:cNvPr id="12" name="Group 11">
            <a:extLst>
              <a:ext uri="{FF2B5EF4-FFF2-40B4-BE49-F238E27FC236}">
                <a16:creationId xmlns:a16="http://schemas.microsoft.com/office/drawing/2014/main" id="{5BACA21E-F3E6-8B55-3346-3852FBD5FD31}"/>
              </a:ext>
            </a:extLst>
          </p:cNvPr>
          <p:cNvGrpSpPr/>
          <p:nvPr/>
        </p:nvGrpSpPr>
        <p:grpSpPr>
          <a:xfrm>
            <a:off x="1919649" y="2164228"/>
            <a:ext cx="546883" cy="468541"/>
            <a:chOff x="2589132" y="899362"/>
            <a:chExt cx="546883" cy="468541"/>
          </a:xfrm>
        </p:grpSpPr>
        <p:cxnSp>
          <p:nvCxnSpPr>
            <p:cNvPr id="13" name="Connector: Elbow 12">
              <a:extLst>
                <a:ext uri="{FF2B5EF4-FFF2-40B4-BE49-F238E27FC236}">
                  <a16:creationId xmlns:a16="http://schemas.microsoft.com/office/drawing/2014/main" id="{D3824ABD-A98F-DA66-0331-A51A84A59487}"/>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4F5ACAB5-AD3A-6776-A20B-1EFACFAF9B9E}"/>
                </a:ext>
              </a:extLst>
            </p:cNvPr>
            <p:cNvSpPr txBox="1"/>
            <p:nvPr/>
          </p:nvSpPr>
          <p:spPr>
            <a:xfrm>
              <a:off x="2681991" y="1016000"/>
              <a:ext cx="454024" cy="299662"/>
            </a:xfrm>
            <a:prstGeom prst="rect">
              <a:avLst/>
            </a:prstGeom>
            <a:noFill/>
          </p:spPr>
          <p:txBody>
            <a:bodyPr wrap="square" lIns="0" tIns="0" rIns="0" bIns="0" rtlCol="0">
              <a:noAutofit/>
            </a:bodyPr>
            <a:lstStyle/>
            <a:p>
              <a:r>
                <a:rPr lang="en-IN" sz="1400" b="0">
                  <a:solidFill>
                    <a:schemeClr val="bg1"/>
                  </a:solidFill>
                </a:rPr>
                <a:t>mts</a:t>
              </a:r>
              <a:r>
                <a:rPr lang="en-IN" sz="1400" b="0" baseline="30000">
                  <a:solidFill>
                    <a:schemeClr val="bg1"/>
                  </a:solidFill>
                </a:rPr>
                <a:t>2</a:t>
              </a:r>
            </a:p>
          </p:txBody>
        </p:sp>
        <p:cxnSp>
          <p:nvCxnSpPr>
            <p:cNvPr id="15" name="Connector: Elbow 14">
              <a:extLst>
                <a:ext uri="{FF2B5EF4-FFF2-40B4-BE49-F238E27FC236}">
                  <a16:creationId xmlns:a16="http://schemas.microsoft.com/office/drawing/2014/main" id="{CB678A5B-9A15-66E3-15DB-66217172718B}"/>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6" name="Flowchart: Terminator 15">
            <a:extLst>
              <a:ext uri="{FF2B5EF4-FFF2-40B4-BE49-F238E27FC236}">
                <a16:creationId xmlns:a16="http://schemas.microsoft.com/office/drawing/2014/main" id="{B3C4CAE7-4E2E-05D7-3B33-A4A18F5B73EC}"/>
              </a:ext>
            </a:extLst>
          </p:cNvPr>
          <p:cNvSpPr/>
          <p:nvPr/>
        </p:nvSpPr>
        <p:spPr>
          <a:xfrm>
            <a:off x="5877622" y="1128467"/>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sp>
        <p:nvSpPr>
          <p:cNvPr id="17" name="Oval 16">
            <a:extLst>
              <a:ext uri="{FF2B5EF4-FFF2-40B4-BE49-F238E27FC236}">
                <a16:creationId xmlns:a16="http://schemas.microsoft.com/office/drawing/2014/main" id="{AE540DC3-1A00-64DA-1177-463433A664C9}"/>
              </a:ext>
            </a:extLst>
          </p:cNvPr>
          <p:cNvSpPr/>
          <p:nvPr/>
        </p:nvSpPr>
        <p:spPr>
          <a:xfrm>
            <a:off x="4826449" y="867666"/>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8" name="Picture 2">
            <a:extLst>
              <a:ext uri="{FF2B5EF4-FFF2-40B4-BE49-F238E27FC236}">
                <a16:creationId xmlns:a16="http://schemas.microsoft.com/office/drawing/2014/main" id="{1B328BE7-2841-8A98-4853-87035C1A0A62}"/>
              </a:ext>
            </a:extLst>
          </p:cNvPr>
          <p:cNvPicPr>
            <a:picLocks noChangeAspect="1" noChangeArrowheads="1"/>
          </p:cNvPicPr>
          <p:nvPr/>
        </p:nvPicPr>
        <p:blipFill>
          <a:blip r:embed="rId5"/>
          <a:srcRect/>
          <a:stretch/>
        </p:blipFill>
        <p:spPr bwMode="auto">
          <a:xfrm>
            <a:off x="5176127" y="1128467"/>
            <a:ext cx="433027" cy="564248"/>
          </a:xfrm>
          <a:prstGeom prst="rect">
            <a:avLst/>
          </a:prstGeom>
          <a:noFill/>
          <a:extLst>
            <a:ext uri="{909E8E84-426E-40DD-AFC4-6F175D3DCCD1}">
              <a14:hiddenFill xmlns:a14="http://schemas.microsoft.com/office/drawing/2010/main">
                <a:solidFill>
                  <a:srgbClr val="FFFFFF"/>
                </a:solidFill>
              </a14:hiddenFill>
            </a:ext>
          </a:extLst>
        </p:spPr>
      </p:pic>
      <p:sp>
        <p:nvSpPr>
          <p:cNvPr id="19" name="Flowchart: Terminator 18">
            <a:extLst>
              <a:ext uri="{FF2B5EF4-FFF2-40B4-BE49-F238E27FC236}">
                <a16:creationId xmlns:a16="http://schemas.microsoft.com/office/drawing/2014/main" id="{C77FB99E-EA38-8F1A-4526-CDA1DBE522E6}"/>
              </a:ext>
            </a:extLst>
          </p:cNvPr>
          <p:cNvSpPr/>
          <p:nvPr/>
        </p:nvSpPr>
        <p:spPr>
          <a:xfrm>
            <a:off x="6925482" y="240439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sp>
        <p:nvSpPr>
          <p:cNvPr id="20" name="Oval 19">
            <a:extLst>
              <a:ext uri="{FF2B5EF4-FFF2-40B4-BE49-F238E27FC236}">
                <a16:creationId xmlns:a16="http://schemas.microsoft.com/office/drawing/2014/main" id="{17BC5FBC-DBF1-BB8F-2D98-5791C744338F}"/>
              </a:ext>
            </a:extLst>
          </p:cNvPr>
          <p:cNvSpPr/>
          <p:nvPr/>
        </p:nvSpPr>
        <p:spPr>
          <a:xfrm>
            <a:off x="6017801" y="2019489"/>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1" name="Picture 2">
            <a:extLst>
              <a:ext uri="{FF2B5EF4-FFF2-40B4-BE49-F238E27FC236}">
                <a16:creationId xmlns:a16="http://schemas.microsoft.com/office/drawing/2014/main" id="{AED1626D-5712-0B48-34A4-B12F0B2047A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48014" y="2261402"/>
            <a:ext cx="577468" cy="602216"/>
          </a:xfrm>
          <a:prstGeom prst="rect">
            <a:avLst/>
          </a:prstGeom>
          <a:noFill/>
          <a:extLst>
            <a:ext uri="{909E8E84-426E-40DD-AFC4-6F175D3DCCD1}">
              <a14:hiddenFill xmlns:a14="http://schemas.microsoft.com/office/drawing/2010/main">
                <a:solidFill>
                  <a:srgbClr val="FFFFFF"/>
                </a:solidFill>
              </a14:hiddenFill>
            </a:ext>
          </a:extLst>
        </p:spPr>
      </p:pic>
      <p:sp>
        <p:nvSpPr>
          <p:cNvPr id="22" name="Flowchart: Terminator 21">
            <a:extLst>
              <a:ext uri="{FF2B5EF4-FFF2-40B4-BE49-F238E27FC236}">
                <a16:creationId xmlns:a16="http://schemas.microsoft.com/office/drawing/2014/main" id="{A55C6967-B5B3-0CEE-1B14-486E2215C970}"/>
              </a:ext>
            </a:extLst>
          </p:cNvPr>
          <p:cNvSpPr/>
          <p:nvPr/>
        </p:nvSpPr>
        <p:spPr>
          <a:xfrm>
            <a:off x="7343993" y="3502401"/>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Algae, fungus protection</a:t>
            </a:r>
          </a:p>
        </p:txBody>
      </p:sp>
      <p:sp>
        <p:nvSpPr>
          <p:cNvPr id="23" name="Oval 22">
            <a:extLst>
              <a:ext uri="{FF2B5EF4-FFF2-40B4-BE49-F238E27FC236}">
                <a16:creationId xmlns:a16="http://schemas.microsoft.com/office/drawing/2014/main" id="{C0030ECB-B09B-DC11-DDBE-63A29E6D63E4}"/>
              </a:ext>
            </a:extLst>
          </p:cNvPr>
          <p:cNvSpPr/>
          <p:nvPr/>
        </p:nvSpPr>
        <p:spPr>
          <a:xfrm>
            <a:off x="6364324" y="3188424"/>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4" name="Picture 23">
            <a:extLst>
              <a:ext uri="{FF2B5EF4-FFF2-40B4-BE49-F238E27FC236}">
                <a16:creationId xmlns:a16="http://schemas.microsoft.com/office/drawing/2014/main" id="{02191C90-8459-A693-1BD7-7DD04643A978}"/>
              </a:ext>
            </a:extLst>
          </p:cNvPr>
          <p:cNvPicPr>
            <a:picLocks noChangeAspect="1"/>
          </p:cNvPicPr>
          <p:nvPr/>
        </p:nvPicPr>
        <p:blipFill rotWithShape="1">
          <a:blip r:embed="rId7"/>
          <a:srcRect l="15042" r="4467"/>
          <a:stretch/>
        </p:blipFill>
        <p:spPr>
          <a:xfrm>
            <a:off x="2930350" y="1953516"/>
            <a:ext cx="2436214" cy="2536213"/>
          </a:xfrm>
          <a:prstGeom prst="rect">
            <a:avLst/>
          </a:prstGeom>
          <a:effectLst>
            <a:outerShdw blurRad="76200" dir="13500000" sy="23000" kx="1200000" algn="br" rotWithShape="0">
              <a:prstClr val="black">
                <a:alpha val="20000"/>
              </a:prstClr>
            </a:outerShdw>
          </a:effectLst>
        </p:spPr>
      </p:pic>
      <p:pic>
        <p:nvPicPr>
          <p:cNvPr id="25" name="Picture 4">
            <a:extLst>
              <a:ext uri="{FF2B5EF4-FFF2-40B4-BE49-F238E27FC236}">
                <a16:creationId xmlns:a16="http://schemas.microsoft.com/office/drawing/2014/main" id="{5DB8D47C-A8D1-00AB-E3B0-6622E409ABE2}"/>
              </a:ext>
            </a:extLst>
          </p:cNvPr>
          <p:cNvPicPr>
            <a:picLocks noChangeAspect="1" noChangeArrowheads="1"/>
          </p:cNvPicPr>
          <p:nvPr/>
        </p:nvPicPr>
        <p:blipFill>
          <a:blip r:embed="rId8"/>
          <a:srcRect/>
          <a:stretch/>
        </p:blipFill>
        <p:spPr bwMode="auto">
          <a:xfrm>
            <a:off x="6678212" y="3509005"/>
            <a:ext cx="467598" cy="535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6004006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4" name="Picture 2" descr="Free photo pine branches and white wooden fence">
            <a:extLst>
              <a:ext uri="{FF2B5EF4-FFF2-40B4-BE49-F238E27FC236}">
                <a16:creationId xmlns:a16="http://schemas.microsoft.com/office/drawing/2014/main" id="{A5B2BA40-3F2B-A62F-AF6C-8631FAF3F91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76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Free photo closeup of proud senior man">
            <a:extLst>
              <a:ext uri="{FF2B5EF4-FFF2-40B4-BE49-F238E27FC236}">
                <a16:creationId xmlns:a16="http://schemas.microsoft.com/office/drawing/2014/main" id="{68A4246E-666A-FA71-416E-FC5E4532311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592"/>
          <a:stretch/>
        </p:blipFill>
        <p:spPr bwMode="auto">
          <a:xfrm flipH="1">
            <a:off x="5497270" y="595086"/>
            <a:ext cx="3646730" cy="45484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089022"/>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Boards with unfocused background">
            <a:extLst>
              <a:ext uri="{FF2B5EF4-FFF2-40B4-BE49-F238E27FC236}">
                <a16:creationId xmlns:a16="http://schemas.microsoft.com/office/drawing/2014/main" id="{1BC01D85-D9D4-5C5E-E0DD-F7FF7FE51A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481989D9-AA0A-7411-542F-933402A85C72}"/>
              </a:ext>
            </a:extLst>
          </p:cNvPr>
          <p:cNvSpPr/>
          <p:nvPr/>
        </p:nvSpPr>
        <p:spPr>
          <a:xfrm>
            <a:off x="637501" y="1367250"/>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solidFill>
                  <a:srgbClr val="B7B9BA"/>
                </a:solidFill>
              </a:rPr>
              <a:t>Dulux Woodcare Satinwood</a:t>
            </a:r>
            <a:endParaRPr lang="en-SG" sz="1600">
              <a:solidFill>
                <a:srgbClr val="B7B9BA"/>
              </a:solidFill>
              <a:latin typeface="Colour Sans" panose="02000503030000020004" pitchFamily="2" charset="0"/>
            </a:endParaRPr>
          </a:p>
        </p:txBody>
      </p:sp>
      <p:sp>
        <p:nvSpPr>
          <p:cNvPr id="8" name="Speech Bubble: Rectangle with Corners Rounded 7">
            <a:extLst>
              <a:ext uri="{FF2B5EF4-FFF2-40B4-BE49-F238E27FC236}">
                <a16:creationId xmlns:a16="http://schemas.microsoft.com/office/drawing/2014/main" id="{9EDE428E-698E-A558-65B0-88495161CD7C}"/>
              </a:ext>
            </a:extLst>
          </p:cNvPr>
          <p:cNvSpPr/>
          <p:nvPr/>
        </p:nvSpPr>
        <p:spPr>
          <a:xfrm>
            <a:off x="5082028" y="1278347"/>
            <a:ext cx="1318771" cy="811455"/>
          </a:xfrm>
          <a:prstGeom prst="wedgeRoundRectCallout">
            <a:avLst>
              <a:gd name="adj1" fmla="val -19697"/>
              <a:gd name="adj2" fmla="val 84194"/>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solidFill>
                  <a:srgbClr val="B7B9BA"/>
                </a:solidFill>
              </a:rPr>
              <a:t>Dulux Woodcare Timbercolour</a:t>
            </a:r>
            <a:endParaRPr lang="en-SG" sz="1600">
              <a:solidFill>
                <a:srgbClr val="B7B9BA"/>
              </a:solidFill>
            </a:endParaRPr>
          </a:p>
        </p:txBody>
      </p:sp>
      <p:sp>
        <p:nvSpPr>
          <p:cNvPr id="9" name="Rectangle: Rounded Corners 8">
            <a:extLst>
              <a:ext uri="{FF2B5EF4-FFF2-40B4-BE49-F238E27FC236}">
                <a16:creationId xmlns:a16="http://schemas.microsoft.com/office/drawing/2014/main" id="{7237242A-8AA2-8BB6-F1B6-BCF9BC362AED}"/>
              </a:ext>
            </a:extLst>
          </p:cNvPr>
          <p:cNvSpPr/>
          <p:nvPr/>
        </p:nvSpPr>
        <p:spPr>
          <a:xfrm>
            <a:off x="2420387" y="4738482"/>
            <a:ext cx="3980412" cy="310100"/>
          </a:xfrm>
          <a:prstGeom prst="roundRect">
            <a:avLst/>
          </a:prstGeom>
          <a:solidFill>
            <a:schemeClr val="bg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0" name="TextBox 9">
            <a:extLst>
              <a:ext uri="{FF2B5EF4-FFF2-40B4-BE49-F238E27FC236}">
                <a16:creationId xmlns:a16="http://schemas.microsoft.com/office/drawing/2014/main" id="{F20A2EC2-9C80-4E8D-84DC-92C722779FD1}"/>
              </a:ext>
            </a:extLst>
          </p:cNvPr>
          <p:cNvSpPr txBox="1"/>
          <p:nvPr/>
        </p:nvSpPr>
        <p:spPr>
          <a:xfrm>
            <a:off x="2547608" y="4708866"/>
            <a:ext cx="3853191" cy="369332"/>
          </a:xfrm>
          <a:prstGeom prst="rect">
            <a:avLst/>
          </a:prstGeom>
          <a:noFill/>
        </p:spPr>
        <p:txBody>
          <a:bodyPr wrap="square">
            <a:spAutoFit/>
          </a:bodyPr>
          <a:lstStyle/>
          <a:p>
            <a:pPr algn="l" rtl="0" fontAlgn="base"/>
            <a:r>
              <a:rPr lang="en-US" i="1">
                <a:solidFill>
                  <a:schemeClr val="bg1"/>
                </a:solidFill>
              </a:rPr>
              <a:t>Click each product to learn more. </a:t>
            </a:r>
          </a:p>
        </p:txBody>
      </p:sp>
      <p:pic>
        <p:nvPicPr>
          <p:cNvPr id="11" name="Picture 10" descr="A picture containing graphical user interface&#10;&#10;Description automatically generated">
            <a:extLst>
              <a:ext uri="{FF2B5EF4-FFF2-40B4-BE49-F238E27FC236}">
                <a16:creationId xmlns:a16="http://schemas.microsoft.com/office/drawing/2014/main" id="{F54E31A0-FDAE-908C-7C5A-7428F5A21F5E}"/>
              </a:ext>
            </a:extLst>
          </p:cNvPr>
          <p:cNvPicPr>
            <a:picLocks noChangeAspect="1"/>
          </p:cNvPicPr>
          <p:nvPr/>
        </p:nvPicPr>
        <p:blipFill rotWithShape="1">
          <a:blip r:embed="rId4">
            <a:duotone>
              <a:schemeClr val="bg2">
                <a:shade val="45000"/>
                <a:satMod val="135000"/>
              </a:schemeClr>
              <a:prstClr val="white"/>
            </a:duotone>
          </a:blip>
          <a:srcRect b="5896"/>
          <a:stretch/>
        </p:blipFill>
        <p:spPr>
          <a:xfrm>
            <a:off x="563584" y="2309518"/>
            <a:ext cx="1868032" cy="2228886"/>
          </a:xfrm>
          <a:prstGeom prst="rect">
            <a:avLst/>
          </a:prstGeom>
          <a:effectLst>
            <a:outerShdw blurRad="76200" dir="13500000" sy="23000" kx="1200000" algn="br" rotWithShape="0">
              <a:prstClr val="black">
                <a:alpha val="20000"/>
              </a:prstClr>
            </a:outerShdw>
          </a:effectLst>
        </p:spPr>
      </p:pic>
      <p:pic>
        <p:nvPicPr>
          <p:cNvPr id="12" name="Picture 11" descr="A picture containing graphical user interface&#10;&#10;Description automatically generated">
            <a:extLst>
              <a:ext uri="{FF2B5EF4-FFF2-40B4-BE49-F238E27FC236}">
                <a16:creationId xmlns:a16="http://schemas.microsoft.com/office/drawing/2014/main" id="{606E5163-4353-0915-125F-178A1EC69A01}"/>
              </a:ext>
            </a:extLst>
          </p:cNvPr>
          <p:cNvPicPr>
            <a:picLocks noChangeAspect="1"/>
          </p:cNvPicPr>
          <p:nvPr/>
        </p:nvPicPr>
        <p:blipFill rotWithShape="1">
          <a:blip r:embed="rId5">
            <a:duotone>
              <a:schemeClr val="bg2">
                <a:shade val="45000"/>
                <a:satMod val="135000"/>
              </a:schemeClr>
              <a:prstClr val="white"/>
            </a:duotone>
          </a:blip>
          <a:srcRect b="6237"/>
          <a:stretch/>
        </p:blipFill>
        <p:spPr>
          <a:xfrm>
            <a:off x="2720616" y="2289444"/>
            <a:ext cx="1859724" cy="2228887"/>
          </a:xfrm>
          <a:prstGeom prst="rect">
            <a:avLst/>
          </a:prstGeom>
          <a:effectLst>
            <a:outerShdw blurRad="76200" dir="13500000" sy="23000" kx="1200000" algn="br" rotWithShape="0">
              <a:prstClr val="black">
                <a:alpha val="20000"/>
              </a:prstClr>
            </a:outerShdw>
          </a:effectLst>
        </p:spPr>
      </p:pic>
      <p:pic>
        <p:nvPicPr>
          <p:cNvPr id="13" name="Picture 12" descr="A picture containing graphical user interface&#10;&#10;Description automatically generated">
            <a:extLst>
              <a:ext uri="{FF2B5EF4-FFF2-40B4-BE49-F238E27FC236}">
                <a16:creationId xmlns:a16="http://schemas.microsoft.com/office/drawing/2014/main" id="{F894BFBC-8E08-85C1-730B-0DC13834CFE7}"/>
              </a:ext>
            </a:extLst>
          </p:cNvPr>
          <p:cNvPicPr>
            <a:picLocks noChangeAspect="1"/>
          </p:cNvPicPr>
          <p:nvPr/>
        </p:nvPicPr>
        <p:blipFill rotWithShape="1">
          <a:blip r:embed="rId6">
            <a:duotone>
              <a:schemeClr val="bg2">
                <a:shade val="45000"/>
                <a:satMod val="135000"/>
              </a:schemeClr>
              <a:prstClr val="white"/>
            </a:duotone>
          </a:blip>
          <a:srcRect b="10181"/>
          <a:stretch/>
        </p:blipFill>
        <p:spPr>
          <a:xfrm>
            <a:off x="4685319" y="2008761"/>
            <a:ext cx="2010576" cy="2509570"/>
          </a:xfrm>
          <a:prstGeom prst="rect">
            <a:avLst/>
          </a:prstGeom>
          <a:effectLst>
            <a:outerShdw blurRad="76200" dir="13500000" sy="23000" kx="1200000" algn="br" rotWithShape="0">
              <a:prstClr val="black">
                <a:alpha val="20000"/>
              </a:prstClr>
            </a:outerShdw>
          </a:effectLst>
        </p:spPr>
      </p:pic>
      <p:pic>
        <p:nvPicPr>
          <p:cNvPr id="14" name="Picture 13" descr="A picture containing logo&#10;&#10;Description automatically generated">
            <a:extLst>
              <a:ext uri="{FF2B5EF4-FFF2-40B4-BE49-F238E27FC236}">
                <a16:creationId xmlns:a16="http://schemas.microsoft.com/office/drawing/2014/main" id="{CD54FDD2-7E9E-DD57-BA1D-CF6493962F8A}"/>
              </a:ext>
            </a:extLst>
          </p:cNvPr>
          <p:cNvPicPr>
            <a:picLocks noChangeAspect="1"/>
          </p:cNvPicPr>
          <p:nvPr/>
        </p:nvPicPr>
        <p:blipFill rotWithShape="1">
          <a:blip r:embed="rId7"/>
          <a:srcRect b="6386"/>
          <a:stretch/>
        </p:blipFill>
        <p:spPr>
          <a:xfrm>
            <a:off x="6686019" y="2387627"/>
            <a:ext cx="1888540" cy="2228887"/>
          </a:xfrm>
          <a:prstGeom prst="rect">
            <a:avLst/>
          </a:prstGeom>
          <a:effectLst>
            <a:outerShdw blurRad="76200" dir="13500000" sy="23000" kx="1200000" algn="br" rotWithShape="0">
              <a:prstClr val="black">
                <a:alpha val="20000"/>
              </a:prstClr>
            </a:outerShdw>
          </a:effectLst>
        </p:spPr>
      </p:pic>
      <p:sp>
        <p:nvSpPr>
          <p:cNvPr id="15" name="Speech Bubble: Rectangle with Corners Rounded 14">
            <a:extLst>
              <a:ext uri="{FF2B5EF4-FFF2-40B4-BE49-F238E27FC236}">
                <a16:creationId xmlns:a16="http://schemas.microsoft.com/office/drawing/2014/main" id="{EE476629-379A-8A88-4449-62A61F6FF9E7}"/>
              </a:ext>
            </a:extLst>
          </p:cNvPr>
          <p:cNvSpPr/>
          <p:nvPr/>
        </p:nvSpPr>
        <p:spPr>
          <a:xfrm>
            <a:off x="7245915" y="1557786"/>
            <a:ext cx="1318771"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t>Dulux Woodcare Solarscreen</a:t>
            </a:r>
            <a:endParaRPr lang="en-SG" sz="1600">
              <a:latin typeface="Colour Sans" panose="02000503030000020004" pitchFamily="2" charset="0"/>
            </a:endParaRPr>
          </a:p>
        </p:txBody>
      </p:sp>
      <p:sp>
        <p:nvSpPr>
          <p:cNvPr id="17" name="TextBox 16">
            <a:extLst>
              <a:ext uri="{FF2B5EF4-FFF2-40B4-BE49-F238E27FC236}">
                <a16:creationId xmlns:a16="http://schemas.microsoft.com/office/drawing/2014/main" id="{6F418A38-9571-7A7A-1285-05F39E014F24}"/>
              </a:ext>
            </a:extLst>
          </p:cNvPr>
          <p:cNvSpPr txBox="1"/>
          <p:nvPr/>
        </p:nvSpPr>
        <p:spPr>
          <a:xfrm>
            <a:off x="509588" y="517125"/>
            <a:ext cx="6372224" cy="369332"/>
          </a:xfrm>
          <a:prstGeom prst="rect">
            <a:avLst/>
          </a:prstGeom>
          <a:noFill/>
        </p:spPr>
        <p:txBody>
          <a:bodyPr wrap="square">
            <a:spAutoFit/>
          </a:bodyPr>
          <a:lstStyle/>
          <a:p>
            <a:r>
              <a:rPr lang="en-US" sz="1800"/>
              <a:t>Dulux Woodcare Range</a:t>
            </a:r>
            <a:endParaRPr lang="en-IN"/>
          </a:p>
        </p:txBody>
      </p:sp>
      <p:sp>
        <p:nvSpPr>
          <p:cNvPr id="7" name="Speech Bubble: Rectangle with Corners Rounded 6">
            <a:extLst>
              <a:ext uri="{FF2B5EF4-FFF2-40B4-BE49-F238E27FC236}">
                <a16:creationId xmlns:a16="http://schemas.microsoft.com/office/drawing/2014/main" id="{3BC515CE-BD2A-83F1-B914-5A04808265DE}"/>
              </a:ext>
            </a:extLst>
          </p:cNvPr>
          <p:cNvSpPr/>
          <p:nvPr/>
        </p:nvSpPr>
        <p:spPr>
          <a:xfrm>
            <a:off x="2866954" y="1251727"/>
            <a:ext cx="1318771" cy="811455"/>
          </a:xfrm>
          <a:prstGeom prst="wedgeRoundRectCallout">
            <a:avLst>
              <a:gd name="adj1" fmla="val -20538"/>
              <a:gd name="adj2" fmla="val 1064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sz="1600">
                <a:solidFill>
                  <a:srgbClr val="B7B9BA"/>
                </a:solidFill>
              </a:rPr>
              <a:t>Dulux Woodcare Timbertone</a:t>
            </a:r>
            <a:br>
              <a:rPr lang="en-US" sz="1600">
                <a:solidFill>
                  <a:srgbClr val="B7B9BA"/>
                </a:solidFill>
              </a:rPr>
            </a:br>
            <a:endParaRPr lang="en-SG" sz="1600">
              <a:solidFill>
                <a:srgbClr val="B7B9BA"/>
              </a:solidFill>
            </a:endParaRPr>
          </a:p>
        </p:txBody>
      </p:sp>
      <p:sp>
        <p:nvSpPr>
          <p:cNvPr id="3" name="L-Shape 2">
            <a:extLst>
              <a:ext uri="{FF2B5EF4-FFF2-40B4-BE49-F238E27FC236}">
                <a16:creationId xmlns:a16="http://schemas.microsoft.com/office/drawing/2014/main" id="{C8AAE435-84B5-80C5-7447-B19EE6D0EB6B}"/>
              </a:ext>
            </a:extLst>
          </p:cNvPr>
          <p:cNvSpPr/>
          <p:nvPr/>
        </p:nvSpPr>
        <p:spPr>
          <a:xfrm rot="18550510">
            <a:off x="625353" y="2700755"/>
            <a:ext cx="1900680" cy="985787"/>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 name="L-Shape 3">
            <a:extLst>
              <a:ext uri="{FF2B5EF4-FFF2-40B4-BE49-F238E27FC236}">
                <a16:creationId xmlns:a16="http://schemas.microsoft.com/office/drawing/2014/main" id="{3169BAB6-3F64-8E85-B41A-CACE353686C5}"/>
              </a:ext>
            </a:extLst>
          </p:cNvPr>
          <p:cNvSpPr/>
          <p:nvPr/>
        </p:nvSpPr>
        <p:spPr>
          <a:xfrm rot="18550510">
            <a:off x="2590200" y="2404079"/>
            <a:ext cx="1900680" cy="985787"/>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 name="L-Shape 4">
            <a:extLst>
              <a:ext uri="{FF2B5EF4-FFF2-40B4-BE49-F238E27FC236}">
                <a16:creationId xmlns:a16="http://schemas.microsoft.com/office/drawing/2014/main" id="{9B191386-D387-A2E8-DD9E-74EDD0FFF102}"/>
              </a:ext>
            </a:extLst>
          </p:cNvPr>
          <p:cNvSpPr/>
          <p:nvPr/>
        </p:nvSpPr>
        <p:spPr>
          <a:xfrm rot="18550510">
            <a:off x="4555047" y="2373412"/>
            <a:ext cx="1900680" cy="985787"/>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153915749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FA677B-3940-E106-57BA-1432E42AD26B}"/>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02056BD2-8DD5-4EF7-ADD2-E99E5C19C9C2}"/>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47052212-C605-805F-1D34-58F20CA920F5}"/>
              </a:ext>
            </a:extLst>
          </p:cNvPr>
          <p:cNvSpPr txBox="1"/>
          <p:nvPr/>
        </p:nvSpPr>
        <p:spPr>
          <a:xfrm>
            <a:off x="271462" y="904148"/>
            <a:ext cx="2694117"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Woodcare Solarscreen</a:t>
            </a:r>
            <a:endParaRPr lang="en-SG" sz="2400">
              <a:latin typeface="Colour Sans" panose="02000503030000020004" pitchFamily="2" charset="0"/>
            </a:endParaRPr>
          </a:p>
        </p:txBody>
      </p:sp>
      <p:pic>
        <p:nvPicPr>
          <p:cNvPr id="9" name="Picture 4">
            <a:extLst>
              <a:ext uri="{FF2B5EF4-FFF2-40B4-BE49-F238E27FC236}">
                <a16:creationId xmlns:a16="http://schemas.microsoft.com/office/drawing/2014/main" id="{A29B58AE-6159-4469-0203-2281F3E4084A}"/>
              </a:ext>
            </a:extLst>
          </p:cNvPr>
          <p:cNvPicPr>
            <a:picLocks noChangeAspect="1" noChangeArrowheads="1"/>
          </p:cNvPicPr>
          <p:nvPr/>
        </p:nvPicPr>
        <p:blipFill>
          <a:blip r:embed="rId4"/>
          <a:srcRect/>
          <a:stretch/>
        </p:blipFill>
        <p:spPr bwMode="auto">
          <a:xfrm>
            <a:off x="3690569" y="732857"/>
            <a:ext cx="3366851" cy="2244567"/>
          </a:xfrm>
          <a:prstGeom prst="rect">
            <a:avLst/>
          </a:prstGeom>
          <a:ln w="228600" cap="sq" cmpd="thickThin">
            <a:solidFill>
              <a:srgbClr val="000000"/>
            </a:solidFill>
            <a:prstDash val="solid"/>
            <a:miter lim="800000"/>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logo&#10;&#10;Description automatically generated">
            <a:extLst>
              <a:ext uri="{FF2B5EF4-FFF2-40B4-BE49-F238E27FC236}">
                <a16:creationId xmlns:a16="http://schemas.microsoft.com/office/drawing/2014/main" id="{65FE025E-9EDF-A9D6-D058-BF874E297581}"/>
              </a:ext>
            </a:extLst>
          </p:cNvPr>
          <p:cNvPicPr>
            <a:picLocks noChangeAspect="1"/>
          </p:cNvPicPr>
          <p:nvPr/>
        </p:nvPicPr>
        <p:blipFill rotWithShape="1">
          <a:blip r:embed="rId5"/>
          <a:srcRect b="6386"/>
          <a:stretch/>
        </p:blipFill>
        <p:spPr>
          <a:xfrm>
            <a:off x="889461" y="2343824"/>
            <a:ext cx="1888540" cy="2228887"/>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2660B200-9A29-EB40-CBCB-5F3626F518D7}"/>
              </a:ext>
            </a:extLst>
          </p:cNvPr>
          <p:cNvPicPr>
            <a:picLocks noChangeAspect="1"/>
          </p:cNvPicPr>
          <p:nvPr/>
        </p:nvPicPr>
        <p:blipFill>
          <a:blip r:embed="rId6"/>
          <a:stretch>
            <a:fillRect/>
          </a:stretch>
        </p:blipFill>
        <p:spPr>
          <a:xfrm>
            <a:off x="2965579" y="3390467"/>
            <a:ext cx="983992" cy="983992"/>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270985867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60" name="Picture 4" descr="Free photo assortment of antiques market objects">
            <a:extLst>
              <a:ext uri="{FF2B5EF4-FFF2-40B4-BE49-F238E27FC236}">
                <a16:creationId xmlns:a16="http://schemas.microsoft.com/office/drawing/2014/main" id="{0A52ECBA-75C4-D90C-0A90-2B12B057BD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0216" b="5341"/>
          <a:stretch/>
        </p:blipFill>
        <p:spPr bwMode="auto">
          <a:xfrm>
            <a:off x="0" y="-1"/>
            <a:ext cx="9144000" cy="5143501"/>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Free photo closeup of proud senior man">
            <a:extLst>
              <a:ext uri="{FF2B5EF4-FFF2-40B4-BE49-F238E27FC236}">
                <a16:creationId xmlns:a16="http://schemas.microsoft.com/office/drawing/2014/main" id="{17922CB1-6D34-7ED8-797F-CB0947A4AB8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6592"/>
          <a:stretch/>
        </p:blipFill>
        <p:spPr bwMode="auto">
          <a:xfrm flipH="1">
            <a:off x="5497270" y="595086"/>
            <a:ext cx="3646730" cy="454841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5D8056B-1634-687B-4DB0-896A7C407A66}"/>
              </a:ext>
            </a:extLst>
          </p:cNvPr>
          <p:cNvSpPr txBox="1"/>
          <p:nvPr/>
        </p:nvSpPr>
        <p:spPr>
          <a:xfrm>
            <a:off x="1019238" y="3881959"/>
            <a:ext cx="218690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solidFill>
                  <a:schemeClr val="bg1">
                    <a:lumMod val="95000"/>
                  </a:schemeClr>
                </a:solidFill>
              </a:rPr>
              <a:t>Click the puzzle icon to view Alex’s fourth requirement</a:t>
            </a:r>
          </a:p>
        </p:txBody>
      </p:sp>
      <p:pic>
        <p:nvPicPr>
          <p:cNvPr id="5" name="Picture 2">
            <a:extLst>
              <a:ext uri="{FF2B5EF4-FFF2-40B4-BE49-F238E27FC236}">
                <a16:creationId xmlns:a16="http://schemas.microsoft.com/office/drawing/2014/main" id="{48837FD6-A110-47BC-A4B3-8FB0CC6DE0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60507" y="3495080"/>
            <a:ext cx="1342964" cy="131020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8329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21054F5A-F6DB-1987-5DA8-AFD883D61F27}"/>
              </a:ext>
            </a:extLst>
          </p:cNvPr>
          <p:cNvPicPr>
            <a:picLocks noChangeAspect="1"/>
          </p:cNvPicPr>
          <p:nvPr/>
        </p:nvPicPr>
        <p:blipFill>
          <a:blip r:embed="rId3"/>
          <a:stretch>
            <a:fillRect/>
          </a:stretch>
        </p:blipFill>
        <p:spPr>
          <a:xfrm>
            <a:off x="0" y="3065"/>
            <a:ext cx="9144000" cy="5137372"/>
          </a:xfrm>
          <a:prstGeom prst="rect">
            <a:avLst/>
          </a:prstGeom>
        </p:spPr>
      </p:pic>
      <p:sp>
        <p:nvSpPr>
          <p:cNvPr id="2" name="TextBox 1">
            <a:extLst>
              <a:ext uri="{FF2B5EF4-FFF2-40B4-BE49-F238E27FC236}">
                <a16:creationId xmlns:a16="http://schemas.microsoft.com/office/drawing/2014/main" id="{FB2547F9-F38E-701F-DB8D-71FDB4F4DAC7}"/>
              </a:ext>
            </a:extLst>
          </p:cNvPr>
          <p:cNvSpPr txBox="1"/>
          <p:nvPr/>
        </p:nvSpPr>
        <p:spPr>
          <a:xfrm>
            <a:off x="1708378" y="110157"/>
            <a:ext cx="6372224" cy="369332"/>
          </a:xfrm>
          <a:prstGeom prst="rect">
            <a:avLst/>
          </a:prstGeom>
          <a:noFill/>
        </p:spPr>
        <p:txBody>
          <a:bodyPr wrap="square">
            <a:spAutoFit/>
          </a:bodyPr>
          <a:lstStyle/>
          <a:p>
            <a:r>
              <a:rPr lang="en-US"/>
              <a:t>Problem Statement:</a:t>
            </a:r>
          </a:p>
        </p:txBody>
      </p:sp>
      <p:pic>
        <p:nvPicPr>
          <p:cNvPr id="1026" name="Picture 2">
            <a:extLst>
              <a:ext uri="{FF2B5EF4-FFF2-40B4-BE49-F238E27FC236}">
                <a16:creationId xmlns:a16="http://schemas.microsoft.com/office/drawing/2014/main" id="{490B964C-8B33-1747-6BF4-F84F7C1B78E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1876" y="-3064"/>
            <a:ext cx="245745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Thought Bubble: Cloud 5">
            <a:extLst>
              <a:ext uri="{FF2B5EF4-FFF2-40B4-BE49-F238E27FC236}">
                <a16:creationId xmlns:a16="http://schemas.microsoft.com/office/drawing/2014/main" id="{7E947A88-029A-6094-C316-7D73078BD505}"/>
              </a:ext>
            </a:extLst>
          </p:cNvPr>
          <p:cNvSpPr/>
          <p:nvPr/>
        </p:nvSpPr>
        <p:spPr>
          <a:xfrm>
            <a:off x="5137376" y="110157"/>
            <a:ext cx="1714500" cy="872609"/>
          </a:xfrm>
          <a:prstGeom prst="cloudCallout">
            <a:avLst>
              <a:gd name="adj1" fmla="val 89326"/>
              <a:gd name="adj2" fmla="val 4025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900"/>
              <a:t>1. I like to stay on top of the current trends. . Be it my phone or my home</a:t>
            </a:r>
            <a:endParaRPr lang="en-IN" sz="1100"/>
          </a:p>
        </p:txBody>
      </p:sp>
      <p:sp>
        <p:nvSpPr>
          <p:cNvPr id="7" name="TextBox 6">
            <a:extLst>
              <a:ext uri="{FF2B5EF4-FFF2-40B4-BE49-F238E27FC236}">
                <a16:creationId xmlns:a16="http://schemas.microsoft.com/office/drawing/2014/main" id="{A41B8BCF-D08F-B71F-FA5D-B6740D302F08}"/>
              </a:ext>
            </a:extLst>
          </p:cNvPr>
          <p:cNvSpPr txBox="1"/>
          <p:nvPr/>
        </p:nvSpPr>
        <p:spPr>
          <a:xfrm>
            <a:off x="3807724" y="3833014"/>
            <a:ext cx="218690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t>Click the puzzle icon to view Ahmad’s first requirement</a:t>
            </a:r>
          </a:p>
        </p:txBody>
      </p:sp>
      <p:pic>
        <p:nvPicPr>
          <p:cNvPr id="8" name="Picture 2">
            <a:extLst>
              <a:ext uri="{FF2B5EF4-FFF2-40B4-BE49-F238E27FC236}">
                <a16:creationId xmlns:a16="http://schemas.microsoft.com/office/drawing/2014/main" id="{A3CC994D-0F2D-EBA8-5649-A06F2EDCB95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1369" y="2154858"/>
            <a:ext cx="1342964" cy="1310209"/>
          </a:xfrm>
          <a:prstGeom prst="rect">
            <a:avLst/>
          </a:prstGeom>
          <a:solidFill>
            <a:schemeClr val="accent4">
              <a:lumMod val="60000"/>
              <a:lumOff val="40000"/>
            </a:schemeClr>
          </a:solidFill>
        </p:spPr>
      </p:pic>
      <p:sp>
        <p:nvSpPr>
          <p:cNvPr id="9" name="Thought Bubble: Cloud 8">
            <a:extLst>
              <a:ext uri="{FF2B5EF4-FFF2-40B4-BE49-F238E27FC236}">
                <a16:creationId xmlns:a16="http://schemas.microsoft.com/office/drawing/2014/main" id="{75B9A3EA-D827-8A30-394F-E15ACF5DCEAF}"/>
              </a:ext>
            </a:extLst>
          </p:cNvPr>
          <p:cNvSpPr/>
          <p:nvPr/>
        </p:nvSpPr>
        <p:spPr>
          <a:xfrm>
            <a:off x="3217744" y="525586"/>
            <a:ext cx="1714500" cy="872609"/>
          </a:xfrm>
          <a:prstGeom prst="cloudCallout">
            <a:avLst>
              <a:gd name="adj1" fmla="val 169749"/>
              <a:gd name="adj2" fmla="val 1031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900"/>
              <a:t>2. . I want my walls to have a contemporary style with latest trendy colours and an attractive interiors</a:t>
            </a:r>
            <a:endParaRPr lang="en-IN" sz="1100"/>
          </a:p>
        </p:txBody>
      </p:sp>
      <p:sp>
        <p:nvSpPr>
          <p:cNvPr id="10" name="Thought Bubble: Cloud 9">
            <a:extLst>
              <a:ext uri="{FF2B5EF4-FFF2-40B4-BE49-F238E27FC236}">
                <a16:creationId xmlns:a16="http://schemas.microsoft.com/office/drawing/2014/main" id="{2C74559E-2246-047A-AF10-E94ECD86FA16}"/>
              </a:ext>
            </a:extLst>
          </p:cNvPr>
          <p:cNvSpPr/>
          <p:nvPr/>
        </p:nvSpPr>
        <p:spPr>
          <a:xfrm>
            <a:off x="2093224" y="1354849"/>
            <a:ext cx="1714500" cy="872609"/>
          </a:xfrm>
          <a:prstGeom prst="cloudCallout">
            <a:avLst>
              <a:gd name="adj1" fmla="val 257792"/>
              <a:gd name="adj2" fmla="val -7285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050"/>
              <a:t>3. I want the best paints to be used in his dining area</a:t>
            </a:r>
            <a:endParaRPr lang="en-IN" sz="1400"/>
          </a:p>
        </p:txBody>
      </p:sp>
      <p:sp>
        <p:nvSpPr>
          <p:cNvPr id="11" name="TextBox 10">
            <a:extLst>
              <a:ext uri="{FF2B5EF4-FFF2-40B4-BE49-F238E27FC236}">
                <a16:creationId xmlns:a16="http://schemas.microsoft.com/office/drawing/2014/main" id="{3D7BEFEC-88AA-3808-B405-1578B2D4985A}"/>
              </a:ext>
            </a:extLst>
          </p:cNvPr>
          <p:cNvSpPr txBox="1"/>
          <p:nvPr/>
        </p:nvSpPr>
        <p:spPr>
          <a:xfrm>
            <a:off x="4821158" y="1223917"/>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Background to be used as per Storyline File.</a:t>
            </a:r>
            <a:endParaRPr lang="en-IN" sz="1600" b="0"/>
          </a:p>
        </p:txBody>
      </p:sp>
    </p:spTree>
    <p:extLst>
      <p:ext uri="{BB962C8B-B14F-4D97-AF65-F5344CB8AC3E}">
        <p14:creationId xmlns:p14="http://schemas.microsoft.com/office/powerpoint/2010/main" val="3071621788"/>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130" name="Picture 2" descr="Free photo wooden brick floor wall structure textured white concept">
            <a:extLst>
              <a:ext uri="{FF2B5EF4-FFF2-40B4-BE49-F238E27FC236}">
                <a16:creationId xmlns:a16="http://schemas.microsoft.com/office/drawing/2014/main" id="{827AE211-1574-9455-B2B5-D3AB39B8852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88" b="18512"/>
          <a:stretch/>
        </p:blipFill>
        <p:spPr bwMode="auto">
          <a:xfrm>
            <a:off x="0" y="-378038"/>
            <a:ext cx="9144000" cy="5432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478BA8F8-04DD-9B96-8A64-84E4CF1C9294}"/>
              </a:ext>
            </a:extLst>
          </p:cNvPr>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733056" y="768458"/>
            <a:ext cx="3458160" cy="313964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descr="A picture containing logo&#10;&#10;Description automatically generated">
            <a:extLst>
              <a:ext uri="{FF2B5EF4-FFF2-40B4-BE49-F238E27FC236}">
                <a16:creationId xmlns:a16="http://schemas.microsoft.com/office/drawing/2014/main" id="{7A2F15F7-E622-17DA-AE1E-3D94D26E12C0}"/>
              </a:ext>
            </a:extLst>
          </p:cNvPr>
          <p:cNvPicPr>
            <a:picLocks noChangeAspect="1"/>
          </p:cNvPicPr>
          <p:nvPr/>
        </p:nvPicPr>
        <p:blipFill rotWithShape="1">
          <a:blip r:embed="rId5"/>
          <a:srcRect b="6386"/>
          <a:stretch/>
        </p:blipFill>
        <p:spPr>
          <a:xfrm>
            <a:off x="889461" y="2343824"/>
            <a:ext cx="1888540" cy="2228887"/>
          </a:xfrm>
          <a:prstGeom prst="rect">
            <a:avLst/>
          </a:prstGeom>
          <a:effectLst>
            <a:outerShdw blurRad="76200" dir="13500000" sy="23000" kx="1200000" algn="br" rotWithShape="0">
              <a:prstClr val="black">
                <a:alpha val="20000"/>
              </a:prstClr>
            </a:outerShdw>
          </a:effectLst>
        </p:spPr>
      </p:pic>
      <p:pic>
        <p:nvPicPr>
          <p:cNvPr id="3" name="Picture 2">
            <a:extLst>
              <a:ext uri="{FF2B5EF4-FFF2-40B4-BE49-F238E27FC236}">
                <a16:creationId xmlns:a16="http://schemas.microsoft.com/office/drawing/2014/main" id="{E6FF6149-BEA5-1203-A8BF-BE2372EA4292}"/>
              </a:ext>
            </a:extLst>
          </p:cNvPr>
          <p:cNvPicPr>
            <a:picLocks noChangeAspect="1"/>
          </p:cNvPicPr>
          <p:nvPr/>
        </p:nvPicPr>
        <p:blipFill>
          <a:blip r:embed="rId6"/>
          <a:stretch>
            <a:fillRect/>
          </a:stretch>
        </p:blipFill>
        <p:spPr>
          <a:xfrm>
            <a:off x="1437711" y="1541605"/>
            <a:ext cx="1030145" cy="1030145"/>
          </a:xfrm>
          <a:prstGeom prst="rect">
            <a:avLst/>
          </a:prstGeom>
          <a:effectLst>
            <a:outerShdw blurRad="76200" dir="13500000" sy="23000" kx="1200000" algn="br" rotWithShape="0">
              <a:prstClr val="black">
                <a:alpha val="20000"/>
              </a:prstClr>
            </a:outerShdw>
          </a:effectLst>
        </p:spPr>
      </p:pic>
      <p:pic>
        <p:nvPicPr>
          <p:cNvPr id="6" name="Picture 5" descr="A black and white logo&#10;&#10;Description automatically generated">
            <a:extLst>
              <a:ext uri="{FF2B5EF4-FFF2-40B4-BE49-F238E27FC236}">
                <a16:creationId xmlns:a16="http://schemas.microsoft.com/office/drawing/2014/main" id="{C00731CF-B98B-DA40-26C8-D114A9EB4E3C}"/>
              </a:ext>
            </a:extLst>
          </p:cNvPr>
          <p:cNvPicPr>
            <a:picLocks noChangeAspect="1"/>
          </p:cNvPicPr>
          <p:nvPr/>
        </p:nvPicPr>
        <p:blipFill>
          <a:blip r:embed="rId7"/>
          <a:stretch>
            <a:fillRect/>
          </a:stretch>
        </p:blipFill>
        <p:spPr>
          <a:xfrm>
            <a:off x="2708814" y="2569803"/>
            <a:ext cx="546538" cy="622410"/>
          </a:xfrm>
          <a:prstGeom prst="rect">
            <a:avLst/>
          </a:prstGeom>
        </p:spPr>
      </p:pic>
      <p:sp>
        <p:nvSpPr>
          <p:cNvPr id="7" name="Oval 6">
            <a:extLst>
              <a:ext uri="{FF2B5EF4-FFF2-40B4-BE49-F238E27FC236}">
                <a16:creationId xmlns:a16="http://schemas.microsoft.com/office/drawing/2014/main" id="{83927E23-1892-0F2E-D61D-193A4930DB17}"/>
              </a:ext>
            </a:extLst>
          </p:cNvPr>
          <p:cNvSpPr/>
          <p:nvPr/>
        </p:nvSpPr>
        <p:spPr>
          <a:xfrm>
            <a:off x="3985932" y="1132113"/>
            <a:ext cx="586068" cy="5860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5" name="Picture 4">
            <a:extLst>
              <a:ext uri="{FF2B5EF4-FFF2-40B4-BE49-F238E27FC236}">
                <a16:creationId xmlns:a16="http://schemas.microsoft.com/office/drawing/2014/main" id="{B0318551-08D0-65BC-65D0-23CF738C7DE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074106" y="1150594"/>
            <a:ext cx="467598" cy="549106"/>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4957B85-7532-DCCB-37B2-8AE392F35339}"/>
              </a:ext>
            </a:extLst>
          </p:cNvPr>
          <p:cNvSpPr txBox="1"/>
          <p:nvPr/>
        </p:nvSpPr>
        <p:spPr>
          <a:xfrm>
            <a:off x="4775200" y="1150594"/>
            <a:ext cx="2019300" cy="549106"/>
          </a:xfrm>
          <a:prstGeom prst="rect">
            <a:avLst/>
          </a:prstGeom>
          <a:noFill/>
        </p:spPr>
        <p:txBody>
          <a:bodyPr wrap="square" lIns="0" tIns="0" rIns="0" bIns="0" rtlCol="0">
            <a:noAutofit/>
          </a:bodyPr>
          <a:lstStyle/>
          <a:p>
            <a:r>
              <a:rPr lang="en-IN" sz="1400" b="0"/>
              <a:t>Highlights the wood grains and enhances look</a:t>
            </a:r>
          </a:p>
        </p:txBody>
      </p:sp>
      <p:sp>
        <p:nvSpPr>
          <p:cNvPr id="10" name="TextBox 9">
            <a:extLst>
              <a:ext uri="{FF2B5EF4-FFF2-40B4-BE49-F238E27FC236}">
                <a16:creationId xmlns:a16="http://schemas.microsoft.com/office/drawing/2014/main" id="{6991D84D-F4C6-44BA-2A00-886EA5C70889}"/>
              </a:ext>
            </a:extLst>
          </p:cNvPr>
          <p:cNvSpPr txBox="1"/>
          <p:nvPr/>
        </p:nvSpPr>
        <p:spPr>
          <a:xfrm>
            <a:off x="4686254" y="2078667"/>
            <a:ext cx="2019300" cy="549106"/>
          </a:xfrm>
          <a:prstGeom prst="rect">
            <a:avLst/>
          </a:prstGeom>
          <a:noFill/>
        </p:spPr>
        <p:txBody>
          <a:bodyPr wrap="square" lIns="0" tIns="0" rIns="0" bIns="0" rtlCol="0">
            <a:noAutofit/>
          </a:bodyPr>
          <a:lstStyle/>
          <a:p>
            <a:r>
              <a:rPr lang="en-IN" sz="1400" b="0"/>
              <a:t>Highlights the wood grains and enhances look</a:t>
            </a:r>
          </a:p>
        </p:txBody>
      </p:sp>
      <p:sp>
        <p:nvSpPr>
          <p:cNvPr id="11" name="TextBox 10">
            <a:extLst>
              <a:ext uri="{FF2B5EF4-FFF2-40B4-BE49-F238E27FC236}">
                <a16:creationId xmlns:a16="http://schemas.microsoft.com/office/drawing/2014/main" id="{0D24DB33-2D31-307B-9AC6-B20BC907DAF9}"/>
              </a:ext>
            </a:extLst>
          </p:cNvPr>
          <p:cNvSpPr txBox="1"/>
          <p:nvPr/>
        </p:nvSpPr>
        <p:spPr>
          <a:xfrm>
            <a:off x="4686254" y="3006740"/>
            <a:ext cx="2019300" cy="549106"/>
          </a:xfrm>
          <a:prstGeom prst="rect">
            <a:avLst/>
          </a:prstGeom>
          <a:noFill/>
        </p:spPr>
        <p:txBody>
          <a:bodyPr wrap="square" lIns="0" tIns="0" rIns="0" bIns="0" rtlCol="0">
            <a:noAutofit/>
          </a:bodyPr>
          <a:lstStyle/>
          <a:p>
            <a:r>
              <a:rPr lang="en-IN" sz="1400" b="0"/>
              <a:t>Highlights the wood grains and enhances look</a:t>
            </a:r>
          </a:p>
        </p:txBody>
      </p:sp>
    </p:spTree>
    <p:extLst>
      <p:ext uri="{BB962C8B-B14F-4D97-AF65-F5344CB8AC3E}">
        <p14:creationId xmlns:p14="http://schemas.microsoft.com/office/powerpoint/2010/main" val="405415024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78C2193-95B6-541B-6A0E-DB46BD86E430}"/>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7C15D9BC-3FFF-296D-8FD1-5F293B36E956}"/>
              </a:ext>
            </a:extLst>
          </p:cNvPr>
          <p:cNvSpPr txBox="1"/>
          <p:nvPr/>
        </p:nvSpPr>
        <p:spPr>
          <a:xfrm>
            <a:off x="271463" y="139184"/>
            <a:ext cx="6372224" cy="369332"/>
          </a:xfrm>
          <a:prstGeom prst="rect">
            <a:avLst/>
          </a:prstGeom>
          <a:noFill/>
        </p:spPr>
        <p:txBody>
          <a:bodyPr wrap="square">
            <a:spAutoFit/>
          </a:bodyPr>
          <a:lstStyle/>
          <a:p>
            <a:r>
              <a:rPr lang="en-US"/>
              <a:t>Features</a:t>
            </a:r>
          </a:p>
        </p:txBody>
      </p:sp>
      <p:sp>
        <p:nvSpPr>
          <p:cNvPr id="4" name="TextBox 3">
            <a:extLst>
              <a:ext uri="{FF2B5EF4-FFF2-40B4-BE49-F238E27FC236}">
                <a16:creationId xmlns:a16="http://schemas.microsoft.com/office/drawing/2014/main" id="{F596619B-1CCB-B9B2-B41C-3265BCEC778F}"/>
              </a:ext>
            </a:extLst>
          </p:cNvPr>
          <p:cNvSpPr txBox="1"/>
          <p:nvPr/>
        </p:nvSpPr>
        <p:spPr>
          <a:xfrm>
            <a:off x="1659731" y="277683"/>
            <a:ext cx="4704593"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Woodcare Timbercolour</a:t>
            </a:r>
            <a:endParaRPr lang="en-SG" sz="2400">
              <a:latin typeface="Colour Sans" panose="02000503030000020004" pitchFamily="2" charset="0"/>
            </a:endParaRPr>
          </a:p>
        </p:txBody>
      </p:sp>
      <p:sp>
        <p:nvSpPr>
          <p:cNvPr id="5" name="Flowchart: Terminator 4">
            <a:extLst>
              <a:ext uri="{FF2B5EF4-FFF2-40B4-BE49-F238E27FC236}">
                <a16:creationId xmlns:a16="http://schemas.microsoft.com/office/drawing/2014/main" id="{83D60515-A7AB-BA68-77A1-CA7A21D2F756}"/>
              </a:ext>
            </a:extLst>
          </p:cNvPr>
          <p:cNvSpPr/>
          <p:nvPr/>
        </p:nvSpPr>
        <p:spPr>
          <a:xfrm>
            <a:off x="2019" y="3398516"/>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a:t>
            </a:r>
          </a:p>
          <a:p>
            <a:pPr algn="ctr"/>
            <a:r>
              <a:rPr lang="en-IN" sz="1100"/>
              <a:t>Gloss</a:t>
            </a:r>
          </a:p>
        </p:txBody>
      </p:sp>
      <p:sp>
        <p:nvSpPr>
          <p:cNvPr id="6" name="Flowchart: Terminator 5">
            <a:extLst>
              <a:ext uri="{FF2B5EF4-FFF2-40B4-BE49-F238E27FC236}">
                <a16:creationId xmlns:a16="http://schemas.microsoft.com/office/drawing/2014/main" id="{B7735C95-92AE-902E-49A7-EF0B46AD9FDB}"/>
              </a:ext>
            </a:extLst>
          </p:cNvPr>
          <p:cNvSpPr/>
          <p:nvPr/>
        </p:nvSpPr>
        <p:spPr>
          <a:xfrm>
            <a:off x="598475" y="2244333"/>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15 mt</a:t>
            </a:r>
            <a:r>
              <a:rPr lang="en-IN" sz="1100" baseline="30000"/>
              <a:t>2</a:t>
            </a:r>
            <a:r>
              <a:rPr lang="en-IN" sz="1100"/>
              <a:t>/Lt</a:t>
            </a:r>
          </a:p>
        </p:txBody>
      </p:sp>
      <p:sp>
        <p:nvSpPr>
          <p:cNvPr id="7" name="Flowchart: Terminator 6">
            <a:extLst>
              <a:ext uri="{FF2B5EF4-FFF2-40B4-BE49-F238E27FC236}">
                <a16:creationId xmlns:a16="http://schemas.microsoft.com/office/drawing/2014/main" id="{0FD6AED4-0FC1-7E4A-BA5C-6116B7B3FBFE}"/>
              </a:ext>
            </a:extLst>
          </p:cNvPr>
          <p:cNvSpPr/>
          <p:nvPr/>
        </p:nvSpPr>
        <p:spPr>
          <a:xfrm>
            <a:off x="1893461" y="127568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2 Coats</a:t>
            </a:r>
          </a:p>
        </p:txBody>
      </p:sp>
      <p:sp>
        <p:nvSpPr>
          <p:cNvPr id="8" name="Oval 7">
            <a:extLst>
              <a:ext uri="{FF2B5EF4-FFF2-40B4-BE49-F238E27FC236}">
                <a16:creationId xmlns:a16="http://schemas.microsoft.com/office/drawing/2014/main" id="{14256575-9216-BA78-EE56-F647C3C60974}"/>
              </a:ext>
            </a:extLst>
          </p:cNvPr>
          <p:cNvSpPr/>
          <p:nvPr/>
        </p:nvSpPr>
        <p:spPr>
          <a:xfrm>
            <a:off x="2864255" y="933639"/>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ctr" anchorCtr="0"/>
          <a:lstStyle/>
          <a:p>
            <a:pPr algn="ctr"/>
            <a:r>
              <a:rPr lang="en-IN" sz="2400" spc="300">
                <a:ln>
                  <a:solidFill>
                    <a:schemeClr val="accent1">
                      <a:shade val="50000"/>
                    </a:schemeClr>
                  </a:solidFill>
                </a:ln>
              </a:rPr>
              <a:t>2x</a:t>
            </a:r>
            <a:endParaRPr lang="en-IN" spc="300">
              <a:ln>
                <a:solidFill>
                  <a:schemeClr val="accent1">
                    <a:shade val="50000"/>
                  </a:schemeClr>
                </a:solidFill>
              </a:ln>
            </a:endParaRPr>
          </a:p>
        </p:txBody>
      </p:sp>
      <p:sp>
        <p:nvSpPr>
          <p:cNvPr id="9" name="Oval 8">
            <a:extLst>
              <a:ext uri="{FF2B5EF4-FFF2-40B4-BE49-F238E27FC236}">
                <a16:creationId xmlns:a16="http://schemas.microsoft.com/office/drawing/2014/main" id="{4A781396-EB07-0D58-8DCE-DD8F1A5C5551}"/>
              </a:ext>
            </a:extLst>
          </p:cNvPr>
          <p:cNvSpPr/>
          <p:nvPr/>
        </p:nvSpPr>
        <p:spPr>
          <a:xfrm>
            <a:off x="1162305" y="3119366"/>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0" name="Picture 4">
            <a:extLst>
              <a:ext uri="{FF2B5EF4-FFF2-40B4-BE49-F238E27FC236}">
                <a16:creationId xmlns:a16="http://schemas.microsoft.com/office/drawing/2014/main" id="{1A255EEB-CBD9-2B63-546F-6DBA6C64E6D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42871" y="3374214"/>
            <a:ext cx="559207" cy="576153"/>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a:extLst>
              <a:ext uri="{FF2B5EF4-FFF2-40B4-BE49-F238E27FC236}">
                <a16:creationId xmlns:a16="http://schemas.microsoft.com/office/drawing/2014/main" id="{D2C1BABA-3211-2412-1891-707CD45EC98A}"/>
              </a:ext>
            </a:extLst>
          </p:cNvPr>
          <p:cNvSpPr/>
          <p:nvPr/>
        </p:nvSpPr>
        <p:spPr>
          <a:xfrm>
            <a:off x="1608250" y="1877635"/>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grpSp>
        <p:nvGrpSpPr>
          <p:cNvPr id="12" name="Group 11">
            <a:extLst>
              <a:ext uri="{FF2B5EF4-FFF2-40B4-BE49-F238E27FC236}">
                <a16:creationId xmlns:a16="http://schemas.microsoft.com/office/drawing/2014/main" id="{91408ECD-F71C-7B20-EE83-D93CDD8E223B}"/>
              </a:ext>
            </a:extLst>
          </p:cNvPr>
          <p:cNvGrpSpPr/>
          <p:nvPr/>
        </p:nvGrpSpPr>
        <p:grpSpPr>
          <a:xfrm>
            <a:off x="1919649" y="2164228"/>
            <a:ext cx="546883" cy="468541"/>
            <a:chOff x="2589132" y="899362"/>
            <a:chExt cx="546883" cy="468541"/>
          </a:xfrm>
        </p:grpSpPr>
        <p:cxnSp>
          <p:nvCxnSpPr>
            <p:cNvPr id="13" name="Connector: Elbow 12">
              <a:extLst>
                <a:ext uri="{FF2B5EF4-FFF2-40B4-BE49-F238E27FC236}">
                  <a16:creationId xmlns:a16="http://schemas.microsoft.com/office/drawing/2014/main" id="{B5C6E76D-9570-9D8E-8345-0D0E82E2AA26}"/>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2F14214E-36AF-73B4-7841-6E1788098DFA}"/>
                </a:ext>
              </a:extLst>
            </p:cNvPr>
            <p:cNvSpPr txBox="1"/>
            <p:nvPr/>
          </p:nvSpPr>
          <p:spPr>
            <a:xfrm>
              <a:off x="2681991" y="1016000"/>
              <a:ext cx="454024" cy="299662"/>
            </a:xfrm>
            <a:prstGeom prst="rect">
              <a:avLst/>
            </a:prstGeom>
            <a:noFill/>
          </p:spPr>
          <p:txBody>
            <a:bodyPr wrap="square" lIns="0" tIns="0" rIns="0" bIns="0" rtlCol="0">
              <a:noAutofit/>
            </a:bodyPr>
            <a:lstStyle/>
            <a:p>
              <a:r>
                <a:rPr lang="en-IN" sz="1400" b="0">
                  <a:solidFill>
                    <a:schemeClr val="bg1"/>
                  </a:solidFill>
                </a:rPr>
                <a:t>mts</a:t>
              </a:r>
              <a:r>
                <a:rPr lang="en-IN" sz="1400" b="0" baseline="30000">
                  <a:solidFill>
                    <a:schemeClr val="bg1"/>
                  </a:solidFill>
                </a:rPr>
                <a:t>2</a:t>
              </a:r>
            </a:p>
          </p:txBody>
        </p:sp>
        <p:cxnSp>
          <p:nvCxnSpPr>
            <p:cNvPr id="15" name="Connector: Elbow 14">
              <a:extLst>
                <a:ext uri="{FF2B5EF4-FFF2-40B4-BE49-F238E27FC236}">
                  <a16:creationId xmlns:a16="http://schemas.microsoft.com/office/drawing/2014/main" id="{75F30842-F02A-1BD3-6A9C-2DC38B9E3C03}"/>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6" name="Flowchart: Terminator 15">
            <a:extLst>
              <a:ext uri="{FF2B5EF4-FFF2-40B4-BE49-F238E27FC236}">
                <a16:creationId xmlns:a16="http://schemas.microsoft.com/office/drawing/2014/main" id="{2E26918C-BAB3-2103-81FD-4EEDDDA1A171}"/>
              </a:ext>
            </a:extLst>
          </p:cNvPr>
          <p:cNvSpPr/>
          <p:nvPr/>
        </p:nvSpPr>
        <p:spPr>
          <a:xfrm>
            <a:off x="5313624" y="833012"/>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Solvent based</a:t>
            </a:r>
          </a:p>
        </p:txBody>
      </p:sp>
      <p:sp>
        <p:nvSpPr>
          <p:cNvPr id="17" name="Oval 16">
            <a:extLst>
              <a:ext uri="{FF2B5EF4-FFF2-40B4-BE49-F238E27FC236}">
                <a16:creationId xmlns:a16="http://schemas.microsoft.com/office/drawing/2014/main" id="{23F39675-DECE-E960-41C5-B0674326010F}"/>
              </a:ext>
            </a:extLst>
          </p:cNvPr>
          <p:cNvSpPr/>
          <p:nvPr/>
        </p:nvSpPr>
        <p:spPr>
          <a:xfrm>
            <a:off x="4261233" y="765566"/>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8" name="Picture 2">
            <a:extLst>
              <a:ext uri="{FF2B5EF4-FFF2-40B4-BE49-F238E27FC236}">
                <a16:creationId xmlns:a16="http://schemas.microsoft.com/office/drawing/2014/main" id="{3A5F467D-6801-3954-3339-B111B1C8214D}"/>
              </a:ext>
            </a:extLst>
          </p:cNvPr>
          <p:cNvPicPr>
            <a:picLocks noChangeAspect="1" noChangeArrowheads="1"/>
          </p:cNvPicPr>
          <p:nvPr/>
        </p:nvPicPr>
        <p:blipFill>
          <a:blip r:embed="rId5"/>
          <a:srcRect/>
          <a:stretch/>
        </p:blipFill>
        <p:spPr bwMode="auto">
          <a:xfrm>
            <a:off x="4610911" y="1040015"/>
            <a:ext cx="433027" cy="536952"/>
          </a:xfrm>
          <a:prstGeom prst="rect">
            <a:avLst/>
          </a:prstGeom>
          <a:noFill/>
          <a:extLst>
            <a:ext uri="{909E8E84-426E-40DD-AFC4-6F175D3DCCD1}">
              <a14:hiddenFill xmlns:a14="http://schemas.microsoft.com/office/drawing/2010/main">
                <a:solidFill>
                  <a:srgbClr val="FFFFFF"/>
                </a:solidFill>
              </a14:hiddenFill>
            </a:ext>
          </a:extLst>
        </p:spPr>
      </p:pic>
      <p:sp>
        <p:nvSpPr>
          <p:cNvPr id="19" name="Flowchart: Terminator 18">
            <a:extLst>
              <a:ext uri="{FF2B5EF4-FFF2-40B4-BE49-F238E27FC236}">
                <a16:creationId xmlns:a16="http://schemas.microsoft.com/office/drawing/2014/main" id="{E1DD9741-1B28-03AC-5EE6-6DDD4E1A0A7C}"/>
              </a:ext>
            </a:extLst>
          </p:cNvPr>
          <p:cNvSpPr/>
          <p:nvPr/>
        </p:nvSpPr>
        <p:spPr>
          <a:xfrm>
            <a:off x="6790772" y="1680929"/>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1L and 5L </a:t>
            </a:r>
          </a:p>
        </p:txBody>
      </p:sp>
      <p:sp>
        <p:nvSpPr>
          <p:cNvPr id="20" name="Oval 19">
            <a:extLst>
              <a:ext uri="{FF2B5EF4-FFF2-40B4-BE49-F238E27FC236}">
                <a16:creationId xmlns:a16="http://schemas.microsoft.com/office/drawing/2014/main" id="{FE360FCA-E761-0D6F-67A6-DF9611E79796}"/>
              </a:ext>
            </a:extLst>
          </p:cNvPr>
          <p:cNvSpPr/>
          <p:nvPr/>
        </p:nvSpPr>
        <p:spPr>
          <a:xfrm>
            <a:off x="5883091" y="1296020"/>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1" name="Picture 2">
            <a:extLst>
              <a:ext uri="{FF2B5EF4-FFF2-40B4-BE49-F238E27FC236}">
                <a16:creationId xmlns:a16="http://schemas.microsoft.com/office/drawing/2014/main" id="{31005BE9-B1EF-568B-AEA8-8A18B138DB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13304" y="1537933"/>
            <a:ext cx="577468" cy="602216"/>
          </a:xfrm>
          <a:prstGeom prst="rect">
            <a:avLst/>
          </a:prstGeom>
          <a:noFill/>
          <a:extLst>
            <a:ext uri="{909E8E84-426E-40DD-AFC4-6F175D3DCCD1}">
              <a14:hiddenFill xmlns:a14="http://schemas.microsoft.com/office/drawing/2010/main">
                <a:solidFill>
                  <a:srgbClr val="FFFFFF"/>
                </a:solidFill>
              </a14:hiddenFill>
            </a:ext>
          </a:extLst>
        </p:spPr>
      </p:pic>
      <p:sp>
        <p:nvSpPr>
          <p:cNvPr id="22" name="Flowchart: Terminator 21">
            <a:extLst>
              <a:ext uri="{FF2B5EF4-FFF2-40B4-BE49-F238E27FC236}">
                <a16:creationId xmlns:a16="http://schemas.microsoft.com/office/drawing/2014/main" id="{399C041D-C708-CFBC-2B62-2AEF93EB8B38}"/>
              </a:ext>
            </a:extLst>
          </p:cNvPr>
          <p:cNvSpPr/>
          <p:nvPr/>
        </p:nvSpPr>
        <p:spPr>
          <a:xfrm>
            <a:off x="7327683" y="2749147"/>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Protects against cracking, flaking and peeling</a:t>
            </a:r>
          </a:p>
        </p:txBody>
      </p:sp>
      <p:sp>
        <p:nvSpPr>
          <p:cNvPr id="23" name="Oval 22">
            <a:extLst>
              <a:ext uri="{FF2B5EF4-FFF2-40B4-BE49-F238E27FC236}">
                <a16:creationId xmlns:a16="http://schemas.microsoft.com/office/drawing/2014/main" id="{08207650-DDA7-17A4-B256-DDEF6BB87953}"/>
              </a:ext>
            </a:extLst>
          </p:cNvPr>
          <p:cNvSpPr/>
          <p:nvPr/>
        </p:nvSpPr>
        <p:spPr>
          <a:xfrm>
            <a:off x="6348014" y="2435170"/>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6" name="Picture 25" descr="A picture containing logo&#10;&#10;Description automatically generated">
            <a:extLst>
              <a:ext uri="{FF2B5EF4-FFF2-40B4-BE49-F238E27FC236}">
                <a16:creationId xmlns:a16="http://schemas.microsoft.com/office/drawing/2014/main" id="{C6C15E4D-F939-A052-CD6A-F75E7C7761A7}"/>
              </a:ext>
            </a:extLst>
          </p:cNvPr>
          <p:cNvPicPr>
            <a:picLocks noChangeAspect="1"/>
          </p:cNvPicPr>
          <p:nvPr/>
        </p:nvPicPr>
        <p:blipFill rotWithShape="1">
          <a:blip r:embed="rId7"/>
          <a:srcRect b="6386"/>
          <a:stretch/>
        </p:blipFill>
        <p:spPr>
          <a:xfrm>
            <a:off x="3468068" y="2312471"/>
            <a:ext cx="1888540" cy="2228887"/>
          </a:xfrm>
          <a:prstGeom prst="rect">
            <a:avLst/>
          </a:prstGeom>
          <a:effectLst>
            <a:outerShdw blurRad="76200" dir="13500000" sy="23000" kx="1200000" algn="br" rotWithShape="0">
              <a:prstClr val="black">
                <a:alpha val="20000"/>
              </a:prstClr>
            </a:outerShdw>
          </a:effectLst>
        </p:spPr>
      </p:pic>
      <p:pic>
        <p:nvPicPr>
          <p:cNvPr id="27" name="Picture 26">
            <a:extLst>
              <a:ext uri="{FF2B5EF4-FFF2-40B4-BE49-F238E27FC236}">
                <a16:creationId xmlns:a16="http://schemas.microsoft.com/office/drawing/2014/main" id="{2C89D6C6-5C0E-40C3-19EF-3403B209882D}"/>
              </a:ext>
            </a:extLst>
          </p:cNvPr>
          <p:cNvPicPr>
            <a:picLocks noChangeAspect="1"/>
          </p:cNvPicPr>
          <p:nvPr/>
        </p:nvPicPr>
        <p:blipFill>
          <a:blip r:embed="rId8"/>
          <a:stretch>
            <a:fillRect/>
          </a:stretch>
        </p:blipFill>
        <p:spPr>
          <a:xfrm>
            <a:off x="6566996" y="2644437"/>
            <a:ext cx="590476" cy="638095"/>
          </a:xfrm>
          <a:prstGeom prst="rect">
            <a:avLst/>
          </a:prstGeom>
        </p:spPr>
      </p:pic>
    </p:spTree>
    <p:extLst>
      <p:ext uri="{BB962C8B-B14F-4D97-AF65-F5344CB8AC3E}">
        <p14:creationId xmlns:p14="http://schemas.microsoft.com/office/powerpoint/2010/main" val="161757312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4036" name="Picture 4" descr="Empty colorful wood chair">
            <a:extLst>
              <a:ext uri="{FF2B5EF4-FFF2-40B4-BE49-F238E27FC236}">
                <a16:creationId xmlns:a16="http://schemas.microsoft.com/office/drawing/2014/main" id="{9A6F6482-51E1-B491-59D5-D567F7DEDA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3056"/>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6" descr="Free photo confident senior man portrait">
            <a:extLst>
              <a:ext uri="{FF2B5EF4-FFF2-40B4-BE49-F238E27FC236}">
                <a16:creationId xmlns:a16="http://schemas.microsoft.com/office/drawing/2014/main" id="{625793EB-B226-3ACD-52F8-8F03D7A1447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350" y="1055687"/>
            <a:ext cx="5962650" cy="3971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9393101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325463D-CD42-A5E4-48B6-47D8A13B37EE}"/>
              </a:ext>
            </a:extLst>
          </p:cNvPr>
          <p:cNvPicPr>
            <a:picLocks noChangeAspect="1"/>
          </p:cNvPicPr>
          <p:nvPr/>
        </p:nvPicPr>
        <p:blipFill>
          <a:blip r:embed="rId2"/>
          <a:stretch>
            <a:fillRect/>
          </a:stretch>
        </p:blipFill>
        <p:spPr>
          <a:xfrm>
            <a:off x="257175" y="538194"/>
            <a:ext cx="8039100" cy="694078"/>
          </a:xfrm>
          <a:prstGeom prst="rect">
            <a:avLst/>
          </a:prstGeom>
        </p:spPr>
      </p:pic>
      <p:sp>
        <p:nvSpPr>
          <p:cNvPr id="3" name="TextBox 2">
            <a:extLst>
              <a:ext uri="{FF2B5EF4-FFF2-40B4-BE49-F238E27FC236}">
                <a16:creationId xmlns:a16="http://schemas.microsoft.com/office/drawing/2014/main" id="{506EF630-2101-C486-09DF-93ADAC06E61F}"/>
              </a:ext>
            </a:extLst>
          </p:cNvPr>
          <p:cNvSpPr txBox="1"/>
          <p:nvPr/>
        </p:nvSpPr>
        <p:spPr>
          <a:xfrm>
            <a:off x="3644900" y="220322"/>
            <a:ext cx="2146300" cy="363506"/>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lIns="0" tIns="0" rIns="0" bIns="0" rtlCol="0">
            <a:noAutofit/>
          </a:bodyPr>
          <a:lstStyle/>
          <a:p>
            <a:r>
              <a:rPr lang="en-IN" sz="1400" b="0"/>
              <a:t>Woodcare Premium Paint</a:t>
            </a:r>
          </a:p>
        </p:txBody>
      </p:sp>
      <p:graphicFrame>
        <p:nvGraphicFramePr>
          <p:cNvPr id="5" name="Object 4">
            <a:extLst>
              <a:ext uri="{FF2B5EF4-FFF2-40B4-BE49-F238E27FC236}">
                <a16:creationId xmlns:a16="http://schemas.microsoft.com/office/drawing/2014/main" id="{671A3E61-9BA0-4CA5-F684-465E608D415F}"/>
              </a:ext>
            </a:extLst>
          </p:cNvPr>
          <p:cNvGraphicFramePr>
            <a:graphicFrameLocks noChangeAspect="1"/>
          </p:cNvGraphicFramePr>
          <p:nvPr>
            <p:extLst>
              <p:ext uri="{D42A27DB-BD31-4B8C-83A1-F6EECF244321}">
                <p14:modId xmlns:p14="http://schemas.microsoft.com/office/powerpoint/2010/main" val="23047896"/>
              </p:ext>
            </p:extLst>
          </p:nvPr>
        </p:nvGraphicFramePr>
        <p:xfrm>
          <a:off x="458696" y="1550144"/>
          <a:ext cx="8226608" cy="2792412"/>
        </p:xfrm>
        <a:graphic>
          <a:graphicData uri="http://schemas.openxmlformats.org/presentationml/2006/ole">
            <mc:AlternateContent xmlns:mc="http://schemas.openxmlformats.org/markup-compatibility/2006">
              <mc:Choice xmlns:v="urn:schemas-microsoft-com:vml" Requires="v">
                <p:oleObj name="Worksheet" r:id="rId3" imgW="6762839" imgH="2295653" progId="Excel.Sheet.12">
                  <p:embed/>
                </p:oleObj>
              </mc:Choice>
              <mc:Fallback>
                <p:oleObj name="Worksheet" r:id="rId3" imgW="6762839" imgH="2295653" progId="Excel.Sheet.12">
                  <p:embed/>
                  <p:pic>
                    <p:nvPicPr>
                      <p:cNvPr id="5" name="Object 4">
                        <a:extLst>
                          <a:ext uri="{FF2B5EF4-FFF2-40B4-BE49-F238E27FC236}">
                            <a16:creationId xmlns:a16="http://schemas.microsoft.com/office/drawing/2014/main" id="{671A3E61-9BA0-4CA5-F684-465E608D415F}"/>
                          </a:ext>
                        </a:extLst>
                      </p:cNvPr>
                      <p:cNvPicPr/>
                      <p:nvPr/>
                    </p:nvPicPr>
                    <p:blipFill>
                      <a:blip r:embed="rId4"/>
                      <a:stretch>
                        <a:fillRect/>
                      </a:stretch>
                    </p:blipFill>
                    <p:spPr>
                      <a:xfrm>
                        <a:off x="458696" y="1550144"/>
                        <a:ext cx="8226608" cy="2792412"/>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A0832FD1-D51C-36AD-D8F9-FB72F374BF51}"/>
              </a:ext>
            </a:extLst>
          </p:cNvPr>
          <p:cNvSpPr txBox="1"/>
          <p:nvPr/>
        </p:nvSpPr>
        <p:spPr>
          <a:xfrm>
            <a:off x="160528" y="186356"/>
            <a:ext cx="6372224" cy="369332"/>
          </a:xfrm>
          <a:prstGeom prst="rect">
            <a:avLst/>
          </a:prstGeom>
          <a:noFill/>
        </p:spPr>
        <p:txBody>
          <a:bodyPr wrap="square">
            <a:spAutoFit/>
          </a:bodyPr>
          <a:lstStyle/>
          <a:p>
            <a:r>
              <a:rPr lang="en-US"/>
              <a:t>Summary</a:t>
            </a:r>
          </a:p>
        </p:txBody>
      </p:sp>
    </p:spTree>
    <p:extLst>
      <p:ext uri="{BB962C8B-B14F-4D97-AF65-F5344CB8AC3E}">
        <p14:creationId xmlns:p14="http://schemas.microsoft.com/office/powerpoint/2010/main" val="310793825"/>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CF4E242-5B63-105C-A3CE-7A01E6D2B6A8}"/>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C7362062-BBA6-3AA0-7AC7-EFDA8789F05C}"/>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Conclusion </a:t>
            </a:r>
          </a:p>
        </p:txBody>
      </p:sp>
      <p:pic>
        <p:nvPicPr>
          <p:cNvPr id="4" name="Picture 6" descr="Free photo confident senior man portrait">
            <a:extLst>
              <a:ext uri="{FF2B5EF4-FFF2-40B4-BE49-F238E27FC236}">
                <a16:creationId xmlns:a16="http://schemas.microsoft.com/office/drawing/2014/main" id="{3D109009-289A-0906-290D-4846DF8AFF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350" y="1055687"/>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graphical user interface&#10;&#10;Description automatically generated">
            <a:extLst>
              <a:ext uri="{FF2B5EF4-FFF2-40B4-BE49-F238E27FC236}">
                <a16:creationId xmlns:a16="http://schemas.microsoft.com/office/drawing/2014/main" id="{125E8CEC-6BA4-0223-8130-2B6C849643AB}"/>
              </a:ext>
            </a:extLst>
          </p:cNvPr>
          <p:cNvPicPr>
            <a:picLocks noChangeAspect="1"/>
          </p:cNvPicPr>
          <p:nvPr/>
        </p:nvPicPr>
        <p:blipFill rotWithShape="1">
          <a:blip r:embed="rId5"/>
          <a:srcRect b="5896"/>
          <a:stretch/>
        </p:blipFill>
        <p:spPr>
          <a:xfrm>
            <a:off x="310874" y="3221245"/>
            <a:ext cx="1103913" cy="1317159"/>
          </a:xfrm>
          <a:prstGeom prst="rect">
            <a:avLst/>
          </a:prstGeom>
          <a:effectLst>
            <a:outerShdw blurRad="76200" dir="13500000" sy="23000" kx="1200000" algn="br" rotWithShape="0">
              <a:prstClr val="black">
                <a:alpha val="20000"/>
              </a:prstClr>
            </a:outerShdw>
          </a:effectLst>
        </p:spPr>
      </p:pic>
      <p:pic>
        <p:nvPicPr>
          <p:cNvPr id="6" name="Picture 5" descr="A picture containing graphical user interface&#10;&#10;Description automatically generated">
            <a:extLst>
              <a:ext uri="{FF2B5EF4-FFF2-40B4-BE49-F238E27FC236}">
                <a16:creationId xmlns:a16="http://schemas.microsoft.com/office/drawing/2014/main" id="{1BDB43E2-6EFA-AAD9-A28D-A6E078B5C6B0}"/>
              </a:ext>
            </a:extLst>
          </p:cNvPr>
          <p:cNvPicPr>
            <a:picLocks noChangeAspect="1"/>
          </p:cNvPicPr>
          <p:nvPr/>
        </p:nvPicPr>
        <p:blipFill rotWithShape="1">
          <a:blip r:embed="rId6"/>
          <a:srcRect b="6237"/>
          <a:stretch/>
        </p:blipFill>
        <p:spPr>
          <a:xfrm>
            <a:off x="1271562" y="3118234"/>
            <a:ext cx="1168202" cy="1400095"/>
          </a:xfrm>
          <a:prstGeom prst="rect">
            <a:avLst/>
          </a:prstGeom>
          <a:effectLst>
            <a:outerShdw blurRad="76200" dir="13500000" sy="23000" kx="1200000" algn="br" rotWithShape="0">
              <a:prstClr val="black">
                <a:alpha val="20000"/>
              </a:prstClr>
            </a:outerShdw>
          </a:effectLst>
        </p:spPr>
      </p:pic>
      <p:pic>
        <p:nvPicPr>
          <p:cNvPr id="7" name="Picture 6" descr="A picture containing graphical user interface&#10;&#10;Description automatically generated">
            <a:extLst>
              <a:ext uri="{FF2B5EF4-FFF2-40B4-BE49-F238E27FC236}">
                <a16:creationId xmlns:a16="http://schemas.microsoft.com/office/drawing/2014/main" id="{07970748-AC52-B213-86E5-E8677905FD4D}"/>
              </a:ext>
            </a:extLst>
          </p:cNvPr>
          <p:cNvPicPr>
            <a:picLocks noChangeAspect="1"/>
          </p:cNvPicPr>
          <p:nvPr/>
        </p:nvPicPr>
        <p:blipFill rotWithShape="1">
          <a:blip r:embed="rId7"/>
          <a:srcRect b="10181"/>
          <a:stretch/>
        </p:blipFill>
        <p:spPr>
          <a:xfrm>
            <a:off x="2269426" y="3076766"/>
            <a:ext cx="1188149" cy="1483030"/>
          </a:xfrm>
          <a:prstGeom prst="rect">
            <a:avLst/>
          </a:prstGeom>
          <a:effectLst>
            <a:outerShdw blurRad="76200" dir="13500000" sy="23000" kx="1200000" algn="br" rotWithShape="0">
              <a:prstClr val="black">
                <a:alpha val="20000"/>
              </a:prstClr>
            </a:outerShdw>
          </a:effectLst>
        </p:spPr>
      </p:pic>
      <p:pic>
        <p:nvPicPr>
          <p:cNvPr id="8" name="Picture 7" descr="A picture containing logo&#10;&#10;Description automatically generated">
            <a:extLst>
              <a:ext uri="{FF2B5EF4-FFF2-40B4-BE49-F238E27FC236}">
                <a16:creationId xmlns:a16="http://schemas.microsoft.com/office/drawing/2014/main" id="{6C24B3F4-AAC1-0BB4-8B7E-4A0382FFF7D7}"/>
              </a:ext>
            </a:extLst>
          </p:cNvPr>
          <p:cNvPicPr>
            <a:picLocks noChangeAspect="1"/>
          </p:cNvPicPr>
          <p:nvPr/>
        </p:nvPicPr>
        <p:blipFill rotWithShape="1">
          <a:blip r:embed="rId8"/>
          <a:srcRect b="6386"/>
          <a:stretch/>
        </p:blipFill>
        <p:spPr>
          <a:xfrm>
            <a:off x="3158244" y="3118234"/>
            <a:ext cx="1116032" cy="1317160"/>
          </a:xfrm>
          <a:prstGeom prst="rect">
            <a:avLst/>
          </a:prstGeom>
          <a:effectLst>
            <a:outerShdw blurRad="76200" dir="13500000" sy="23000" kx="1200000" algn="br" rotWithShape="0">
              <a:prstClr val="black">
                <a:alpha val="20000"/>
              </a:prstClr>
            </a:outerShdw>
          </a:effectLst>
        </p:spPr>
      </p:pic>
    </p:spTree>
    <p:extLst>
      <p:ext uri="{BB962C8B-B14F-4D97-AF65-F5344CB8AC3E}">
        <p14:creationId xmlns:p14="http://schemas.microsoft.com/office/powerpoint/2010/main" val="93116356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22895" y="0"/>
            <a:ext cx="9098210" cy="5143500"/>
          </a:xfrm>
          <a:prstGeom prst="rect">
            <a:avLst/>
          </a:prstGeom>
        </p:spPr>
      </p:pic>
      <p:sp>
        <p:nvSpPr>
          <p:cNvPr id="2" name="TextBox 1">
            <a:extLst>
              <a:ext uri="{FF2B5EF4-FFF2-40B4-BE49-F238E27FC236}">
                <a16:creationId xmlns:a16="http://schemas.microsoft.com/office/drawing/2014/main" id="{34FE085A-11D1-8AAD-1F86-CD9EBE10EA52}"/>
              </a:ext>
            </a:extLst>
          </p:cNvPr>
          <p:cNvSpPr txBox="1"/>
          <p:nvPr/>
        </p:nvSpPr>
        <p:spPr>
          <a:xfrm>
            <a:off x="1526583" y="1046137"/>
            <a:ext cx="5850610" cy="534691"/>
          </a:xfrm>
          <a:prstGeom prst="rect">
            <a:avLst/>
          </a:prstGeom>
          <a:noFill/>
        </p:spPr>
        <p:txBody>
          <a:bodyPr wrap="square" lIns="0" tIns="0" rIns="0" bIns="0" rtlCol="0">
            <a:noAutofit/>
          </a:bodyPr>
          <a:lstStyle/>
          <a:p>
            <a:r>
              <a:rPr lang="en-IN" sz="1400">
                <a:solidFill>
                  <a:schemeClr val="bg1"/>
                </a:solidFill>
              </a:rPr>
              <a:t>Which of the following products help in bringing out the wood grains and enhance the appearance of wooden furniture?</a:t>
            </a:r>
          </a:p>
        </p:txBody>
      </p:sp>
      <p:sp>
        <p:nvSpPr>
          <p:cNvPr id="4" name="TextBox 3">
            <a:extLst>
              <a:ext uri="{FF2B5EF4-FFF2-40B4-BE49-F238E27FC236}">
                <a16:creationId xmlns:a16="http://schemas.microsoft.com/office/drawing/2014/main" id="{26A8E573-7B5E-A9DE-C33B-EA570E1FE7C3}"/>
              </a:ext>
            </a:extLst>
          </p:cNvPr>
          <p:cNvSpPr txBox="1"/>
          <p:nvPr/>
        </p:nvSpPr>
        <p:spPr>
          <a:xfrm>
            <a:off x="1526584" y="2626963"/>
            <a:ext cx="2836190" cy="402956"/>
          </a:xfrm>
          <a:prstGeom prst="rect">
            <a:avLst/>
          </a:prstGeom>
          <a:noFill/>
        </p:spPr>
        <p:txBody>
          <a:bodyPr wrap="square" lIns="0" tIns="0" rIns="0" bIns="0" rtlCol="0">
            <a:noAutofit/>
          </a:bodyPr>
          <a:lstStyle/>
          <a:p>
            <a:r>
              <a:rPr lang="en-US" sz="1200">
                <a:solidFill>
                  <a:schemeClr val="bg1"/>
                </a:solidFill>
              </a:rPr>
              <a:t>Dulux Woodcare Satinwood</a:t>
            </a:r>
          </a:p>
        </p:txBody>
      </p:sp>
      <p:sp>
        <p:nvSpPr>
          <p:cNvPr id="5" name="TextBox 4">
            <a:extLst>
              <a:ext uri="{FF2B5EF4-FFF2-40B4-BE49-F238E27FC236}">
                <a16:creationId xmlns:a16="http://schemas.microsoft.com/office/drawing/2014/main" id="{AC067DEF-CC77-0CB7-3B32-5A84B121810E}"/>
              </a:ext>
            </a:extLst>
          </p:cNvPr>
          <p:cNvSpPr txBox="1"/>
          <p:nvPr/>
        </p:nvSpPr>
        <p:spPr>
          <a:xfrm>
            <a:off x="5088610" y="2626963"/>
            <a:ext cx="2836190" cy="402956"/>
          </a:xfrm>
          <a:prstGeom prst="rect">
            <a:avLst/>
          </a:prstGeom>
        </p:spPr>
        <p:txBody>
          <a:bodyPr wrap="square" lIns="0" tIns="0" rIns="0" bIns="0" rtlCol="0">
            <a:noAutofit/>
          </a:bodyPr>
          <a:lstStyle/>
          <a:p>
            <a:r>
              <a:rPr lang="en-IN" sz="1200">
                <a:solidFill>
                  <a:schemeClr val="bg1"/>
                </a:solidFill>
              </a:rPr>
              <a:t>Dulux Woodcare Timbertone</a:t>
            </a:r>
          </a:p>
        </p:txBody>
      </p:sp>
      <p:sp>
        <p:nvSpPr>
          <p:cNvPr id="6" name="TextBox 5">
            <a:extLst>
              <a:ext uri="{FF2B5EF4-FFF2-40B4-BE49-F238E27FC236}">
                <a16:creationId xmlns:a16="http://schemas.microsoft.com/office/drawing/2014/main" id="{0602825F-DFA3-C5F3-72D5-C1E850E1AC7D}"/>
              </a:ext>
            </a:extLst>
          </p:cNvPr>
          <p:cNvSpPr txBox="1"/>
          <p:nvPr/>
        </p:nvSpPr>
        <p:spPr>
          <a:xfrm>
            <a:off x="1526584" y="3233982"/>
            <a:ext cx="2747075" cy="402956"/>
          </a:xfrm>
          <a:prstGeom prst="rect">
            <a:avLst/>
          </a:prstGeom>
          <a:noFill/>
        </p:spPr>
        <p:txBody>
          <a:bodyPr wrap="square" lIns="0" tIns="0" rIns="0" bIns="0" rtlCol="0">
            <a:noAutofit/>
          </a:bodyPr>
          <a:lstStyle/>
          <a:p>
            <a:r>
              <a:rPr lang="en-IN" sz="1200">
                <a:solidFill>
                  <a:schemeClr val="bg1"/>
                </a:solidFill>
              </a:rPr>
              <a:t>Dulux Woodcare Timbercolour</a:t>
            </a:r>
            <a:br>
              <a:rPr lang="en-IN" sz="1200">
                <a:solidFill>
                  <a:schemeClr val="bg1"/>
                </a:solidFill>
              </a:rPr>
            </a:br>
            <a:endParaRPr lang="en-IN" sz="1200">
              <a:solidFill>
                <a:schemeClr val="bg1"/>
              </a:solidFill>
            </a:endParaRPr>
          </a:p>
        </p:txBody>
      </p:sp>
      <p:sp>
        <p:nvSpPr>
          <p:cNvPr id="7" name="TextBox 6">
            <a:extLst>
              <a:ext uri="{FF2B5EF4-FFF2-40B4-BE49-F238E27FC236}">
                <a16:creationId xmlns:a16="http://schemas.microsoft.com/office/drawing/2014/main" id="{DA25FAFB-8ED5-2105-6A22-45407D9DF68D}"/>
              </a:ext>
            </a:extLst>
          </p:cNvPr>
          <p:cNvSpPr txBox="1"/>
          <p:nvPr/>
        </p:nvSpPr>
        <p:spPr>
          <a:xfrm>
            <a:off x="5088610" y="3233982"/>
            <a:ext cx="2836190" cy="402956"/>
          </a:xfrm>
          <a:prstGeom prst="rect">
            <a:avLst/>
          </a:prstGeom>
          <a:noFill/>
        </p:spPr>
        <p:txBody>
          <a:bodyPr wrap="square" lIns="0" tIns="0" rIns="0" bIns="0" rtlCol="0">
            <a:noAutofit/>
          </a:bodyPr>
          <a:lstStyle/>
          <a:p>
            <a:r>
              <a:rPr lang="en-US" sz="1200">
                <a:solidFill>
                  <a:schemeClr val="bg1"/>
                </a:solidFill>
              </a:rPr>
              <a:t>Dulux Woodcare Solarscreen</a:t>
            </a:r>
          </a:p>
        </p:txBody>
      </p:sp>
      <p:sp>
        <p:nvSpPr>
          <p:cNvPr id="8" name="Star: 8 Points 7">
            <a:extLst>
              <a:ext uri="{FF2B5EF4-FFF2-40B4-BE49-F238E27FC236}">
                <a16:creationId xmlns:a16="http://schemas.microsoft.com/office/drawing/2014/main" id="{B206F66F-2979-B2A4-3FC6-5CFD27B4CA44}"/>
              </a:ext>
            </a:extLst>
          </p:cNvPr>
          <p:cNvSpPr/>
          <p:nvPr/>
        </p:nvSpPr>
        <p:spPr>
          <a:xfrm>
            <a:off x="1095375" y="2457451"/>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1</a:t>
            </a:r>
          </a:p>
        </p:txBody>
      </p:sp>
      <p:sp>
        <p:nvSpPr>
          <p:cNvPr id="9" name="Star: 8 Points 8">
            <a:extLst>
              <a:ext uri="{FF2B5EF4-FFF2-40B4-BE49-F238E27FC236}">
                <a16:creationId xmlns:a16="http://schemas.microsoft.com/office/drawing/2014/main" id="{88631441-FE32-940F-CDD1-20C11F17F6D9}"/>
              </a:ext>
            </a:extLst>
          </p:cNvPr>
          <p:cNvSpPr/>
          <p:nvPr/>
        </p:nvSpPr>
        <p:spPr>
          <a:xfrm>
            <a:off x="4598975" y="2395535"/>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2</a:t>
            </a:r>
          </a:p>
        </p:txBody>
      </p:sp>
      <p:sp>
        <p:nvSpPr>
          <p:cNvPr id="10" name="Star: 8 Points 9">
            <a:extLst>
              <a:ext uri="{FF2B5EF4-FFF2-40B4-BE49-F238E27FC236}">
                <a16:creationId xmlns:a16="http://schemas.microsoft.com/office/drawing/2014/main" id="{D6652C72-9DD0-69B0-E078-365A0CABC348}"/>
              </a:ext>
            </a:extLst>
          </p:cNvPr>
          <p:cNvSpPr/>
          <p:nvPr/>
        </p:nvSpPr>
        <p:spPr>
          <a:xfrm>
            <a:off x="1095375" y="3029920"/>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3</a:t>
            </a:r>
          </a:p>
        </p:txBody>
      </p:sp>
      <p:sp>
        <p:nvSpPr>
          <p:cNvPr id="11" name="Star: 8 Points 10">
            <a:extLst>
              <a:ext uri="{FF2B5EF4-FFF2-40B4-BE49-F238E27FC236}">
                <a16:creationId xmlns:a16="http://schemas.microsoft.com/office/drawing/2014/main" id="{14436F9A-4A23-D99E-5DD8-3CB75CCFAD24}"/>
              </a:ext>
            </a:extLst>
          </p:cNvPr>
          <p:cNvSpPr/>
          <p:nvPr/>
        </p:nvSpPr>
        <p:spPr>
          <a:xfrm>
            <a:off x="4638675" y="3079687"/>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4</a:t>
            </a:r>
          </a:p>
        </p:txBody>
      </p:sp>
    </p:spTree>
    <p:extLst>
      <p:ext uri="{BB962C8B-B14F-4D97-AF65-F5344CB8AC3E}">
        <p14:creationId xmlns:p14="http://schemas.microsoft.com/office/powerpoint/2010/main" val="1411152590"/>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166</a:t>
            </a:fld>
            <a:endParaRPr lang="en-US"/>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a:t>WATERPROOFING PREMIUM PAINT</a:t>
            </a:r>
          </a:p>
        </p:txBody>
      </p:sp>
    </p:spTree>
    <p:extLst>
      <p:ext uri="{BB962C8B-B14F-4D97-AF65-F5344CB8AC3E}">
        <p14:creationId xmlns:p14="http://schemas.microsoft.com/office/powerpoint/2010/main" val="1549793881"/>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DFA677B-3940-E106-57BA-1432E42AD26B}"/>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02056BD2-8DD5-4EF7-ADD2-E99E5C19C9C2}"/>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47052212-C605-805F-1D34-58F20CA920F5}"/>
              </a:ext>
            </a:extLst>
          </p:cNvPr>
          <p:cNvSpPr txBox="1"/>
          <p:nvPr/>
        </p:nvSpPr>
        <p:spPr>
          <a:xfrm>
            <a:off x="271462" y="904148"/>
            <a:ext cx="4367213"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Aquatech Max Waterproofing</a:t>
            </a:r>
            <a:endParaRPr lang="en-SG" sz="2400">
              <a:latin typeface="Colour Sans" panose="02000503030000020004" pitchFamily="2" charset="0"/>
            </a:endParaRPr>
          </a:p>
        </p:txBody>
      </p:sp>
      <p:pic>
        <p:nvPicPr>
          <p:cNvPr id="9" name="Picture 4">
            <a:extLst>
              <a:ext uri="{FF2B5EF4-FFF2-40B4-BE49-F238E27FC236}">
                <a16:creationId xmlns:a16="http://schemas.microsoft.com/office/drawing/2014/main" id="{A29B58AE-6159-4469-0203-2281F3E4084A}"/>
              </a:ext>
            </a:extLst>
          </p:cNvPr>
          <p:cNvPicPr>
            <a:picLocks noChangeAspect="1" noChangeArrowheads="1"/>
          </p:cNvPicPr>
          <p:nvPr/>
        </p:nvPicPr>
        <p:blipFill>
          <a:blip r:embed="rId4"/>
          <a:srcRect/>
          <a:stretch/>
        </p:blipFill>
        <p:spPr bwMode="auto">
          <a:xfrm>
            <a:off x="4287170" y="784387"/>
            <a:ext cx="2288109" cy="1529327"/>
          </a:xfrm>
          <a:prstGeom prst="rect">
            <a:avLst/>
          </a:prstGeom>
          <a:ln w="228600" cap="sq" cmpd="thickThin">
            <a:solidFill>
              <a:srgbClr val="000000"/>
            </a:solidFill>
            <a:prstDash val="solid"/>
            <a:miter lim="800000"/>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13" descr="A picture containing text, bottle&#10;&#10;Description automatically generated">
            <a:extLst>
              <a:ext uri="{FF2B5EF4-FFF2-40B4-BE49-F238E27FC236}">
                <a16:creationId xmlns:a16="http://schemas.microsoft.com/office/drawing/2014/main" id="{98D2D60A-F736-9E6E-90E3-0263D222CC13}"/>
              </a:ext>
            </a:extLst>
          </p:cNvPr>
          <p:cNvPicPr>
            <a:picLocks noChangeAspect="1"/>
          </p:cNvPicPr>
          <p:nvPr/>
        </p:nvPicPr>
        <p:blipFill rotWithShape="1">
          <a:blip r:embed="rId5"/>
          <a:srcRect b="8883"/>
          <a:stretch/>
        </p:blipFill>
        <p:spPr>
          <a:xfrm>
            <a:off x="1119455" y="2268632"/>
            <a:ext cx="1886333" cy="2243670"/>
          </a:xfrm>
          <a:prstGeom prst="rect">
            <a:avLst/>
          </a:prstGeom>
          <a:effectLst>
            <a:outerShdw blurRad="76200" dir="13500000" sy="23000" kx="1200000" algn="br" rotWithShape="0">
              <a:prstClr val="black">
                <a:alpha val="20000"/>
              </a:prstClr>
            </a:outerShdw>
          </a:effectLst>
        </p:spPr>
      </p:pic>
      <p:pic>
        <p:nvPicPr>
          <p:cNvPr id="8" name="Picture 7" descr="Icon&#10;&#10;Description automatically generated">
            <a:extLst>
              <a:ext uri="{FF2B5EF4-FFF2-40B4-BE49-F238E27FC236}">
                <a16:creationId xmlns:a16="http://schemas.microsoft.com/office/drawing/2014/main" id="{B25B2441-4F4C-E5A2-BC2D-AAC0BBFB3315}"/>
              </a:ext>
            </a:extLst>
          </p:cNvPr>
          <p:cNvPicPr>
            <a:picLocks noChangeAspect="1"/>
          </p:cNvPicPr>
          <p:nvPr/>
        </p:nvPicPr>
        <p:blipFill>
          <a:blip r:embed="rId6"/>
          <a:stretch>
            <a:fillRect/>
          </a:stretch>
        </p:blipFill>
        <p:spPr>
          <a:xfrm>
            <a:off x="3105762" y="3218791"/>
            <a:ext cx="1020885" cy="1293511"/>
          </a:xfrm>
          <a:prstGeom prst="rect">
            <a:avLst/>
          </a:prstGeom>
        </p:spPr>
      </p:pic>
      <p:sp>
        <p:nvSpPr>
          <p:cNvPr id="5" name="Rectangle: Diagonal Corners Rounded 4">
            <a:extLst>
              <a:ext uri="{FF2B5EF4-FFF2-40B4-BE49-F238E27FC236}">
                <a16:creationId xmlns:a16="http://schemas.microsoft.com/office/drawing/2014/main" id="{783733D3-01C0-2A92-F996-69C7A263D71F}"/>
              </a:ext>
            </a:extLst>
          </p:cNvPr>
          <p:cNvSpPr/>
          <p:nvPr/>
        </p:nvSpPr>
        <p:spPr>
          <a:xfrm>
            <a:off x="4783667" y="2946400"/>
            <a:ext cx="2717800" cy="440267"/>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800" b="1" i="1" err="1"/>
              <a:t>Hydroresist</a:t>
            </a:r>
            <a:r>
              <a:rPr lang="en-US"/>
              <a:t> </a:t>
            </a:r>
            <a:r>
              <a:rPr lang="en-US" i="1"/>
              <a:t>Technology</a:t>
            </a:r>
            <a:endParaRPr lang="en-IN" i="1" err="1"/>
          </a:p>
        </p:txBody>
      </p:sp>
      <p:sp>
        <p:nvSpPr>
          <p:cNvPr id="6" name="Rectangle: Diagonal Corners Rounded 5">
            <a:extLst>
              <a:ext uri="{FF2B5EF4-FFF2-40B4-BE49-F238E27FC236}">
                <a16:creationId xmlns:a16="http://schemas.microsoft.com/office/drawing/2014/main" id="{57BDD322-DA22-4E6A-6079-E6DB261702E6}"/>
              </a:ext>
            </a:extLst>
          </p:cNvPr>
          <p:cNvSpPr/>
          <p:nvPr/>
        </p:nvSpPr>
        <p:spPr>
          <a:xfrm>
            <a:off x="4783667" y="3471333"/>
            <a:ext cx="2717800" cy="54802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600" b="1" i="1"/>
              <a:t>Forms a tough </a:t>
            </a:r>
            <a:r>
              <a:rPr lang="en-US" sz="1600" b="1" i="1" err="1"/>
              <a:t>impeneterable</a:t>
            </a:r>
            <a:r>
              <a:rPr lang="en-US" sz="1600" b="1" i="1"/>
              <a:t> film</a:t>
            </a:r>
            <a:endParaRPr lang="en-IN" sz="1600" i="1" err="1"/>
          </a:p>
        </p:txBody>
      </p:sp>
      <p:sp>
        <p:nvSpPr>
          <p:cNvPr id="10" name="Rectangle: Diagonal Corners Rounded 9">
            <a:extLst>
              <a:ext uri="{FF2B5EF4-FFF2-40B4-BE49-F238E27FC236}">
                <a16:creationId xmlns:a16="http://schemas.microsoft.com/office/drawing/2014/main" id="{A768D640-5D5B-6A12-6395-34AAE82A4CA0}"/>
              </a:ext>
            </a:extLst>
          </p:cNvPr>
          <p:cNvSpPr/>
          <p:nvPr/>
        </p:nvSpPr>
        <p:spPr>
          <a:xfrm>
            <a:off x="4727547" y="4085103"/>
            <a:ext cx="2717800" cy="54802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600" b="1" i="1"/>
              <a:t>Prevents carbonation and fungal growth</a:t>
            </a:r>
            <a:endParaRPr lang="en-IN" sz="1600" i="1" err="1"/>
          </a:p>
        </p:txBody>
      </p:sp>
    </p:spTree>
    <p:extLst>
      <p:ext uri="{BB962C8B-B14F-4D97-AF65-F5344CB8AC3E}">
        <p14:creationId xmlns:p14="http://schemas.microsoft.com/office/powerpoint/2010/main" val="4212048366"/>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8" name="Picture 4" descr="Free photo puddle on land">
            <a:extLst>
              <a:ext uri="{FF2B5EF4-FFF2-40B4-BE49-F238E27FC236}">
                <a16:creationId xmlns:a16="http://schemas.microsoft.com/office/drawing/2014/main" id="{15E298B0-BA9A-9059-13DD-878EB34106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561974" y="1"/>
            <a:ext cx="7839075"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414AADDE-5B0C-8B37-0EE0-5BC43EF0BB15}"/>
              </a:ext>
            </a:extLst>
          </p:cNvPr>
          <p:cNvSpPr txBox="1"/>
          <p:nvPr/>
        </p:nvSpPr>
        <p:spPr>
          <a:xfrm>
            <a:off x="742951" y="120134"/>
            <a:ext cx="6372224" cy="369332"/>
          </a:xfrm>
          <a:prstGeom prst="rect">
            <a:avLst/>
          </a:prstGeom>
          <a:noFill/>
        </p:spPr>
        <p:txBody>
          <a:bodyPr wrap="square">
            <a:spAutoFit/>
          </a:bodyPr>
          <a:lstStyle/>
          <a:p>
            <a:r>
              <a:rPr lang="en-US">
                <a:solidFill>
                  <a:schemeClr val="bg1"/>
                </a:solidFill>
                <a:highlight>
                  <a:srgbClr val="808080"/>
                </a:highlight>
              </a:rPr>
              <a:t>Problem Statement</a:t>
            </a:r>
          </a:p>
        </p:txBody>
      </p:sp>
      <p:pic>
        <p:nvPicPr>
          <p:cNvPr id="3" name="Picture 8" descr="Free photo young latin man wearing casual clothes with a happy and cool smile on face lucky person">
            <a:extLst>
              <a:ext uri="{FF2B5EF4-FFF2-40B4-BE49-F238E27FC236}">
                <a16:creationId xmlns:a16="http://schemas.microsoft.com/office/drawing/2014/main" id="{74C9585E-3899-04D8-EC38-00C9B0432F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1457325"/>
            <a:ext cx="5533680" cy="3686174"/>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5C5934E-248D-6C39-D881-F3835DC2DF4C}"/>
              </a:ext>
            </a:extLst>
          </p:cNvPr>
          <p:cNvSpPr txBox="1"/>
          <p:nvPr/>
        </p:nvSpPr>
        <p:spPr>
          <a:xfrm>
            <a:off x="735013" y="4448175"/>
            <a:ext cx="1466850" cy="495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400" b="0"/>
              <a:t>Abdalla</a:t>
            </a:r>
          </a:p>
        </p:txBody>
      </p:sp>
    </p:spTree>
    <p:extLst>
      <p:ext uri="{BB962C8B-B14F-4D97-AF65-F5344CB8AC3E}">
        <p14:creationId xmlns:p14="http://schemas.microsoft.com/office/powerpoint/2010/main" val="1769352148"/>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Free photo wooden brick floor wall structure textured white concept">
            <a:extLst>
              <a:ext uri="{FF2B5EF4-FFF2-40B4-BE49-F238E27FC236}">
                <a16:creationId xmlns:a16="http://schemas.microsoft.com/office/drawing/2014/main" id="{EBF2D36E-E7DA-0350-D90E-DB13BC0A10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488" b="18512"/>
          <a:stretch/>
        </p:blipFill>
        <p:spPr bwMode="auto">
          <a:xfrm>
            <a:off x="0" y="-378038"/>
            <a:ext cx="9144000" cy="5432638"/>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2">
            <a:extLst>
              <a:ext uri="{FF2B5EF4-FFF2-40B4-BE49-F238E27FC236}">
                <a16:creationId xmlns:a16="http://schemas.microsoft.com/office/drawing/2014/main" id="{FCC0CD47-2F2E-FB39-A010-B7573F4B1038}"/>
              </a:ext>
            </a:extLst>
          </p:cNvPr>
          <p:cNvPicPr>
            <a:picLocks noChangeAspect="1" noChangeArrowheads="1"/>
          </p:cNvPicPr>
          <p:nvPr/>
        </p:nvPicPr>
        <p:blipFill>
          <a:blip r:embed="rId4">
            <a:biLevel thresh="50000"/>
            <a:extLst>
              <a:ext uri="{28A0092B-C50C-407E-A947-70E740481C1C}">
                <a14:useLocalDpi xmlns:a14="http://schemas.microsoft.com/office/drawing/2010/main" val="0"/>
              </a:ext>
            </a:extLst>
          </a:blip>
          <a:srcRect/>
          <a:stretch>
            <a:fillRect/>
          </a:stretch>
        </p:blipFill>
        <p:spPr bwMode="auto">
          <a:xfrm>
            <a:off x="3733056" y="768458"/>
            <a:ext cx="3458160" cy="3139645"/>
          </a:xfrm>
          <a:prstGeom prst="rect">
            <a:avLst/>
          </a:prstGeom>
          <a:noFill/>
          <a:extLst>
            <a:ext uri="{909E8E84-426E-40DD-AFC4-6F175D3DCCD1}">
              <a14:hiddenFill xmlns:a14="http://schemas.microsoft.com/office/drawing/2010/main">
                <a:solidFill>
                  <a:srgbClr val="FFFFFF"/>
                </a:solidFill>
              </a14:hiddenFill>
            </a:ext>
          </a:extLst>
        </p:spPr>
      </p:pic>
      <p:sp>
        <p:nvSpPr>
          <p:cNvPr id="8" name="Oval 7">
            <a:extLst>
              <a:ext uri="{FF2B5EF4-FFF2-40B4-BE49-F238E27FC236}">
                <a16:creationId xmlns:a16="http://schemas.microsoft.com/office/drawing/2014/main" id="{BAE3407D-E727-869C-EDF9-B19230C09CEF}"/>
              </a:ext>
            </a:extLst>
          </p:cNvPr>
          <p:cNvSpPr/>
          <p:nvPr/>
        </p:nvSpPr>
        <p:spPr>
          <a:xfrm>
            <a:off x="3985932" y="1132113"/>
            <a:ext cx="586068" cy="5860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0" name="TextBox 9">
            <a:extLst>
              <a:ext uri="{FF2B5EF4-FFF2-40B4-BE49-F238E27FC236}">
                <a16:creationId xmlns:a16="http://schemas.microsoft.com/office/drawing/2014/main" id="{4CA56651-FD11-ABB4-5D66-83C865092506}"/>
              </a:ext>
            </a:extLst>
          </p:cNvPr>
          <p:cNvSpPr txBox="1"/>
          <p:nvPr/>
        </p:nvSpPr>
        <p:spPr>
          <a:xfrm>
            <a:off x="4775200" y="1150594"/>
            <a:ext cx="2019300" cy="549106"/>
          </a:xfrm>
          <a:prstGeom prst="rect">
            <a:avLst/>
          </a:prstGeom>
          <a:noFill/>
        </p:spPr>
        <p:txBody>
          <a:bodyPr wrap="square" lIns="0" tIns="0" rIns="0" bIns="0" rtlCol="0">
            <a:noAutofit/>
          </a:bodyPr>
          <a:lstStyle/>
          <a:p>
            <a:r>
              <a:rPr lang="en-IN" sz="1400" b="0"/>
              <a:t>Prevents Seepage</a:t>
            </a:r>
          </a:p>
        </p:txBody>
      </p:sp>
      <p:sp>
        <p:nvSpPr>
          <p:cNvPr id="11" name="TextBox 10">
            <a:extLst>
              <a:ext uri="{FF2B5EF4-FFF2-40B4-BE49-F238E27FC236}">
                <a16:creationId xmlns:a16="http://schemas.microsoft.com/office/drawing/2014/main" id="{A853F04C-93D1-D797-A5BC-5DBD58D6B581}"/>
              </a:ext>
            </a:extLst>
          </p:cNvPr>
          <p:cNvSpPr txBox="1"/>
          <p:nvPr/>
        </p:nvSpPr>
        <p:spPr>
          <a:xfrm>
            <a:off x="4686254" y="2078667"/>
            <a:ext cx="2019300" cy="549106"/>
          </a:xfrm>
          <a:prstGeom prst="rect">
            <a:avLst/>
          </a:prstGeom>
          <a:noFill/>
        </p:spPr>
        <p:txBody>
          <a:bodyPr wrap="square" lIns="0" tIns="0" rIns="0" bIns="0" rtlCol="0">
            <a:noAutofit/>
          </a:bodyPr>
          <a:lstStyle/>
          <a:p>
            <a:r>
              <a:rPr lang="en-IN" sz="1400" b="0"/>
              <a:t>Tough yet flexible layer keeps moisture out</a:t>
            </a:r>
          </a:p>
        </p:txBody>
      </p:sp>
      <p:sp>
        <p:nvSpPr>
          <p:cNvPr id="12" name="TextBox 11">
            <a:extLst>
              <a:ext uri="{FF2B5EF4-FFF2-40B4-BE49-F238E27FC236}">
                <a16:creationId xmlns:a16="http://schemas.microsoft.com/office/drawing/2014/main" id="{B17856DB-CC91-E104-69E3-B022C44B586C}"/>
              </a:ext>
            </a:extLst>
          </p:cNvPr>
          <p:cNvSpPr txBox="1"/>
          <p:nvPr/>
        </p:nvSpPr>
        <p:spPr>
          <a:xfrm>
            <a:off x="4686254" y="3006740"/>
            <a:ext cx="2019300" cy="549106"/>
          </a:xfrm>
          <a:prstGeom prst="rect">
            <a:avLst/>
          </a:prstGeom>
          <a:noFill/>
        </p:spPr>
        <p:txBody>
          <a:bodyPr wrap="square" lIns="0" tIns="0" rIns="0" bIns="0" rtlCol="0">
            <a:noAutofit/>
          </a:bodyPr>
          <a:lstStyle/>
          <a:p>
            <a:r>
              <a:rPr lang="en-IN" sz="1400" b="0"/>
              <a:t>Prevents carbonation and fungal attacks</a:t>
            </a:r>
          </a:p>
        </p:txBody>
      </p:sp>
      <p:pic>
        <p:nvPicPr>
          <p:cNvPr id="13" name="Picture 13" descr="A picture containing text, bottle&#10;&#10;Description automatically generated">
            <a:extLst>
              <a:ext uri="{FF2B5EF4-FFF2-40B4-BE49-F238E27FC236}">
                <a16:creationId xmlns:a16="http://schemas.microsoft.com/office/drawing/2014/main" id="{A0145AA4-918B-8881-2F93-7D45CE7C4B19}"/>
              </a:ext>
            </a:extLst>
          </p:cNvPr>
          <p:cNvPicPr>
            <a:picLocks noChangeAspect="1"/>
          </p:cNvPicPr>
          <p:nvPr/>
        </p:nvPicPr>
        <p:blipFill rotWithShape="1">
          <a:blip r:embed="rId5"/>
          <a:srcRect b="8883"/>
          <a:stretch/>
        </p:blipFill>
        <p:spPr>
          <a:xfrm>
            <a:off x="1119455" y="2268632"/>
            <a:ext cx="1886333" cy="2243670"/>
          </a:xfrm>
          <a:prstGeom prst="rect">
            <a:avLst/>
          </a:prstGeom>
          <a:effectLst>
            <a:outerShdw blurRad="76200" dir="13500000" sy="23000" kx="1200000" algn="br" rotWithShape="0">
              <a:prstClr val="black">
                <a:alpha val="20000"/>
              </a:prstClr>
            </a:outerShdw>
          </a:effectLst>
        </p:spPr>
      </p:pic>
      <p:pic>
        <p:nvPicPr>
          <p:cNvPr id="14" name="Picture 13" descr="Icon&#10;&#10;Description automatically generated">
            <a:extLst>
              <a:ext uri="{FF2B5EF4-FFF2-40B4-BE49-F238E27FC236}">
                <a16:creationId xmlns:a16="http://schemas.microsoft.com/office/drawing/2014/main" id="{BF80B202-EA85-8B2D-404C-A714F7A8D9A6}"/>
              </a:ext>
            </a:extLst>
          </p:cNvPr>
          <p:cNvPicPr>
            <a:picLocks noChangeAspect="1"/>
          </p:cNvPicPr>
          <p:nvPr/>
        </p:nvPicPr>
        <p:blipFill>
          <a:blip r:embed="rId6"/>
          <a:stretch>
            <a:fillRect/>
          </a:stretch>
        </p:blipFill>
        <p:spPr>
          <a:xfrm>
            <a:off x="1489609" y="1132113"/>
            <a:ext cx="1020885" cy="1293511"/>
          </a:xfrm>
          <a:prstGeom prst="rect">
            <a:avLst/>
          </a:prstGeom>
        </p:spPr>
      </p:pic>
      <p:sp>
        <p:nvSpPr>
          <p:cNvPr id="15" name="Oval 14">
            <a:extLst>
              <a:ext uri="{FF2B5EF4-FFF2-40B4-BE49-F238E27FC236}">
                <a16:creationId xmlns:a16="http://schemas.microsoft.com/office/drawing/2014/main" id="{26A2F331-E344-F18B-3427-E466CD4DFCB5}"/>
              </a:ext>
            </a:extLst>
          </p:cNvPr>
          <p:cNvSpPr/>
          <p:nvPr/>
        </p:nvSpPr>
        <p:spPr>
          <a:xfrm>
            <a:off x="3985932" y="2041705"/>
            <a:ext cx="586068" cy="5860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6" name="Oval 15">
            <a:extLst>
              <a:ext uri="{FF2B5EF4-FFF2-40B4-BE49-F238E27FC236}">
                <a16:creationId xmlns:a16="http://schemas.microsoft.com/office/drawing/2014/main" id="{3F211EDE-F1F4-26BE-5E1D-2742704EB012}"/>
              </a:ext>
            </a:extLst>
          </p:cNvPr>
          <p:cNvSpPr/>
          <p:nvPr/>
        </p:nvSpPr>
        <p:spPr>
          <a:xfrm>
            <a:off x="4029586" y="3003828"/>
            <a:ext cx="586068" cy="586068"/>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18" name="Picture 17">
            <a:extLst>
              <a:ext uri="{FF2B5EF4-FFF2-40B4-BE49-F238E27FC236}">
                <a16:creationId xmlns:a16="http://schemas.microsoft.com/office/drawing/2014/main" id="{A0ECCCAF-9DDA-FB62-D5B9-DB10FE85C0FC}"/>
              </a:ext>
            </a:extLst>
          </p:cNvPr>
          <p:cNvPicPr>
            <a:picLocks noChangeAspect="1"/>
          </p:cNvPicPr>
          <p:nvPr/>
        </p:nvPicPr>
        <p:blipFill>
          <a:blip r:embed="rId7"/>
          <a:stretch>
            <a:fillRect/>
          </a:stretch>
        </p:blipFill>
        <p:spPr>
          <a:xfrm>
            <a:off x="4119083" y="1195161"/>
            <a:ext cx="407074" cy="454749"/>
          </a:xfrm>
          <a:prstGeom prst="rect">
            <a:avLst/>
          </a:prstGeom>
        </p:spPr>
      </p:pic>
      <p:pic>
        <p:nvPicPr>
          <p:cNvPr id="20" name="Picture 19">
            <a:extLst>
              <a:ext uri="{FF2B5EF4-FFF2-40B4-BE49-F238E27FC236}">
                <a16:creationId xmlns:a16="http://schemas.microsoft.com/office/drawing/2014/main" id="{4D233D51-7E33-36EA-980C-0414098B421F}"/>
              </a:ext>
            </a:extLst>
          </p:cNvPr>
          <p:cNvPicPr>
            <a:picLocks noChangeAspect="1"/>
          </p:cNvPicPr>
          <p:nvPr/>
        </p:nvPicPr>
        <p:blipFill>
          <a:blip r:embed="rId8"/>
          <a:stretch>
            <a:fillRect/>
          </a:stretch>
        </p:blipFill>
        <p:spPr>
          <a:xfrm>
            <a:off x="4068664" y="2153855"/>
            <a:ext cx="467085" cy="435836"/>
          </a:xfrm>
          <a:prstGeom prst="rect">
            <a:avLst/>
          </a:prstGeom>
        </p:spPr>
      </p:pic>
      <p:pic>
        <p:nvPicPr>
          <p:cNvPr id="22" name="Picture 21">
            <a:extLst>
              <a:ext uri="{FF2B5EF4-FFF2-40B4-BE49-F238E27FC236}">
                <a16:creationId xmlns:a16="http://schemas.microsoft.com/office/drawing/2014/main" id="{C97A1DCC-7788-3912-9DD3-186B724F47F0}"/>
              </a:ext>
            </a:extLst>
          </p:cNvPr>
          <p:cNvPicPr>
            <a:picLocks noChangeAspect="1"/>
          </p:cNvPicPr>
          <p:nvPr/>
        </p:nvPicPr>
        <p:blipFill>
          <a:blip r:embed="rId9"/>
          <a:stretch>
            <a:fillRect/>
          </a:stretch>
        </p:blipFill>
        <p:spPr>
          <a:xfrm>
            <a:off x="4046358" y="3014643"/>
            <a:ext cx="479799" cy="485626"/>
          </a:xfrm>
          <a:prstGeom prst="rect">
            <a:avLst/>
          </a:prstGeom>
        </p:spPr>
      </p:pic>
    </p:spTree>
    <p:extLst>
      <p:ext uri="{BB962C8B-B14F-4D97-AF65-F5344CB8AC3E}">
        <p14:creationId xmlns:p14="http://schemas.microsoft.com/office/powerpoint/2010/main" val="40649308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AFAB7B9-ED73-5185-9219-6E5B4B86699D}"/>
              </a:ext>
            </a:extLst>
          </p:cNvPr>
          <p:cNvPicPr>
            <a:picLocks noChangeAspect="1"/>
          </p:cNvPicPr>
          <p:nvPr/>
        </p:nvPicPr>
        <p:blipFill rotWithShape="1">
          <a:blip r:embed="rId3"/>
          <a:srcRect b="17783"/>
          <a:stretch/>
        </p:blipFill>
        <p:spPr>
          <a:xfrm>
            <a:off x="20125" y="1"/>
            <a:ext cx="8938968" cy="5143500"/>
          </a:xfrm>
          <a:prstGeom prst="rect">
            <a:avLst/>
          </a:prstGeom>
        </p:spPr>
      </p:pic>
      <p:sp>
        <p:nvSpPr>
          <p:cNvPr id="2" name="TextBox 1">
            <a:extLst>
              <a:ext uri="{FF2B5EF4-FFF2-40B4-BE49-F238E27FC236}">
                <a16:creationId xmlns:a16="http://schemas.microsoft.com/office/drawing/2014/main" id="{F2CEE42D-68C6-4224-98B3-61A02E9E2A18}"/>
              </a:ext>
            </a:extLst>
          </p:cNvPr>
          <p:cNvSpPr txBox="1"/>
          <p:nvPr/>
        </p:nvSpPr>
        <p:spPr>
          <a:xfrm>
            <a:off x="239827" y="385928"/>
            <a:ext cx="6372224" cy="369332"/>
          </a:xfrm>
          <a:prstGeom prst="rect">
            <a:avLst/>
          </a:prstGeom>
          <a:noFill/>
        </p:spPr>
        <p:txBody>
          <a:bodyPr wrap="square">
            <a:spAutoFit/>
          </a:bodyPr>
          <a:lstStyle/>
          <a:p>
            <a:r>
              <a:rPr lang="en-US">
                <a:solidFill>
                  <a:schemeClr val="bg1"/>
                </a:solidFill>
              </a:rPr>
              <a:t>Benefits</a:t>
            </a:r>
          </a:p>
        </p:txBody>
      </p:sp>
      <p:sp>
        <p:nvSpPr>
          <p:cNvPr id="10" name="Rectangle: Rounded Corners 9">
            <a:extLst>
              <a:ext uri="{FF2B5EF4-FFF2-40B4-BE49-F238E27FC236}">
                <a16:creationId xmlns:a16="http://schemas.microsoft.com/office/drawing/2014/main" id="{4DA71F77-6C78-BA87-3E4A-35F8879EDBCA}"/>
              </a:ext>
            </a:extLst>
          </p:cNvPr>
          <p:cNvSpPr/>
          <p:nvPr/>
        </p:nvSpPr>
        <p:spPr>
          <a:xfrm>
            <a:off x="741760" y="755261"/>
            <a:ext cx="4395617" cy="2416092"/>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pic>
        <p:nvPicPr>
          <p:cNvPr id="11" name="Picture 10">
            <a:extLst>
              <a:ext uri="{FF2B5EF4-FFF2-40B4-BE49-F238E27FC236}">
                <a16:creationId xmlns:a16="http://schemas.microsoft.com/office/drawing/2014/main" id="{8DCCC63A-4812-0A42-B8D1-BA36C8C5D3CB}"/>
              </a:ext>
            </a:extLst>
          </p:cNvPr>
          <p:cNvPicPr>
            <a:picLocks noChangeAspect="1"/>
          </p:cNvPicPr>
          <p:nvPr/>
        </p:nvPicPr>
        <p:blipFill>
          <a:blip r:embed="rId4"/>
          <a:srcRect/>
          <a:stretch/>
        </p:blipFill>
        <p:spPr>
          <a:xfrm>
            <a:off x="4265330" y="3032256"/>
            <a:ext cx="2771621" cy="2155705"/>
          </a:xfrm>
          <a:prstGeom prst="rect">
            <a:avLst/>
          </a:prstGeom>
          <a:effectLst>
            <a:outerShdw blurRad="76200" dir="900000" sx="87000" sy="87000" kx="1200000" algn="br" rotWithShape="0">
              <a:schemeClr val="bg1">
                <a:alpha val="20000"/>
              </a:schemeClr>
            </a:outerShdw>
          </a:effectLst>
        </p:spPr>
      </p:pic>
      <p:sp>
        <p:nvSpPr>
          <p:cNvPr id="12" name="Callout: Line 11">
            <a:extLst>
              <a:ext uri="{FF2B5EF4-FFF2-40B4-BE49-F238E27FC236}">
                <a16:creationId xmlns:a16="http://schemas.microsoft.com/office/drawing/2014/main" id="{B1B483E8-7CD5-179F-B092-19FE6E8ACA54}"/>
              </a:ext>
            </a:extLst>
          </p:cNvPr>
          <p:cNvSpPr/>
          <p:nvPr/>
        </p:nvSpPr>
        <p:spPr>
          <a:xfrm>
            <a:off x="2913149" y="1103120"/>
            <a:ext cx="2190749" cy="315310"/>
          </a:xfrm>
          <a:prstGeom prst="borderCallout1">
            <a:avLst>
              <a:gd name="adj1" fmla="val 18750"/>
              <a:gd name="adj2" fmla="val -586"/>
              <a:gd name="adj3" fmla="val 34246"/>
              <a:gd name="adj4" fmla="val -123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600"/>
              <a:t>Pearlized Mid Sheen</a:t>
            </a:r>
          </a:p>
        </p:txBody>
      </p:sp>
      <p:sp>
        <p:nvSpPr>
          <p:cNvPr id="13" name="Callout: Line 12">
            <a:extLst>
              <a:ext uri="{FF2B5EF4-FFF2-40B4-BE49-F238E27FC236}">
                <a16:creationId xmlns:a16="http://schemas.microsoft.com/office/drawing/2014/main" id="{BC556FC9-8134-7018-1496-159D7343F2B8}"/>
              </a:ext>
            </a:extLst>
          </p:cNvPr>
          <p:cNvSpPr/>
          <p:nvPr/>
        </p:nvSpPr>
        <p:spPr>
          <a:xfrm>
            <a:off x="2913149" y="1633603"/>
            <a:ext cx="2190749" cy="315311"/>
          </a:xfrm>
          <a:prstGeom prst="borderCallout1">
            <a:avLst>
              <a:gd name="adj1" fmla="val 18750"/>
              <a:gd name="adj2" fmla="val -586"/>
              <a:gd name="adj3" fmla="val 29643"/>
              <a:gd name="adj4" fmla="val -388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600"/>
              <a:t>Long Lasting colours </a:t>
            </a:r>
          </a:p>
        </p:txBody>
      </p:sp>
      <p:pic>
        <p:nvPicPr>
          <p:cNvPr id="4" name="Picture 3" descr="Logo, icon&#10;&#10;Description automatically generated">
            <a:extLst>
              <a:ext uri="{FF2B5EF4-FFF2-40B4-BE49-F238E27FC236}">
                <a16:creationId xmlns:a16="http://schemas.microsoft.com/office/drawing/2014/main" id="{AC2CE263-6BBC-3620-CAD0-74FAFCA38B60}"/>
              </a:ext>
            </a:extLst>
          </p:cNvPr>
          <p:cNvPicPr>
            <a:picLocks noChangeAspect="1"/>
          </p:cNvPicPr>
          <p:nvPr/>
        </p:nvPicPr>
        <p:blipFill>
          <a:blip r:embed="rId5"/>
          <a:stretch>
            <a:fillRect/>
          </a:stretch>
        </p:blipFill>
        <p:spPr>
          <a:xfrm>
            <a:off x="1816618" y="1514961"/>
            <a:ext cx="796721" cy="722780"/>
          </a:xfrm>
          <a:prstGeom prst="rect">
            <a:avLst/>
          </a:prstGeom>
        </p:spPr>
      </p:pic>
      <p:pic>
        <p:nvPicPr>
          <p:cNvPr id="5" name="Picture 4" descr="Logo&#10;&#10;Description automatically generated">
            <a:extLst>
              <a:ext uri="{FF2B5EF4-FFF2-40B4-BE49-F238E27FC236}">
                <a16:creationId xmlns:a16="http://schemas.microsoft.com/office/drawing/2014/main" id="{D25CC2FB-6D7D-AF67-A698-C8F4F9149E0E}"/>
              </a:ext>
            </a:extLst>
          </p:cNvPr>
          <p:cNvPicPr>
            <a:picLocks noChangeAspect="1"/>
          </p:cNvPicPr>
          <p:nvPr/>
        </p:nvPicPr>
        <p:blipFill>
          <a:blip r:embed="rId6"/>
          <a:stretch>
            <a:fillRect/>
          </a:stretch>
        </p:blipFill>
        <p:spPr>
          <a:xfrm>
            <a:off x="919045" y="852362"/>
            <a:ext cx="1171153" cy="781241"/>
          </a:xfrm>
          <a:prstGeom prst="rect">
            <a:avLst/>
          </a:prstGeom>
        </p:spPr>
      </p:pic>
      <p:grpSp>
        <p:nvGrpSpPr>
          <p:cNvPr id="6" name="Group 5">
            <a:extLst>
              <a:ext uri="{FF2B5EF4-FFF2-40B4-BE49-F238E27FC236}">
                <a16:creationId xmlns:a16="http://schemas.microsoft.com/office/drawing/2014/main" id="{777FC4F5-8FB3-EF67-65A1-5D53C2A393A6}"/>
              </a:ext>
            </a:extLst>
          </p:cNvPr>
          <p:cNvGrpSpPr/>
          <p:nvPr/>
        </p:nvGrpSpPr>
        <p:grpSpPr>
          <a:xfrm>
            <a:off x="8200571" y="3398478"/>
            <a:ext cx="943429" cy="1658645"/>
            <a:chOff x="8144000" y="3981938"/>
            <a:chExt cx="1000000" cy="2085714"/>
          </a:xfrm>
        </p:grpSpPr>
        <p:pic>
          <p:nvPicPr>
            <p:cNvPr id="7" name="Picture 6">
              <a:extLst>
                <a:ext uri="{FF2B5EF4-FFF2-40B4-BE49-F238E27FC236}">
                  <a16:creationId xmlns:a16="http://schemas.microsoft.com/office/drawing/2014/main" id="{0A64F741-F878-4F1D-96E7-6C164991A795}"/>
                </a:ext>
              </a:extLst>
            </p:cNvPr>
            <p:cNvPicPr>
              <a:picLocks noChangeAspect="1"/>
            </p:cNvPicPr>
            <p:nvPr/>
          </p:nvPicPr>
          <p:blipFill>
            <a:blip r:embed="rId7"/>
            <a:stretch>
              <a:fillRect/>
            </a:stretch>
          </p:blipFill>
          <p:spPr>
            <a:xfrm>
              <a:off x="8144000" y="3981938"/>
              <a:ext cx="1000000" cy="2085714"/>
            </a:xfrm>
            <a:prstGeom prst="rect">
              <a:avLst/>
            </a:prstGeom>
          </p:spPr>
        </p:pic>
        <p:sp>
          <p:nvSpPr>
            <p:cNvPr id="8" name="Rectangle 7">
              <a:extLst>
                <a:ext uri="{FF2B5EF4-FFF2-40B4-BE49-F238E27FC236}">
                  <a16:creationId xmlns:a16="http://schemas.microsoft.com/office/drawing/2014/main" id="{0A93A185-5A5F-5D5F-C62C-423E3CE47520}"/>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pic>
        <p:nvPicPr>
          <p:cNvPr id="9" name="Picture 8">
            <a:extLst>
              <a:ext uri="{FF2B5EF4-FFF2-40B4-BE49-F238E27FC236}">
                <a16:creationId xmlns:a16="http://schemas.microsoft.com/office/drawing/2014/main" id="{8E04D07E-BC3C-433D-E5DA-7D84205BD723}"/>
              </a:ext>
            </a:extLst>
          </p:cNvPr>
          <p:cNvPicPr>
            <a:picLocks noChangeAspect="1"/>
          </p:cNvPicPr>
          <p:nvPr/>
        </p:nvPicPr>
        <p:blipFill>
          <a:blip r:embed="rId8"/>
          <a:stretch>
            <a:fillRect/>
          </a:stretch>
        </p:blipFill>
        <p:spPr>
          <a:xfrm>
            <a:off x="1504621" y="2358012"/>
            <a:ext cx="785451" cy="427475"/>
          </a:xfrm>
          <a:prstGeom prst="rect">
            <a:avLst/>
          </a:prstGeom>
        </p:spPr>
      </p:pic>
      <p:sp>
        <p:nvSpPr>
          <p:cNvPr id="14" name="Callout: Line 13">
            <a:extLst>
              <a:ext uri="{FF2B5EF4-FFF2-40B4-BE49-F238E27FC236}">
                <a16:creationId xmlns:a16="http://schemas.microsoft.com/office/drawing/2014/main" id="{ACC9BFCA-4E6B-F0A7-D6B8-CD605114A8F6}"/>
              </a:ext>
            </a:extLst>
          </p:cNvPr>
          <p:cNvSpPr/>
          <p:nvPr/>
        </p:nvSpPr>
        <p:spPr>
          <a:xfrm>
            <a:off x="2939568" y="2358012"/>
            <a:ext cx="2190749" cy="315311"/>
          </a:xfrm>
          <a:prstGeom prst="borderCallout1">
            <a:avLst>
              <a:gd name="adj1" fmla="val 18750"/>
              <a:gd name="adj2" fmla="val -586"/>
              <a:gd name="adj3" fmla="val 29643"/>
              <a:gd name="adj4" fmla="val -388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600"/>
              <a:t>Low Odour, Low VOCs</a:t>
            </a:r>
          </a:p>
        </p:txBody>
      </p:sp>
      <p:sp>
        <p:nvSpPr>
          <p:cNvPr id="15" name="TextBox 14">
            <a:extLst>
              <a:ext uri="{FF2B5EF4-FFF2-40B4-BE49-F238E27FC236}">
                <a16:creationId xmlns:a16="http://schemas.microsoft.com/office/drawing/2014/main" id="{62116CC5-ACCF-D79B-98DC-D0E1361D6C3C}"/>
              </a:ext>
            </a:extLst>
          </p:cNvPr>
          <p:cNvSpPr txBox="1"/>
          <p:nvPr/>
        </p:nvSpPr>
        <p:spPr>
          <a:xfrm>
            <a:off x="4645312" y="239179"/>
            <a:ext cx="4291215" cy="564190"/>
          </a:xfrm>
          <a:prstGeom prst="rect">
            <a:avLst/>
          </a:prstGeom>
          <a:solidFill>
            <a:srgbClr val="92D050"/>
          </a:solidFill>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Background to be used as per Storyline File.</a:t>
            </a:r>
            <a:endParaRPr lang="en-IN" sz="1600" b="0"/>
          </a:p>
        </p:txBody>
      </p:sp>
      <p:pic>
        <p:nvPicPr>
          <p:cNvPr id="16" name="Picture 15">
            <a:extLst>
              <a:ext uri="{FF2B5EF4-FFF2-40B4-BE49-F238E27FC236}">
                <a16:creationId xmlns:a16="http://schemas.microsoft.com/office/drawing/2014/main" id="{684AE02E-2DBC-02D6-BA43-75CDC38E5C8A}"/>
              </a:ext>
            </a:extLst>
          </p:cNvPr>
          <p:cNvPicPr>
            <a:picLocks noChangeAspect="1"/>
          </p:cNvPicPr>
          <p:nvPr/>
        </p:nvPicPr>
        <p:blipFill>
          <a:blip r:embed="rId9"/>
          <a:stretch>
            <a:fillRect/>
          </a:stretch>
        </p:blipFill>
        <p:spPr>
          <a:xfrm>
            <a:off x="5192959" y="1115316"/>
            <a:ext cx="3703674" cy="2253786"/>
          </a:xfrm>
          <a:prstGeom prst="rect">
            <a:avLst/>
          </a:prstGeom>
        </p:spPr>
      </p:pic>
    </p:spTree>
    <p:extLst>
      <p:ext uri="{BB962C8B-B14F-4D97-AF65-F5344CB8AC3E}">
        <p14:creationId xmlns:p14="http://schemas.microsoft.com/office/powerpoint/2010/main" val="2130040166"/>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78DA8E0-E985-25B4-0C7C-FB414C8B1326}"/>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7B182B83-7078-79AF-F36F-FA0D3EDF0CCE}"/>
              </a:ext>
            </a:extLst>
          </p:cNvPr>
          <p:cNvSpPr txBox="1"/>
          <p:nvPr/>
        </p:nvSpPr>
        <p:spPr>
          <a:xfrm>
            <a:off x="271463" y="139184"/>
            <a:ext cx="6372224" cy="369332"/>
          </a:xfrm>
          <a:prstGeom prst="rect">
            <a:avLst/>
          </a:prstGeom>
          <a:noFill/>
        </p:spPr>
        <p:txBody>
          <a:bodyPr wrap="square">
            <a:spAutoFit/>
          </a:bodyPr>
          <a:lstStyle/>
          <a:p>
            <a:r>
              <a:rPr lang="en-US"/>
              <a:t>Features</a:t>
            </a:r>
          </a:p>
        </p:txBody>
      </p:sp>
      <p:sp>
        <p:nvSpPr>
          <p:cNvPr id="4" name="TextBox 3">
            <a:extLst>
              <a:ext uri="{FF2B5EF4-FFF2-40B4-BE49-F238E27FC236}">
                <a16:creationId xmlns:a16="http://schemas.microsoft.com/office/drawing/2014/main" id="{6472A144-0448-C630-12C7-6B838F7B9FD6}"/>
              </a:ext>
            </a:extLst>
          </p:cNvPr>
          <p:cNvSpPr txBox="1"/>
          <p:nvPr/>
        </p:nvSpPr>
        <p:spPr>
          <a:xfrm>
            <a:off x="1659731" y="277683"/>
            <a:ext cx="5478547"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a:t>Dulux Aquatech Max Waterproofing</a:t>
            </a:r>
            <a:endParaRPr lang="en-SG" sz="2400">
              <a:latin typeface="Colour Sans" panose="02000503030000020004" pitchFamily="2" charset="0"/>
            </a:endParaRPr>
          </a:p>
        </p:txBody>
      </p:sp>
      <p:sp>
        <p:nvSpPr>
          <p:cNvPr id="6" name="Flowchart: Terminator 5">
            <a:extLst>
              <a:ext uri="{FF2B5EF4-FFF2-40B4-BE49-F238E27FC236}">
                <a16:creationId xmlns:a16="http://schemas.microsoft.com/office/drawing/2014/main" id="{70B5F748-186D-EEA5-C116-DD6BA6612A85}"/>
              </a:ext>
            </a:extLst>
          </p:cNvPr>
          <p:cNvSpPr/>
          <p:nvPr/>
        </p:nvSpPr>
        <p:spPr>
          <a:xfrm>
            <a:off x="345656" y="1233521"/>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15 mt</a:t>
            </a:r>
            <a:r>
              <a:rPr lang="en-IN" sz="1100" baseline="30000"/>
              <a:t>2</a:t>
            </a:r>
            <a:r>
              <a:rPr lang="en-IN" sz="1100"/>
              <a:t>/Lt</a:t>
            </a:r>
          </a:p>
        </p:txBody>
      </p:sp>
      <p:sp>
        <p:nvSpPr>
          <p:cNvPr id="7" name="Flowchart: Terminator 6">
            <a:extLst>
              <a:ext uri="{FF2B5EF4-FFF2-40B4-BE49-F238E27FC236}">
                <a16:creationId xmlns:a16="http://schemas.microsoft.com/office/drawing/2014/main" id="{3AD04014-DBE3-4883-E7C3-AEAF0F62DA17}"/>
              </a:ext>
            </a:extLst>
          </p:cNvPr>
          <p:cNvSpPr/>
          <p:nvPr/>
        </p:nvSpPr>
        <p:spPr>
          <a:xfrm>
            <a:off x="2858550" y="112824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Opacity: </a:t>
            </a:r>
          </a:p>
          <a:p>
            <a:pPr algn="ctr"/>
            <a:r>
              <a:rPr lang="en-IN" sz="1100"/>
              <a:t>3 Coats</a:t>
            </a:r>
          </a:p>
        </p:txBody>
      </p:sp>
      <p:sp>
        <p:nvSpPr>
          <p:cNvPr id="8" name="Oval 7">
            <a:extLst>
              <a:ext uri="{FF2B5EF4-FFF2-40B4-BE49-F238E27FC236}">
                <a16:creationId xmlns:a16="http://schemas.microsoft.com/office/drawing/2014/main" id="{05EED84C-7397-EAA0-679A-DFF581C2EBF0}"/>
              </a:ext>
            </a:extLst>
          </p:cNvPr>
          <p:cNvSpPr/>
          <p:nvPr/>
        </p:nvSpPr>
        <p:spPr>
          <a:xfrm>
            <a:off x="3829344" y="786199"/>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ctr" anchorCtr="0"/>
          <a:lstStyle/>
          <a:p>
            <a:pPr algn="ctr"/>
            <a:r>
              <a:rPr lang="en-IN" sz="2400" spc="300">
                <a:ln>
                  <a:solidFill>
                    <a:schemeClr val="accent1">
                      <a:shade val="50000"/>
                    </a:schemeClr>
                  </a:solidFill>
                </a:ln>
              </a:rPr>
              <a:t>3x</a:t>
            </a:r>
            <a:endParaRPr lang="en-IN" spc="300">
              <a:ln>
                <a:solidFill>
                  <a:schemeClr val="accent1">
                    <a:shade val="50000"/>
                  </a:schemeClr>
                </a:solidFill>
              </a:ln>
            </a:endParaRPr>
          </a:p>
        </p:txBody>
      </p:sp>
      <p:sp>
        <p:nvSpPr>
          <p:cNvPr id="11" name="Oval 10">
            <a:extLst>
              <a:ext uri="{FF2B5EF4-FFF2-40B4-BE49-F238E27FC236}">
                <a16:creationId xmlns:a16="http://schemas.microsoft.com/office/drawing/2014/main" id="{164A3C8E-37D2-630B-8E26-9FDCA6D19B07}"/>
              </a:ext>
            </a:extLst>
          </p:cNvPr>
          <p:cNvSpPr/>
          <p:nvPr/>
        </p:nvSpPr>
        <p:spPr>
          <a:xfrm>
            <a:off x="1355431" y="866823"/>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grpSp>
        <p:nvGrpSpPr>
          <p:cNvPr id="12" name="Group 11">
            <a:extLst>
              <a:ext uri="{FF2B5EF4-FFF2-40B4-BE49-F238E27FC236}">
                <a16:creationId xmlns:a16="http://schemas.microsoft.com/office/drawing/2014/main" id="{92247128-E4D5-9B72-AAFB-B17B6BDBCD3B}"/>
              </a:ext>
            </a:extLst>
          </p:cNvPr>
          <p:cNvGrpSpPr/>
          <p:nvPr/>
        </p:nvGrpSpPr>
        <p:grpSpPr>
          <a:xfrm>
            <a:off x="1666830" y="1153416"/>
            <a:ext cx="546883" cy="468541"/>
            <a:chOff x="2589132" y="899362"/>
            <a:chExt cx="546883" cy="468541"/>
          </a:xfrm>
        </p:grpSpPr>
        <p:cxnSp>
          <p:nvCxnSpPr>
            <p:cNvPr id="13" name="Connector: Elbow 12">
              <a:extLst>
                <a:ext uri="{FF2B5EF4-FFF2-40B4-BE49-F238E27FC236}">
                  <a16:creationId xmlns:a16="http://schemas.microsoft.com/office/drawing/2014/main" id="{67888B64-96CD-ACD0-8A7A-6515FC34468C}"/>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4" name="TextBox 13">
              <a:extLst>
                <a:ext uri="{FF2B5EF4-FFF2-40B4-BE49-F238E27FC236}">
                  <a16:creationId xmlns:a16="http://schemas.microsoft.com/office/drawing/2014/main" id="{08A3BD05-AFF6-595C-7B96-8C95C3F5B35D}"/>
                </a:ext>
              </a:extLst>
            </p:cNvPr>
            <p:cNvSpPr txBox="1"/>
            <p:nvPr/>
          </p:nvSpPr>
          <p:spPr>
            <a:xfrm>
              <a:off x="2681991" y="1016000"/>
              <a:ext cx="454024" cy="299662"/>
            </a:xfrm>
            <a:prstGeom prst="rect">
              <a:avLst/>
            </a:prstGeom>
            <a:noFill/>
          </p:spPr>
          <p:txBody>
            <a:bodyPr wrap="square" lIns="0" tIns="0" rIns="0" bIns="0" rtlCol="0">
              <a:noAutofit/>
            </a:bodyPr>
            <a:lstStyle/>
            <a:p>
              <a:r>
                <a:rPr lang="en-IN" sz="1400" b="0">
                  <a:solidFill>
                    <a:schemeClr val="bg1"/>
                  </a:solidFill>
                </a:rPr>
                <a:t>mts</a:t>
              </a:r>
              <a:r>
                <a:rPr lang="en-IN" sz="1400" b="0" baseline="30000">
                  <a:solidFill>
                    <a:schemeClr val="bg1"/>
                  </a:solidFill>
                </a:rPr>
                <a:t>2</a:t>
              </a:r>
            </a:p>
          </p:txBody>
        </p:sp>
        <p:cxnSp>
          <p:nvCxnSpPr>
            <p:cNvPr id="15" name="Connector: Elbow 14">
              <a:extLst>
                <a:ext uri="{FF2B5EF4-FFF2-40B4-BE49-F238E27FC236}">
                  <a16:creationId xmlns:a16="http://schemas.microsoft.com/office/drawing/2014/main" id="{4B976B23-41E4-2DFD-45B7-F72C8A9089E9}"/>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6" name="Flowchart: Terminator 15">
            <a:extLst>
              <a:ext uri="{FF2B5EF4-FFF2-40B4-BE49-F238E27FC236}">
                <a16:creationId xmlns:a16="http://schemas.microsoft.com/office/drawing/2014/main" id="{2CB48A81-E016-4B70-CFF5-8DEBD465BDAC}"/>
              </a:ext>
            </a:extLst>
          </p:cNvPr>
          <p:cNvSpPr/>
          <p:nvPr/>
        </p:nvSpPr>
        <p:spPr>
          <a:xfrm>
            <a:off x="6349921" y="1185705"/>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sp>
        <p:nvSpPr>
          <p:cNvPr id="17" name="Oval 16">
            <a:extLst>
              <a:ext uri="{FF2B5EF4-FFF2-40B4-BE49-F238E27FC236}">
                <a16:creationId xmlns:a16="http://schemas.microsoft.com/office/drawing/2014/main" id="{36DDC059-8739-E9EB-1248-238FEDD8FDE8}"/>
              </a:ext>
            </a:extLst>
          </p:cNvPr>
          <p:cNvSpPr/>
          <p:nvPr/>
        </p:nvSpPr>
        <p:spPr>
          <a:xfrm>
            <a:off x="5332839" y="837502"/>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sp>
        <p:nvSpPr>
          <p:cNvPr id="19" name="Flowchart: Terminator 18">
            <a:extLst>
              <a:ext uri="{FF2B5EF4-FFF2-40B4-BE49-F238E27FC236}">
                <a16:creationId xmlns:a16="http://schemas.microsoft.com/office/drawing/2014/main" id="{AC836A96-634C-15B7-F6E0-F932A335401B}"/>
              </a:ext>
            </a:extLst>
          </p:cNvPr>
          <p:cNvSpPr/>
          <p:nvPr/>
        </p:nvSpPr>
        <p:spPr>
          <a:xfrm>
            <a:off x="1933160" y="2574312"/>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5 kg and </a:t>
            </a:r>
          </a:p>
          <a:p>
            <a:pPr algn="ctr"/>
            <a:r>
              <a:rPr lang="en-IN" sz="1100"/>
              <a:t>20 kg</a:t>
            </a:r>
          </a:p>
        </p:txBody>
      </p:sp>
      <p:sp>
        <p:nvSpPr>
          <p:cNvPr id="20" name="Oval 19">
            <a:extLst>
              <a:ext uri="{FF2B5EF4-FFF2-40B4-BE49-F238E27FC236}">
                <a16:creationId xmlns:a16="http://schemas.microsoft.com/office/drawing/2014/main" id="{CC6F388A-70A4-E1B8-1CE7-FFA30895BF04}"/>
              </a:ext>
            </a:extLst>
          </p:cNvPr>
          <p:cNvSpPr/>
          <p:nvPr/>
        </p:nvSpPr>
        <p:spPr>
          <a:xfrm>
            <a:off x="1025479" y="2189403"/>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1" name="Picture 2">
            <a:extLst>
              <a:ext uri="{FF2B5EF4-FFF2-40B4-BE49-F238E27FC236}">
                <a16:creationId xmlns:a16="http://schemas.microsoft.com/office/drawing/2014/main" id="{563221E9-F183-8415-14DD-B50AA97E88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55692" y="2431316"/>
            <a:ext cx="577468" cy="602216"/>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13" descr="A picture containing text, bottle&#10;&#10;Description automatically generated">
            <a:extLst>
              <a:ext uri="{FF2B5EF4-FFF2-40B4-BE49-F238E27FC236}">
                <a16:creationId xmlns:a16="http://schemas.microsoft.com/office/drawing/2014/main" id="{D428510E-B81E-ACF6-243C-BC5F0FA548CD}"/>
              </a:ext>
            </a:extLst>
          </p:cNvPr>
          <p:cNvPicPr>
            <a:picLocks noChangeAspect="1"/>
          </p:cNvPicPr>
          <p:nvPr/>
        </p:nvPicPr>
        <p:blipFill rotWithShape="1">
          <a:blip r:embed="rId5"/>
          <a:srcRect b="8883"/>
          <a:stretch/>
        </p:blipFill>
        <p:spPr>
          <a:xfrm>
            <a:off x="7074778" y="2296296"/>
            <a:ext cx="1886333" cy="2243670"/>
          </a:xfrm>
          <a:prstGeom prst="rect">
            <a:avLst/>
          </a:prstGeom>
          <a:effectLst>
            <a:outerShdw blurRad="76200" dir="13500000" sy="23000" kx="1200000" algn="br" rotWithShape="0">
              <a:prstClr val="black">
                <a:alpha val="20000"/>
              </a:prstClr>
            </a:outerShdw>
          </a:effectLst>
        </p:spPr>
      </p:pic>
      <p:pic>
        <p:nvPicPr>
          <p:cNvPr id="27" name="Picture 2">
            <a:extLst>
              <a:ext uri="{FF2B5EF4-FFF2-40B4-BE49-F238E27FC236}">
                <a16:creationId xmlns:a16="http://schemas.microsoft.com/office/drawing/2014/main" id="{B5E9BAC0-A3BB-63B0-E634-9B5AF98E3FC3}"/>
              </a:ext>
            </a:extLst>
          </p:cNvPr>
          <p:cNvPicPr>
            <a:picLocks noChangeAspect="1" noChangeArrowheads="1"/>
          </p:cNvPicPr>
          <p:nvPr/>
        </p:nvPicPr>
        <p:blipFill>
          <a:blip r:embed="rId6"/>
          <a:srcRect/>
          <a:stretch/>
        </p:blipFill>
        <p:spPr bwMode="auto">
          <a:xfrm>
            <a:off x="5820026" y="1098303"/>
            <a:ext cx="433027" cy="564248"/>
          </a:xfrm>
          <a:prstGeom prst="rect">
            <a:avLst/>
          </a:prstGeom>
          <a:noFill/>
          <a:extLst>
            <a:ext uri="{909E8E84-426E-40DD-AFC4-6F175D3DCCD1}">
              <a14:hiddenFill xmlns:a14="http://schemas.microsoft.com/office/drawing/2010/main">
                <a:solidFill>
                  <a:srgbClr val="FFFFFF"/>
                </a:solidFill>
              </a14:hiddenFill>
            </a:ext>
          </a:extLst>
        </p:spPr>
      </p:pic>
      <p:sp>
        <p:nvSpPr>
          <p:cNvPr id="5" name="Oval 4">
            <a:extLst>
              <a:ext uri="{FF2B5EF4-FFF2-40B4-BE49-F238E27FC236}">
                <a16:creationId xmlns:a16="http://schemas.microsoft.com/office/drawing/2014/main" id="{6CF2C9F9-0812-15E3-3FCF-F8C871A42237}"/>
              </a:ext>
            </a:extLst>
          </p:cNvPr>
          <p:cNvSpPr/>
          <p:nvPr/>
        </p:nvSpPr>
        <p:spPr>
          <a:xfrm>
            <a:off x="3829344" y="2056753"/>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050" name="Picture 2">
            <a:extLst>
              <a:ext uri="{FF2B5EF4-FFF2-40B4-BE49-F238E27FC236}">
                <a16:creationId xmlns:a16="http://schemas.microsoft.com/office/drawing/2014/main" id="{78377521-6D2C-A57E-67CC-5094C8F879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79149" y="2160793"/>
            <a:ext cx="610394" cy="817809"/>
          </a:xfrm>
          <a:prstGeom prst="rect">
            <a:avLst/>
          </a:prstGeom>
          <a:noFill/>
          <a:extLst>
            <a:ext uri="{909E8E84-426E-40DD-AFC4-6F175D3DCCD1}">
              <a14:hiddenFill xmlns:a14="http://schemas.microsoft.com/office/drawing/2010/main">
                <a:solidFill>
                  <a:srgbClr val="FFFFFF"/>
                </a:solidFill>
              </a14:hiddenFill>
            </a:ext>
          </a:extLst>
        </p:spPr>
      </p:pic>
      <p:sp>
        <p:nvSpPr>
          <p:cNvPr id="9" name="Flowchart: Terminator 8">
            <a:extLst>
              <a:ext uri="{FF2B5EF4-FFF2-40B4-BE49-F238E27FC236}">
                <a16:creationId xmlns:a16="http://schemas.microsoft.com/office/drawing/2014/main" id="{DE8FCA78-D240-CA45-18BF-B7D133690BF7}"/>
              </a:ext>
            </a:extLst>
          </p:cNvPr>
          <p:cNvSpPr/>
          <p:nvPr/>
        </p:nvSpPr>
        <p:spPr>
          <a:xfrm>
            <a:off x="4895538" y="2415012"/>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Not affected by foot traffic</a:t>
            </a:r>
          </a:p>
        </p:txBody>
      </p:sp>
      <p:sp>
        <p:nvSpPr>
          <p:cNvPr id="10" name="L-Shape 9">
            <a:extLst>
              <a:ext uri="{FF2B5EF4-FFF2-40B4-BE49-F238E27FC236}">
                <a16:creationId xmlns:a16="http://schemas.microsoft.com/office/drawing/2014/main" id="{972CFDC3-EABF-6E7C-62A7-CDD23382766E}"/>
              </a:ext>
            </a:extLst>
          </p:cNvPr>
          <p:cNvSpPr/>
          <p:nvPr/>
        </p:nvSpPr>
        <p:spPr>
          <a:xfrm rot="18550510">
            <a:off x="3999317" y="2658452"/>
            <a:ext cx="485461" cy="251784"/>
          </a:xfrm>
          <a:prstGeom prst="corner">
            <a:avLst/>
          </a:prstGeom>
          <a:solidFill>
            <a:srgbClr val="92D050"/>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3427514582"/>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Free photo high angle beautiful roof on wooden house">
            <a:extLst>
              <a:ext uri="{FF2B5EF4-FFF2-40B4-BE49-F238E27FC236}">
                <a16:creationId xmlns:a16="http://schemas.microsoft.com/office/drawing/2014/main" id="{FAC4C171-F8C2-12A1-E432-A68577F5C8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14" t="22288" r="414" b="2170"/>
          <a:stretch/>
        </p:blipFill>
        <p:spPr bwMode="auto">
          <a:xfrm>
            <a:off x="37571" y="0"/>
            <a:ext cx="9068858"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CB508DB-E025-491D-CF27-B814863D7397}"/>
              </a:ext>
            </a:extLst>
          </p:cNvPr>
          <p:cNvSpPr txBox="1"/>
          <p:nvPr/>
        </p:nvSpPr>
        <p:spPr>
          <a:xfrm>
            <a:off x="271463" y="139184"/>
            <a:ext cx="6372224" cy="369332"/>
          </a:xfrm>
          <a:prstGeom prst="rect">
            <a:avLst/>
          </a:prstGeom>
          <a:noFill/>
        </p:spPr>
        <p:txBody>
          <a:bodyPr wrap="square">
            <a:spAutoFit/>
          </a:bodyPr>
          <a:lstStyle/>
          <a:p>
            <a:r>
              <a:rPr lang="en-US"/>
              <a:t>Results</a:t>
            </a:r>
          </a:p>
        </p:txBody>
      </p:sp>
      <p:pic>
        <p:nvPicPr>
          <p:cNvPr id="5" name="Picture 8" descr="Free photo young latin man wearing casual clothes with a happy and cool smile on face lucky person">
            <a:extLst>
              <a:ext uri="{FF2B5EF4-FFF2-40B4-BE49-F238E27FC236}">
                <a16:creationId xmlns:a16="http://schemas.microsoft.com/office/drawing/2014/main" id="{E346E6D2-07AF-9B89-1AD1-17538E11665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50" y="1457325"/>
            <a:ext cx="5533680" cy="36861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6047454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22895" y="0"/>
            <a:ext cx="9098210" cy="5143500"/>
          </a:xfrm>
          <a:prstGeom prst="rect">
            <a:avLst/>
          </a:prstGeom>
        </p:spPr>
      </p:pic>
      <p:pic>
        <p:nvPicPr>
          <p:cNvPr id="2" name="Picture 1">
            <a:extLst>
              <a:ext uri="{FF2B5EF4-FFF2-40B4-BE49-F238E27FC236}">
                <a16:creationId xmlns:a16="http://schemas.microsoft.com/office/drawing/2014/main" id="{26B6162A-A01A-BDAD-6443-81FB5FACA0A3}"/>
              </a:ext>
            </a:extLst>
          </p:cNvPr>
          <p:cNvPicPr>
            <a:picLocks noChangeAspect="1"/>
          </p:cNvPicPr>
          <p:nvPr/>
        </p:nvPicPr>
        <p:blipFill>
          <a:blip r:embed="rId3"/>
          <a:stretch>
            <a:fillRect/>
          </a:stretch>
        </p:blipFill>
        <p:spPr>
          <a:xfrm>
            <a:off x="22895" y="0"/>
            <a:ext cx="9098210" cy="5143500"/>
          </a:xfrm>
          <a:prstGeom prst="rect">
            <a:avLst/>
          </a:prstGeom>
        </p:spPr>
      </p:pic>
      <p:sp>
        <p:nvSpPr>
          <p:cNvPr id="4" name="TextBox 3">
            <a:extLst>
              <a:ext uri="{FF2B5EF4-FFF2-40B4-BE49-F238E27FC236}">
                <a16:creationId xmlns:a16="http://schemas.microsoft.com/office/drawing/2014/main" id="{12FBC18C-58C3-6FBE-94BC-A69A7052D1F1}"/>
              </a:ext>
            </a:extLst>
          </p:cNvPr>
          <p:cNvSpPr txBox="1"/>
          <p:nvPr/>
        </p:nvSpPr>
        <p:spPr>
          <a:xfrm>
            <a:off x="1526583" y="1046137"/>
            <a:ext cx="5850610" cy="534691"/>
          </a:xfrm>
          <a:prstGeom prst="rect">
            <a:avLst/>
          </a:prstGeom>
          <a:noFill/>
        </p:spPr>
        <p:txBody>
          <a:bodyPr wrap="square" lIns="0" tIns="0" rIns="0" bIns="0" rtlCol="0">
            <a:noAutofit/>
          </a:bodyPr>
          <a:lstStyle/>
          <a:p>
            <a:r>
              <a:rPr lang="en-IN" sz="1400">
                <a:solidFill>
                  <a:schemeClr val="bg1"/>
                </a:solidFill>
              </a:rPr>
              <a:t>In how many colours is the Dulux Aquatech Max Waterproofing offered?</a:t>
            </a:r>
          </a:p>
        </p:txBody>
      </p:sp>
      <p:sp>
        <p:nvSpPr>
          <p:cNvPr id="5" name="TextBox 4">
            <a:extLst>
              <a:ext uri="{FF2B5EF4-FFF2-40B4-BE49-F238E27FC236}">
                <a16:creationId xmlns:a16="http://schemas.microsoft.com/office/drawing/2014/main" id="{E2660402-AFE7-32E9-2E01-0E1E70ADC40B}"/>
              </a:ext>
            </a:extLst>
          </p:cNvPr>
          <p:cNvSpPr txBox="1"/>
          <p:nvPr/>
        </p:nvSpPr>
        <p:spPr>
          <a:xfrm>
            <a:off x="1526584" y="2626963"/>
            <a:ext cx="2836190" cy="402956"/>
          </a:xfrm>
          <a:prstGeom prst="rect">
            <a:avLst/>
          </a:prstGeom>
          <a:noFill/>
        </p:spPr>
        <p:txBody>
          <a:bodyPr wrap="square" lIns="0" tIns="0" rIns="0" bIns="0" rtlCol="0">
            <a:noAutofit/>
          </a:bodyPr>
          <a:lstStyle/>
          <a:p>
            <a:r>
              <a:rPr lang="en-US" sz="1200">
                <a:solidFill>
                  <a:schemeClr val="bg1"/>
                </a:solidFill>
              </a:rPr>
              <a:t>1 colour - Black</a:t>
            </a:r>
            <a:endParaRPr lang="en-IN" sz="1200">
              <a:solidFill>
                <a:schemeClr val="bg1"/>
              </a:solidFill>
            </a:endParaRPr>
          </a:p>
        </p:txBody>
      </p:sp>
      <p:sp>
        <p:nvSpPr>
          <p:cNvPr id="6" name="TextBox 5">
            <a:extLst>
              <a:ext uri="{FF2B5EF4-FFF2-40B4-BE49-F238E27FC236}">
                <a16:creationId xmlns:a16="http://schemas.microsoft.com/office/drawing/2014/main" id="{78720CC9-7C54-9CD4-6601-2FAF8C7B9112}"/>
              </a:ext>
            </a:extLst>
          </p:cNvPr>
          <p:cNvSpPr txBox="1"/>
          <p:nvPr/>
        </p:nvSpPr>
        <p:spPr>
          <a:xfrm>
            <a:off x="5088610" y="2626963"/>
            <a:ext cx="2836190" cy="402956"/>
          </a:xfrm>
          <a:prstGeom prst="rect">
            <a:avLst/>
          </a:prstGeom>
        </p:spPr>
        <p:txBody>
          <a:bodyPr wrap="square" lIns="0" tIns="0" rIns="0" bIns="0" rtlCol="0">
            <a:noAutofit/>
          </a:bodyPr>
          <a:lstStyle/>
          <a:p>
            <a:r>
              <a:rPr lang="en-IN" sz="1200">
                <a:solidFill>
                  <a:schemeClr val="bg1"/>
                </a:solidFill>
              </a:rPr>
              <a:t>3 Colours – Red, Marroon and Brown</a:t>
            </a:r>
          </a:p>
        </p:txBody>
      </p:sp>
      <p:sp>
        <p:nvSpPr>
          <p:cNvPr id="7" name="TextBox 6">
            <a:extLst>
              <a:ext uri="{FF2B5EF4-FFF2-40B4-BE49-F238E27FC236}">
                <a16:creationId xmlns:a16="http://schemas.microsoft.com/office/drawing/2014/main" id="{4DF9F744-BE3F-5455-29DD-8BF0BC9C1924}"/>
              </a:ext>
            </a:extLst>
          </p:cNvPr>
          <p:cNvSpPr txBox="1"/>
          <p:nvPr/>
        </p:nvSpPr>
        <p:spPr>
          <a:xfrm>
            <a:off x="1526584" y="3233982"/>
            <a:ext cx="2747075" cy="402956"/>
          </a:xfrm>
          <a:prstGeom prst="rect">
            <a:avLst/>
          </a:prstGeom>
          <a:noFill/>
        </p:spPr>
        <p:txBody>
          <a:bodyPr wrap="square" lIns="0" tIns="0" rIns="0" bIns="0" rtlCol="0">
            <a:noAutofit/>
          </a:bodyPr>
          <a:lstStyle/>
          <a:p>
            <a:r>
              <a:rPr lang="en-IN" sz="1200">
                <a:solidFill>
                  <a:schemeClr val="bg1"/>
                </a:solidFill>
              </a:rPr>
              <a:t>2 colours - Grey &amp; White</a:t>
            </a:r>
          </a:p>
        </p:txBody>
      </p:sp>
      <p:sp>
        <p:nvSpPr>
          <p:cNvPr id="8" name="TextBox 7">
            <a:extLst>
              <a:ext uri="{FF2B5EF4-FFF2-40B4-BE49-F238E27FC236}">
                <a16:creationId xmlns:a16="http://schemas.microsoft.com/office/drawing/2014/main" id="{D2413147-B864-ED6B-FF27-F03CE6AB229E}"/>
              </a:ext>
            </a:extLst>
          </p:cNvPr>
          <p:cNvSpPr txBox="1"/>
          <p:nvPr/>
        </p:nvSpPr>
        <p:spPr>
          <a:xfrm>
            <a:off x="5088610" y="3233982"/>
            <a:ext cx="2836190" cy="402956"/>
          </a:xfrm>
          <a:prstGeom prst="rect">
            <a:avLst/>
          </a:prstGeom>
          <a:noFill/>
        </p:spPr>
        <p:txBody>
          <a:bodyPr wrap="square" lIns="0" tIns="0" rIns="0" bIns="0" rtlCol="0">
            <a:noAutofit/>
          </a:bodyPr>
          <a:lstStyle/>
          <a:p>
            <a:r>
              <a:rPr lang="en-US" sz="1200">
                <a:solidFill>
                  <a:schemeClr val="bg1"/>
                </a:solidFill>
              </a:rPr>
              <a:t>More than1000 colours</a:t>
            </a:r>
            <a:endParaRPr lang="en-IN" sz="1200">
              <a:solidFill>
                <a:schemeClr val="bg1"/>
              </a:solidFill>
            </a:endParaRPr>
          </a:p>
        </p:txBody>
      </p:sp>
      <p:sp>
        <p:nvSpPr>
          <p:cNvPr id="9" name="Star: 8 Points 8">
            <a:extLst>
              <a:ext uri="{FF2B5EF4-FFF2-40B4-BE49-F238E27FC236}">
                <a16:creationId xmlns:a16="http://schemas.microsoft.com/office/drawing/2014/main" id="{D567A4B3-4DB5-4101-B7BC-52B02A845384}"/>
              </a:ext>
            </a:extLst>
          </p:cNvPr>
          <p:cNvSpPr/>
          <p:nvPr/>
        </p:nvSpPr>
        <p:spPr>
          <a:xfrm>
            <a:off x="1095375" y="2457451"/>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1</a:t>
            </a:r>
          </a:p>
        </p:txBody>
      </p:sp>
      <p:sp>
        <p:nvSpPr>
          <p:cNvPr id="10" name="Star: 8 Points 9">
            <a:extLst>
              <a:ext uri="{FF2B5EF4-FFF2-40B4-BE49-F238E27FC236}">
                <a16:creationId xmlns:a16="http://schemas.microsoft.com/office/drawing/2014/main" id="{69502BF8-6276-035D-E86B-15B521D27BAB}"/>
              </a:ext>
            </a:extLst>
          </p:cNvPr>
          <p:cNvSpPr/>
          <p:nvPr/>
        </p:nvSpPr>
        <p:spPr>
          <a:xfrm>
            <a:off x="4598975" y="2395535"/>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2</a:t>
            </a:r>
          </a:p>
        </p:txBody>
      </p:sp>
      <p:sp>
        <p:nvSpPr>
          <p:cNvPr id="11" name="Star: 8 Points 10">
            <a:extLst>
              <a:ext uri="{FF2B5EF4-FFF2-40B4-BE49-F238E27FC236}">
                <a16:creationId xmlns:a16="http://schemas.microsoft.com/office/drawing/2014/main" id="{8A5E62B2-C276-AB18-37C0-501DCCBB796D}"/>
              </a:ext>
            </a:extLst>
          </p:cNvPr>
          <p:cNvSpPr/>
          <p:nvPr/>
        </p:nvSpPr>
        <p:spPr>
          <a:xfrm>
            <a:off x="1095375" y="3029920"/>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3</a:t>
            </a:r>
          </a:p>
        </p:txBody>
      </p:sp>
      <p:sp>
        <p:nvSpPr>
          <p:cNvPr id="12" name="Star: 8 Points 11">
            <a:extLst>
              <a:ext uri="{FF2B5EF4-FFF2-40B4-BE49-F238E27FC236}">
                <a16:creationId xmlns:a16="http://schemas.microsoft.com/office/drawing/2014/main" id="{02EF1288-5E02-823C-CAD2-6C2352A5F126}"/>
              </a:ext>
            </a:extLst>
          </p:cNvPr>
          <p:cNvSpPr/>
          <p:nvPr/>
        </p:nvSpPr>
        <p:spPr>
          <a:xfrm>
            <a:off x="4638675" y="3079687"/>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4</a:t>
            </a:r>
          </a:p>
        </p:txBody>
      </p:sp>
    </p:spTree>
    <p:extLst>
      <p:ext uri="{BB962C8B-B14F-4D97-AF65-F5344CB8AC3E}">
        <p14:creationId xmlns:p14="http://schemas.microsoft.com/office/powerpoint/2010/main" val="191088254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173</a:t>
            </a:fld>
            <a:endParaRPr lang="en-US"/>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a:t>PRE DECO</a:t>
            </a:r>
          </a:p>
        </p:txBody>
      </p:sp>
    </p:spTree>
    <p:extLst>
      <p:ext uri="{BB962C8B-B14F-4D97-AF65-F5344CB8AC3E}">
        <p14:creationId xmlns:p14="http://schemas.microsoft.com/office/powerpoint/2010/main" val="962918564"/>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6844775-AF4C-4BA4-5BEE-E02E44325B4A}"/>
              </a:ext>
            </a:extLst>
          </p:cNvPr>
          <p:cNvPicPr>
            <a:picLocks noChangeAspect="1"/>
          </p:cNvPicPr>
          <p:nvPr/>
        </p:nvPicPr>
        <p:blipFill rotWithShape="1">
          <a:blip r:embed="rId3"/>
          <a:srcRect t="16050"/>
          <a:stretch/>
        </p:blipFill>
        <p:spPr>
          <a:xfrm>
            <a:off x="-34835" y="0"/>
            <a:ext cx="9213669" cy="5143500"/>
          </a:xfrm>
          <a:prstGeom prst="rect">
            <a:avLst/>
          </a:prstGeom>
        </p:spPr>
      </p:pic>
      <p:pic>
        <p:nvPicPr>
          <p:cNvPr id="3" name="Picture 2" descr="C:\Users\Yapm02\AppData\Local\Microsoft\Windows\Temporary Internet Files\Content.Outlook\VTXCDZNN\5L-Sealer-metal-3D.jpg">
            <a:extLst>
              <a:ext uri="{FF2B5EF4-FFF2-40B4-BE49-F238E27FC236}">
                <a16:creationId xmlns:a16="http://schemas.microsoft.com/office/drawing/2014/main" id="{B3CE7822-1DBE-003F-D6CE-5FAC5FE2C254}"/>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11194" y="1879600"/>
            <a:ext cx="2521069" cy="2917968"/>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2" descr="C:\Users\Yapm02\AppData\Local\Microsoft\Windows\Temporary Internet Files\Content.Outlook\VTXCDZNN\5L-Primer-metal-3D.jpg">
            <a:extLst>
              <a:ext uri="{FF2B5EF4-FFF2-40B4-BE49-F238E27FC236}">
                <a16:creationId xmlns:a16="http://schemas.microsoft.com/office/drawing/2014/main" id="{99DBB526-B190-4FCF-89A4-B93C350C67B3}"/>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a:stretch/>
        </p:blipFill>
        <p:spPr bwMode="auto">
          <a:xfrm>
            <a:off x="2453951" y="2264419"/>
            <a:ext cx="2141697" cy="2474804"/>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5" name="Picture 4" descr="A picture containing text, cup&#10;&#10;Description automatically generated">
            <a:extLst>
              <a:ext uri="{FF2B5EF4-FFF2-40B4-BE49-F238E27FC236}">
                <a16:creationId xmlns:a16="http://schemas.microsoft.com/office/drawing/2014/main" id="{4C9AA0F1-3842-08DC-BB08-69F95AA99946}"/>
              </a:ext>
            </a:extLst>
          </p:cNvPr>
          <p:cNvPicPr>
            <a:picLocks noChangeAspect="1"/>
          </p:cNvPicPr>
          <p:nvPr/>
        </p:nvPicPr>
        <p:blipFill rotWithShape="1">
          <a:blip r:embed="rId6"/>
          <a:srcRect b="2256"/>
          <a:stretch/>
        </p:blipFill>
        <p:spPr>
          <a:xfrm>
            <a:off x="3970972" y="1480926"/>
            <a:ext cx="2765380" cy="3316642"/>
          </a:xfrm>
          <a:prstGeom prst="rect">
            <a:avLst/>
          </a:prstGeom>
          <a:effectLst>
            <a:outerShdw blurRad="76200" dir="13500000" sy="23000" kx="1200000" algn="br" rotWithShape="0">
              <a:prstClr val="black">
                <a:alpha val="20000"/>
              </a:prstClr>
            </a:outerShdw>
          </a:effectLst>
        </p:spPr>
      </p:pic>
      <p:pic>
        <p:nvPicPr>
          <p:cNvPr id="6" name="Picture 4">
            <a:extLst>
              <a:ext uri="{FF2B5EF4-FFF2-40B4-BE49-F238E27FC236}">
                <a16:creationId xmlns:a16="http://schemas.microsoft.com/office/drawing/2014/main" id="{9DF69D53-125B-9496-2753-A1603C3BBD53}"/>
              </a:ext>
            </a:extLst>
          </p:cNvPr>
          <p:cNvPicPr>
            <a:picLocks noChangeAspect="1" noChangeArrowheads="1"/>
          </p:cNvPicPr>
          <p:nvPr/>
        </p:nvPicPr>
        <p:blipFill rotWithShape="1">
          <a:blip r:embed="rId7" cstate="email">
            <a:extLst>
              <a:ext uri="{28A0092B-C50C-407E-A947-70E740481C1C}">
                <a14:useLocalDpi xmlns:a14="http://schemas.microsoft.com/office/drawing/2010/main"/>
              </a:ext>
            </a:extLst>
          </a:blip>
          <a:srcRect b="2061"/>
          <a:stretch/>
        </p:blipFill>
        <p:spPr bwMode="auto">
          <a:xfrm>
            <a:off x="6120859" y="1908096"/>
            <a:ext cx="2490302" cy="3098245"/>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18F98956-1F20-DCBE-C96B-BFC78446E4AD}"/>
              </a:ext>
            </a:extLst>
          </p:cNvPr>
          <p:cNvSpPr txBox="1"/>
          <p:nvPr/>
        </p:nvSpPr>
        <p:spPr>
          <a:xfrm>
            <a:off x="311194" y="107856"/>
            <a:ext cx="6372224" cy="369332"/>
          </a:xfrm>
          <a:prstGeom prst="rect">
            <a:avLst/>
          </a:prstGeom>
          <a:noFill/>
        </p:spPr>
        <p:txBody>
          <a:bodyPr wrap="square">
            <a:spAutoFit/>
          </a:bodyPr>
          <a:lstStyle/>
          <a:p>
            <a:r>
              <a:rPr lang="en-US"/>
              <a:t>Introduction</a:t>
            </a:r>
          </a:p>
        </p:txBody>
      </p:sp>
      <p:sp>
        <p:nvSpPr>
          <p:cNvPr id="8" name="TextBox 7">
            <a:extLst>
              <a:ext uri="{FF2B5EF4-FFF2-40B4-BE49-F238E27FC236}">
                <a16:creationId xmlns:a16="http://schemas.microsoft.com/office/drawing/2014/main" id="{A3F9211C-A72A-7392-2F2A-24902EC4DCFF}"/>
              </a:ext>
            </a:extLst>
          </p:cNvPr>
          <p:cNvSpPr txBox="1"/>
          <p:nvPr/>
        </p:nvSpPr>
        <p:spPr>
          <a:xfrm>
            <a:off x="192886" y="1102415"/>
            <a:ext cx="2319338" cy="5847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1600"/>
              <a:t>Dulux Weathershield Sealer (Water-based)</a:t>
            </a:r>
          </a:p>
        </p:txBody>
      </p:sp>
      <p:sp>
        <p:nvSpPr>
          <p:cNvPr id="9" name="TextBox 8">
            <a:extLst>
              <a:ext uri="{FF2B5EF4-FFF2-40B4-BE49-F238E27FC236}">
                <a16:creationId xmlns:a16="http://schemas.microsoft.com/office/drawing/2014/main" id="{8BD44903-30F9-FB6D-B6BF-A3B0F46CC536}"/>
              </a:ext>
            </a:extLst>
          </p:cNvPr>
          <p:cNvSpPr txBox="1"/>
          <p:nvPr/>
        </p:nvSpPr>
        <p:spPr>
          <a:xfrm>
            <a:off x="2522892" y="754474"/>
            <a:ext cx="1595064" cy="1077218"/>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1600"/>
              <a:t>Dulux Weathershield Sealer (Water-based)</a:t>
            </a:r>
          </a:p>
        </p:txBody>
      </p:sp>
      <p:sp>
        <p:nvSpPr>
          <p:cNvPr id="11" name="TextBox 10">
            <a:extLst>
              <a:ext uri="{FF2B5EF4-FFF2-40B4-BE49-F238E27FC236}">
                <a16:creationId xmlns:a16="http://schemas.microsoft.com/office/drawing/2014/main" id="{DC88538E-3E26-3E11-E848-86A8A9DCA2BC}"/>
              </a:ext>
            </a:extLst>
          </p:cNvPr>
          <p:cNvSpPr txBox="1"/>
          <p:nvPr/>
        </p:nvSpPr>
        <p:spPr>
          <a:xfrm>
            <a:off x="4385935" y="672822"/>
            <a:ext cx="1935454"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1600"/>
              <a:t>Dulux Weathershield Roof Primer</a:t>
            </a:r>
          </a:p>
        </p:txBody>
      </p:sp>
      <p:sp>
        <p:nvSpPr>
          <p:cNvPr id="13" name="TextBox 12">
            <a:extLst>
              <a:ext uri="{FF2B5EF4-FFF2-40B4-BE49-F238E27FC236}">
                <a16:creationId xmlns:a16="http://schemas.microsoft.com/office/drawing/2014/main" id="{EC25A1AF-C654-CA37-63B5-C10C195F92D9}"/>
              </a:ext>
            </a:extLst>
          </p:cNvPr>
          <p:cNvSpPr txBox="1"/>
          <p:nvPr/>
        </p:nvSpPr>
        <p:spPr>
          <a:xfrm>
            <a:off x="6734092" y="956270"/>
            <a:ext cx="2217022"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1600"/>
              <a:t>Dulux </a:t>
            </a:r>
            <a:r>
              <a:rPr lang="en-US" sz="1600"/>
              <a:t>Exterior &amp; Interior Sealer </a:t>
            </a:r>
            <a:r>
              <a:rPr lang="en-SG" sz="1600"/>
              <a:t>(Water-based)</a:t>
            </a:r>
          </a:p>
        </p:txBody>
      </p:sp>
    </p:spTree>
    <p:extLst>
      <p:ext uri="{BB962C8B-B14F-4D97-AF65-F5344CB8AC3E}">
        <p14:creationId xmlns:p14="http://schemas.microsoft.com/office/powerpoint/2010/main" val="2220117354"/>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5AE17B-CE81-B174-3108-7DE45B5E63D8}"/>
              </a:ext>
            </a:extLst>
          </p:cNvPr>
          <p:cNvPicPr>
            <a:picLocks noChangeAspect="1"/>
          </p:cNvPicPr>
          <p:nvPr/>
        </p:nvPicPr>
        <p:blipFill rotWithShape="1">
          <a:blip r:embed="rId3"/>
          <a:srcRect t="16050"/>
          <a:stretch/>
        </p:blipFill>
        <p:spPr>
          <a:xfrm>
            <a:off x="-34835" y="0"/>
            <a:ext cx="9213669" cy="5143500"/>
          </a:xfrm>
          <a:prstGeom prst="rect">
            <a:avLst/>
          </a:prstGeom>
        </p:spPr>
      </p:pic>
      <p:pic>
        <p:nvPicPr>
          <p:cNvPr id="3" name="Picture 2" descr="C:\Users\Yapm02\AppData\Local\Microsoft\Windows\Temporary Internet Files\Content.Outlook\VTXCDZNN\5L-Sealer-metal-3D.jpg">
            <a:extLst>
              <a:ext uri="{FF2B5EF4-FFF2-40B4-BE49-F238E27FC236}">
                <a16:creationId xmlns:a16="http://schemas.microsoft.com/office/drawing/2014/main" id="{AF6E58FF-C238-DC85-83A6-F2C011D041F7}"/>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11194" y="1879600"/>
            <a:ext cx="2521069" cy="2917968"/>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4">
            <a:extLst>
              <a:ext uri="{FF2B5EF4-FFF2-40B4-BE49-F238E27FC236}">
                <a16:creationId xmlns:a16="http://schemas.microsoft.com/office/drawing/2014/main" id="{210EB4FC-1AAA-727C-8CA4-D63489CDDCDF}"/>
              </a:ext>
            </a:extLst>
          </p:cNvPr>
          <p:cNvPicPr>
            <a:picLocks noChangeAspect="1" noChangeArrowheads="1"/>
          </p:cNvPicPr>
          <p:nvPr/>
        </p:nvPicPr>
        <p:blipFill>
          <a:blip r:embed="rId5"/>
          <a:srcRect/>
          <a:stretch/>
        </p:blipFill>
        <p:spPr bwMode="auto">
          <a:xfrm>
            <a:off x="3982370" y="1983447"/>
            <a:ext cx="3853530" cy="2151044"/>
          </a:xfrm>
          <a:prstGeom prst="rect">
            <a:avLst/>
          </a:prstGeom>
          <a:ln w="228600" cap="sq" cmpd="thickThin">
            <a:solidFill>
              <a:srgbClr val="000000"/>
            </a:solidFill>
            <a:prstDash val="solid"/>
            <a:miter lim="800000"/>
          </a:ln>
          <a:effectLst>
            <a:outerShdw blurRad="50800" dist="38100" dir="10800000" algn="r"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C5C66A5C-DCD5-EEC2-FDC4-FFE0C1DFF1DB}"/>
              </a:ext>
            </a:extLst>
          </p:cNvPr>
          <p:cNvSpPr txBox="1"/>
          <p:nvPr/>
        </p:nvSpPr>
        <p:spPr>
          <a:xfrm>
            <a:off x="192886" y="1102415"/>
            <a:ext cx="2319338" cy="58477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1600"/>
              <a:t>Dulux Weathershield Sealer (Water-based)</a:t>
            </a:r>
          </a:p>
        </p:txBody>
      </p:sp>
    </p:spTree>
    <p:extLst>
      <p:ext uri="{BB962C8B-B14F-4D97-AF65-F5344CB8AC3E}">
        <p14:creationId xmlns:p14="http://schemas.microsoft.com/office/powerpoint/2010/main" val="1097210008"/>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C2281E-AF31-A45D-01E4-3B2102931421}"/>
              </a:ext>
            </a:extLst>
          </p:cNvPr>
          <p:cNvPicPr>
            <a:picLocks noChangeAspect="1"/>
          </p:cNvPicPr>
          <p:nvPr/>
        </p:nvPicPr>
        <p:blipFill rotWithShape="1">
          <a:blip r:embed="rId3"/>
          <a:srcRect t="8040" b="8040"/>
          <a:stretch/>
        </p:blipFill>
        <p:spPr>
          <a:xfrm>
            <a:off x="-34835" y="0"/>
            <a:ext cx="9213669" cy="5143500"/>
          </a:xfrm>
          <a:prstGeom prst="rect">
            <a:avLst/>
          </a:prstGeom>
        </p:spPr>
      </p:pic>
      <p:pic>
        <p:nvPicPr>
          <p:cNvPr id="82946" name="Picture 2" descr="Free photo tired and gloomy cute woman in striped blouse, holding palm on forehead, feeling under pressure, being exhausted and gazing upset over gray wall">
            <a:extLst>
              <a:ext uri="{FF2B5EF4-FFF2-40B4-BE49-F238E27FC236}">
                <a16:creationId xmlns:a16="http://schemas.microsoft.com/office/drawing/2014/main" id="{E78AA721-8537-4917-CAA5-4EEB53AA71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317998" y="1171575"/>
            <a:ext cx="4711701" cy="3971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E769B7-3661-1564-BF75-B4F1D0753E38}"/>
              </a:ext>
            </a:extLst>
          </p:cNvPr>
          <p:cNvSpPr txBox="1"/>
          <p:nvPr/>
        </p:nvSpPr>
        <p:spPr>
          <a:xfrm>
            <a:off x="742951" y="120134"/>
            <a:ext cx="6372224" cy="369332"/>
          </a:xfrm>
          <a:prstGeom prst="rect">
            <a:avLst/>
          </a:prstGeom>
          <a:noFill/>
        </p:spPr>
        <p:txBody>
          <a:bodyPr wrap="square">
            <a:spAutoFit/>
          </a:bodyPr>
          <a:lstStyle/>
          <a:p>
            <a:r>
              <a:rPr lang="en-US">
                <a:solidFill>
                  <a:schemeClr val="bg1"/>
                </a:solidFill>
              </a:rPr>
              <a:t>Problem Statement</a:t>
            </a:r>
          </a:p>
        </p:txBody>
      </p:sp>
      <p:sp>
        <p:nvSpPr>
          <p:cNvPr id="4" name="TextBox 3">
            <a:extLst>
              <a:ext uri="{FF2B5EF4-FFF2-40B4-BE49-F238E27FC236}">
                <a16:creationId xmlns:a16="http://schemas.microsoft.com/office/drawing/2014/main" id="{FCF46DB2-FEA3-22A5-3CB9-526E4015CC2F}"/>
              </a:ext>
            </a:extLst>
          </p:cNvPr>
          <p:cNvSpPr txBox="1"/>
          <p:nvPr/>
        </p:nvSpPr>
        <p:spPr>
          <a:xfrm>
            <a:off x="1353268" y="1005936"/>
            <a:ext cx="218690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solidFill>
                  <a:schemeClr val="bg1">
                    <a:lumMod val="95000"/>
                  </a:schemeClr>
                </a:solidFill>
              </a:rPr>
              <a:t>Click the puzzle icon to view Martha’s first issue</a:t>
            </a:r>
          </a:p>
        </p:txBody>
      </p:sp>
      <p:pic>
        <p:nvPicPr>
          <p:cNvPr id="5" name="Picture 2">
            <a:extLst>
              <a:ext uri="{FF2B5EF4-FFF2-40B4-BE49-F238E27FC236}">
                <a16:creationId xmlns:a16="http://schemas.microsoft.com/office/drawing/2014/main" id="{95481644-245A-21D3-721E-0710CBCE5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236" y="2502432"/>
            <a:ext cx="1342964" cy="131020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48609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06A34EB-82E2-0B39-8C94-9B9D0732CF08}"/>
              </a:ext>
            </a:extLst>
          </p:cNvPr>
          <p:cNvPicPr>
            <a:picLocks noChangeAspect="1"/>
          </p:cNvPicPr>
          <p:nvPr/>
        </p:nvPicPr>
        <p:blipFill rotWithShape="1">
          <a:blip r:embed="rId3"/>
          <a:srcRect t="16050"/>
          <a:stretch/>
        </p:blipFill>
        <p:spPr>
          <a:xfrm>
            <a:off x="-34835" y="0"/>
            <a:ext cx="9213669" cy="5143500"/>
          </a:xfrm>
          <a:prstGeom prst="rect">
            <a:avLst/>
          </a:prstGeom>
        </p:spPr>
      </p:pic>
      <p:sp>
        <p:nvSpPr>
          <p:cNvPr id="14" name="Rectangle: Rounded Corners 13">
            <a:extLst>
              <a:ext uri="{FF2B5EF4-FFF2-40B4-BE49-F238E27FC236}">
                <a16:creationId xmlns:a16="http://schemas.microsoft.com/office/drawing/2014/main" id="{C412B160-2A03-5DB0-800B-FDE49310C215}"/>
              </a:ext>
            </a:extLst>
          </p:cNvPr>
          <p:cNvSpPr/>
          <p:nvPr/>
        </p:nvSpPr>
        <p:spPr>
          <a:xfrm>
            <a:off x="3578297" y="327985"/>
            <a:ext cx="4382067"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pic>
        <p:nvPicPr>
          <p:cNvPr id="3" name="Picture 2" descr="C:\Users\Yapm02\AppData\Local\Microsoft\Windows\Temporary Internet Files\Content.Outlook\VTXCDZNN\5L-Sealer-metal-3D.jpg">
            <a:extLst>
              <a:ext uri="{FF2B5EF4-FFF2-40B4-BE49-F238E27FC236}">
                <a16:creationId xmlns:a16="http://schemas.microsoft.com/office/drawing/2014/main" id="{372C8434-E1BB-832C-C46D-0F11E8F4DFAD}"/>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a:stretch/>
        </p:blipFill>
        <p:spPr bwMode="auto">
          <a:xfrm>
            <a:off x="311194" y="1879600"/>
            <a:ext cx="2521069" cy="2917968"/>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4BC1CCA-5AC1-289B-25B4-15211FA789BE}"/>
              </a:ext>
            </a:extLst>
          </p:cNvPr>
          <p:cNvSpPr txBox="1"/>
          <p:nvPr/>
        </p:nvSpPr>
        <p:spPr>
          <a:xfrm>
            <a:off x="412794" y="695180"/>
            <a:ext cx="3117806" cy="70788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Dulux Weathershield Sealer (Water-based)</a:t>
            </a:r>
          </a:p>
        </p:txBody>
      </p:sp>
      <p:sp>
        <p:nvSpPr>
          <p:cNvPr id="16" name="TextBox 15">
            <a:extLst>
              <a:ext uri="{FF2B5EF4-FFF2-40B4-BE49-F238E27FC236}">
                <a16:creationId xmlns:a16="http://schemas.microsoft.com/office/drawing/2014/main" id="{B0E9FA8D-68F6-B1C9-34F5-DB0399E73456}"/>
              </a:ext>
            </a:extLst>
          </p:cNvPr>
          <p:cNvSpPr txBox="1"/>
          <p:nvPr/>
        </p:nvSpPr>
        <p:spPr>
          <a:xfrm>
            <a:off x="4357631" y="345572"/>
            <a:ext cx="3619501" cy="1015663"/>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Strong adhesion ensures that top coat binds effectively to surface</a:t>
            </a:r>
          </a:p>
        </p:txBody>
      </p:sp>
      <p:sp>
        <p:nvSpPr>
          <p:cNvPr id="17" name="TextBox 16">
            <a:extLst>
              <a:ext uri="{FF2B5EF4-FFF2-40B4-BE49-F238E27FC236}">
                <a16:creationId xmlns:a16="http://schemas.microsoft.com/office/drawing/2014/main" id="{6D5B1543-0F03-21A1-F116-E7C43C323AFE}"/>
              </a:ext>
            </a:extLst>
          </p:cNvPr>
          <p:cNvSpPr txBox="1"/>
          <p:nvPr/>
        </p:nvSpPr>
        <p:spPr>
          <a:xfrm>
            <a:off x="214469" y="87875"/>
            <a:ext cx="6372224" cy="369332"/>
          </a:xfrm>
          <a:prstGeom prst="rect">
            <a:avLst/>
          </a:prstGeom>
          <a:noFill/>
        </p:spPr>
        <p:txBody>
          <a:bodyPr wrap="square">
            <a:spAutoFit/>
          </a:bodyPr>
          <a:lstStyle/>
          <a:p>
            <a:r>
              <a:rPr lang="en-US"/>
              <a:t>Benefits and Features</a:t>
            </a:r>
          </a:p>
        </p:txBody>
      </p:sp>
      <p:sp>
        <p:nvSpPr>
          <p:cNvPr id="6" name="Rectangle: Rounded Corners 5">
            <a:extLst>
              <a:ext uri="{FF2B5EF4-FFF2-40B4-BE49-F238E27FC236}">
                <a16:creationId xmlns:a16="http://schemas.microsoft.com/office/drawing/2014/main" id="{3EEE6AF2-EA0D-F392-E42A-F52C689477B4}"/>
              </a:ext>
            </a:extLst>
          </p:cNvPr>
          <p:cNvSpPr/>
          <p:nvPr/>
        </p:nvSpPr>
        <p:spPr>
          <a:xfrm>
            <a:off x="3578297" y="1694780"/>
            <a:ext cx="4398835"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7" name="Rectangle: Rounded Corners 6">
            <a:extLst>
              <a:ext uri="{FF2B5EF4-FFF2-40B4-BE49-F238E27FC236}">
                <a16:creationId xmlns:a16="http://schemas.microsoft.com/office/drawing/2014/main" id="{8E0501D6-24E2-D947-2020-A6A199BF2CD6}"/>
              </a:ext>
            </a:extLst>
          </p:cNvPr>
          <p:cNvSpPr/>
          <p:nvPr/>
        </p:nvSpPr>
        <p:spPr>
          <a:xfrm>
            <a:off x="3578297" y="2946803"/>
            <a:ext cx="4365535" cy="690706"/>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8" name="TextBox 7">
            <a:extLst>
              <a:ext uri="{FF2B5EF4-FFF2-40B4-BE49-F238E27FC236}">
                <a16:creationId xmlns:a16="http://schemas.microsoft.com/office/drawing/2014/main" id="{3E30F73D-8E71-E7B6-E379-77662854F1E6}"/>
              </a:ext>
            </a:extLst>
          </p:cNvPr>
          <p:cNvSpPr txBox="1"/>
          <p:nvPr/>
        </p:nvSpPr>
        <p:spPr>
          <a:xfrm>
            <a:off x="4357631" y="1693580"/>
            <a:ext cx="3619501" cy="707886"/>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Comes with Alkali Guard Technology</a:t>
            </a:r>
          </a:p>
        </p:txBody>
      </p:sp>
      <p:sp>
        <p:nvSpPr>
          <p:cNvPr id="9" name="TextBox 8">
            <a:extLst>
              <a:ext uri="{FF2B5EF4-FFF2-40B4-BE49-F238E27FC236}">
                <a16:creationId xmlns:a16="http://schemas.microsoft.com/office/drawing/2014/main" id="{B9493AC8-4FF8-2950-A7DF-421919958576}"/>
              </a:ext>
            </a:extLst>
          </p:cNvPr>
          <p:cNvSpPr txBox="1"/>
          <p:nvPr/>
        </p:nvSpPr>
        <p:spPr>
          <a:xfrm>
            <a:off x="4324331" y="2929623"/>
            <a:ext cx="3652801" cy="707886"/>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Does not contain mercury or lead in the formulation.</a:t>
            </a:r>
          </a:p>
        </p:txBody>
      </p:sp>
      <p:pic>
        <p:nvPicPr>
          <p:cNvPr id="10" name="Picture 9" descr="Damp">
            <a:extLst>
              <a:ext uri="{FF2B5EF4-FFF2-40B4-BE49-F238E27FC236}">
                <a16:creationId xmlns:a16="http://schemas.microsoft.com/office/drawing/2014/main" id="{5350B8CA-8FC5-67CC-766E-70014E6E179E}"/>
              </a:ext>
            </a:extLst>
          </p:cNvPr>
          <p:cNvPicPr>
            <a:picLocks noChangeAspect="1" noChangeArrowheads="1"/>
          </p:cNvPicPr>
          <p:nvPr/>
        </p:nvPicPr>
        <p:blipFill>
          <a:blip r:embed="rId5" cstate="print"/>
          <a:srcRect/>
          <a:stretch>
            <a:fillRect/>
          </a:stretch>
        </p:blipFill>
        <p:spPr bwMode="auto">
          <a:xfrm>
            <a:off x="3502299" y="1947298"/>
            <a:ext cx="931330" cy="660610"/>
          </a:xfrm>
          <a:prstGeom prst="rect">
            <a:avLst/>
          </a:prstGeom>
          <a:noFill/>
          <a:ln w="9525">
            <a:noFill/>
            <a:miter lim="800000"/>
            <a:headEnd/>
            <a:tailEnd/>
          </a:ln>
        </p:spPr>
      </p:pic>
      <p:pic>
        <p:nvPicPr>
          <p:cNvPr id="12" name="Picture 11" descr="peel">
            <a:extLst>
              <a:ext uri="{FF2B5EF4-FFF2-40B4-BE49-F238E27FC236}">
                <a16:creationId xmlns:a16="http://schemas.microsoft.com/office/drawing/2014/main" id="{B19A69E5-5F5C-2306-B6BC-DF70D8DE9A72}"/>
              </a:ext>
            </a:extLst>
          </p:cNvPr>
          <p:cNvPicPr>
            <a:picLocks noChangeAspect="1" noChangeArrowheads="1"/>
          </p:cNvPicPr>
          <p:nvPr/>
        </p:nvPicPr>
        <p:blipFill>
          <a:blip r:embed="rId6" cstate="print"/>
          <a:srcRect/>
          <a:stretch>
            <a:fillRect/>
          </a:stretch>
        </p:blipFill>
        <p:spPr bwMode="auto">
          <a:xfrm>
            <a:off x="3478451" y="490261"/>
            <a:ext cx="931330" cy="633037"/>
          </a:xfrm>
          <a:prstGeom prst="rect">
            <a:avLst/>
          </a:prstGeom>
          <a:noFill/>
          <a:ln w="9525">
            <a:noFill/>
            <a:miter lim="800000"/>
            <a:headEnd/>
            <a:tailEnd/>
          </a:ln>
        </p:spPr>
      </p:pic>
      <p:pic>
        <p:nvPicPr>
          <p:cNvPr id="13" name="Picture 12">
            <a:extLst>
              <a:ext uri="{FF2B5EF4-FFF2-40B4-BE49-F238E27FC236}">
                <a16:creationId xmlns:a16="http://schemas.microsoft.com/office/drawing/2014/main" id="{A71F6462-3BAE-FEAC-173F-73BA06CDD41C}"/>
              </a:ext>
            </a:extLst>
          </p:cNvPr>
          <p:cNvPicPr>
            <a:picLocks noChangeAspect="1"/>
          </p:cNvPicPr>
          <p:nvPr/>
        </p:nvPicPr>
        <p:blipFill>
          <a:blip r:embed="rId7"/>
          <a:stretch>
            <a:fillRect/>
          </a:stretch>
        </p:blipFill>
        <p:spPr>
          <a:xfrm>
            <a:off x="3478451" y="2991200"/>
            <a:ext cx="920451" cy="562124"/>
          </a:xfrm>
          <a:prstGeom prst="rect">
            <a:avLst/>
          </a:prstGeom>
        </p:spPr>
      </p:pic>
      <p:sp>
        <p:nvSpPr>
          <p:cNvPr id="18" name="Rectangle: Rounded Corners 17">
            <a:extLst>
              <a:ext uri="{FF2B5EF4-FFF2-40B4-BE49-F238E27FC236}">
                <a16:creationId xmlns:a16="http://schemas.microsoft.com/office/drawing/2014/main" id="{26FD3C28-9A53-E6C7-4DC9-C96DE0DA22BB}"/>
              </a:ext>
            </a:extLst>
          </p:cNvPr>
          <p:cNvSpPr/>
          <p:nvPr/>
        </p:nvSpPr>
        <p:spPr>
          <a:xfrm>
            <a:off x="3530600" y="3873462"/>
            <a:ext cx="4365535" cy="690706"/>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5" name="TextBox 14">
            <a:extLst>
              <a:ext uri="{FF2B5EF4-FFF2-40B4-BE49-F238E27FC236}">
                <a16:creationId xmlns:a16="http://schemas.microsoft.com/office/drawing/2014/main" id="{F14CBF9D-FA30-3D8E-E1CC-BF03196BA756}"/>
              </a:ext>
            </a:extLst>
          </p:cNvPr>
          <p:cNvSpPr txBox="1"/>
          <p:nvPr/>
        </p:nvSpPr>
        <p:spPr>
          <a:xfrm>
            <a:off x="4409781" y="3856282"/>
            <a:ext cx="3652801" cy="707886"/>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Does not contain mercury or lead in the formulation.</a:t>
            </a:r>
          </a:p>
        </p:txBody>
      </p:sp>
      <p:pic>
        <p:nvPicPr>
          <p:cNvPr id="19" name="Picture 18">
            <a:extLst>
              <a:ext uri="{FF2B5EF4-FFF2-40B4-BE49-F238E27FC236}">
                <a16:creationId xmlns:a16="http://schemas.microsoft.com/office/drawing/2014/main" id="{2A6AC305-5DFB-FE04-51F4-E1C8EF9A3E7A}"/>
              </a:ext>
            </a:extLst>
          </p:cNvPr>
          <p:cNvPicPr>
            <a:picLocks noChangeAspect="1"/>
          </p:cNvPicPr>
          <p:nvPr/>
        </p:nvPicPr>
        <p:blipFill>
          <a:blip r:embed="rId8"/>
          <a:stretch>
            <a:fillRect/>
          </a:stretch>
        </p:blipFill>
        <p:spPr>
          <a:xfrm>
            <a:off x="3560982" y="3989600"/>
            <a:ext cx="949256" cy="516624"/>
          </a:xfrm>
          <a:prstGeom prst="rect">
            <a:avLst/>
          </a:prstGeom>
        </p:spPr>
      </p:pic>
    </p:spTree>
    <p:extLst>
      <p:ext uri="{BB962C8B-B14F-4D97-AF65-F5344CB8AC3E}">
        <p14:creationId xmlns:p14="http://schemas.microsoft.com/office/powerpoint/2010/main" val="3825428161"/>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F35FB8-B9F4-C3BE-E178-76722414C101}"/>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0E0D7405-F9B6-612B-C75C-57A649C4E266}"/>
              </a:ext>
            </a:extLst>
          </p:cNvPr>
          <p:cNvSpPr txBox="1"/>
          <p:nvPr/>
        </p:nvSpPr>
        <p:spPr>
          <a:xfrm>
            <a:off x="160528" y="186356"/>
            <a:ext cx="6372224" cy="369332"/>
          </a:xfrm>
          <a:prstGeom prst="rect">
            <a:avLst/>
          </a:prstGeom>
          <a:noFill/>
        </p:spPr>
        <p:txBody>
          <a:bodyPr wrap="square">
            <a:spAutoFit/>
          </a:bodyPr>
          <a:lstStyle/>
          <a:p>
            <a:r>
              <a:rPr lang="en-US"/>
              <a:t>Features</a:t>
            </a:r>
          </a:p>
        </p:txBody>
      </p:sp>
      <p:sp>
        <p:nvSpPr>
          <p:cNvPr id="4" name="Flowchart: Terminator 3">
            <a:extLst>
              <a:ext uri="{FF2B5EF4-FFF2-40B4-BE49-F238E27FC236}">
                <a16:creationId xmlns:a16="http://schemas.microsoft.com/office/drawing/2014/main" id="{8562BCA5-EF55-F197-39C7-BC055190DF44}"/>
              </a:ext>
            </a:extLst>
          </p:cNvPr>
          <p:cNvSpPr/>
          <p:nvPr/>
        </p:nvSpPr>
        <p:spPr>
          <a:xfrm>
            <a:off x="-374878" y="2025342"/>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sp>
        <p:nvSpPr>
          <p:cNvPr id="5" name="Flowchart: Terminator 4">
            <a:extLst>
              <a:ext uri="{FF2B5EF4-FFF2-40B4-BE49-F238E27FC236}">
                <a16:creationId xmlns:a16="http://schemas.microsoft.com/office/drawing/2014/main" id="{AE7B78F4-FCE4-61CB-D812-CD7337A9349E}"/>
              </a:ext>
            </a:extLst>
          </p:cNvPr>
          <p:cNvSpPr/>
          <p:nvPr/>
        </p:nvSpPr>
        <p:spPr>
          <a:xfrm>
            <a:off x="850901" y="1845164"/>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matt</a:t>
            </a:r>
          </a:p>
        </p:txBody>
      </p:sp>
      <p:sp>
        <p:nvSpPr>
          <p:cNvPr id="6" name="Flowchart: Terminator 5">
            <a:extLst>
              <a:ext uri="{FF2B5EF4-FFF2-40B4-BE49-F238E27FC236}">
                <a16:creationId xmlns:a16="http://schemas.microsoft.com/office/drawing/2014/main" id="{2C1B8905-9384-3CE4-F596-7E6013D09297}"/>
              </a:ext>
            </a:extLst>
          </p:cNvPr>
          <p:cNvSpPr/>
          <p:nvPr/>
        </p:nvSpPr>
        <p:spPr>
          <a:xfrm>
            <a:off x="2419862" y="192452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10- mt</a:t>
            </a:r>
            <a:r>
              <a:rPr lang="en-IN" sz="1100" baseline="30000"/>
              <a:t>2</a:t>
            </a:r>
            <a:r>
              <a:rPr lang="en-IN" sz="1100"/>
              <a:t>/Lt</a:t>
            </a:r>
          </a:p>
        </p:txBody>
      </p:sp>
      <p:sp>
        <p:nvSpPr>
          <p:cNvPr id="7" name="Flowchart: Terminator 6">
            <a:extLst>
              <a:ext uri="{FF2B5EF4-FFF2-40B4-BE49-F238E27FC236}">
                <a16:creationId xmlns:a16="http://schemas.microsoft.com/office/drawing/2014/main" id="{4164F550-2C03-7AD4-463E-7DD0964FEFE9}"/>
              </a:ext>
            </a:extLst>
          </p:cNvPr>
          <p:cNvSpPr/>
          <p:nvPr/>
        </p:nvSpPr>
        <p:spPr>
          <a:xfrm>
            <a:off x="932818" y="3531845"/>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Low Odour &amp; Low VOC</a:t>
            </a:r>
          </a:p>
        </p:txBody>
      </p:sp>
      <p:sp>
        <p:nvSpPr>
          <p:cNvPr id="8" name="Flowchart: Terminator 7">
            <a:extLst>
              <a:ext uri="{FF2B5EF4-FFF2-40B4-BE49-F238E27FC236}">
                <a16:creationId xmlns:a16="http://schemas.microsoft.com/office/drawing/2014/main" id="{1907F31D-92F5-B0DE-2CC2-01E4116400D3}"/>
              </a:ext>
            </a:extLst>
          </p:cNvPr>
          <p:cNvSpPr/>
          <p:nvPr/>
        </p:nvSpPr>
        <p:spPr>
          <a:xfrm>
            <a:off x="3623638" y="1921902"/>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Single colour - white</a:t>
            </a:r>
          </a:p>
        </p:txBody>
      </p:sp>
      <p:sp>
        <p:nvSpPr>
          <p:cNvPr id="9" name="Flowchart: Terminator 8">
            <a:extLst>
              <a:ext uri="{FF2B5EF4-FFF2-40B4-BE49-F238E27FC236}">
                <a16:creationId xmlns:a16="http://schemas.microsoft.com/office/drawing/2014/main" id="{9A5C4E6B-56B2-A61C-A0C5-CB733B8B318F}"/>
              </a:ext>
            </a:extLst>
          </p:cNvPr>
          <p:cNvSpPr/>
          <p:nvPr/>
        </p:nvSpPr>
        <p:spPr>
          <a:xfrm>
            <a:off x="4028024" y="3487589"/>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5L and 18L </a:t>
            </a:r>
          </a:p>
        </p:txBody>
      </p:sp>
      <p:sp>
        <p:nvSpPr>
          <p:cNvPr id="10" name="Flowchart: Terminator 9">
            <a:extLst>
              <a:ext uri="{FF2B5EF4-FFF2-40B4-BE49-F238E27FC236}">
                <a16:creationId xmlns:a16="http://schemas.microsoft.com/office/drawing/2014/main" id="{910DB290-A478-28B0-86C0-88B918770B5B}"/>
              </a:ext>
            </a:extLst>
          </p:cNvPr>
          <p:cNvSpPr/>
          <p:nvPr/>
        </p:nvSpPr>
        <p:spPr>
          <a:xfrm>
            <a:off x="5389935" y="3483077"/>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Comes with a warranty</a:t>
            </a:r>
          </a:p>
        </p:txBody>
      </p:sp>
      <p:sp>
        <p:nvSpPr>
          <p:cNvPr id="11" name="TextBox 10">
            <a:extLst>
              <a:ext uri="{FF2B5EF4-FFF2-40B4-BE49-F238E27FC236}">
                <a16:creationId xmlns:a16="http://schemas.microsoft.com/office/drawing/2014/main" id="{B8074C19-B517-4A64-02B2-1689950A1EEB}"/>
              </a:ext>
            </a:extLst>
          </p:cNvPr>
          <p:cNvSpPr txBox="1"/>
          <p:nvPr/>
        </p:nvSpPr>
        <p:spPr>
          <a:xfrm>
            <a:off x="2817953" y="4652295"/>
            <a:ext cx="3448049" cy="369332"/>
          </a:xfrm>
          <a:prstGeom prst="rect">
            <a:avLst/>
          </a:prstGeom>
          <a:noFill/>
        </p:spPr>
        <p:txBody>
          <a:bodyPr wrap="square">
            <a:spAutoFit/>
          </a:bodyPr>
          <a:lstStyle/>
          <a:p>
            <a:pPr algn="l" rtl="0" fontAlgn="base"/>
            <a:r>
              <a:rPr lang="en-US" i="1">
                <a:solidFill>
                  <a:schemeClr val="bg1"/>
                </a:solidFill>
              </a:rPr>
              <a:t>Click each icon to learn more. </a:t>
            </a:r>
          </a:p>
        </p:txBody>
      </p:sp>
      <p:sp>
        <p:nvSpPr>
          <p:cNvPr id="12" name="Flowchart: Terminator 11">
            <a:extLst>
              <a:ext uri="{FF2B5EF4-FFF2-40B4-BE49-F238E27FC236}">
                <a16:creationId xmlns:a16="http://schemas.microsoft.com/office/drawing/2014/main" id="{2FEAF095-EFCA-2561-8CEA-F5A50B7399E9}"/>
              </a:ext>
            </a:extLst>
          </p:cNvPr>
          <p:cNvSpPr/>
          <p:nvPr/>
        </p:nvSpPr>
        <p:spPr>
          <a:xfrm>
            <a:off x="2615941" y="3511347"/>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050"/>
              <a:t>Green Label Singapore Certified</a:t>
            </a:r>
          </a:p>
        </p:txBody>
      </p:sp>
      <p:grpSp>
        <p:nvGrpSpPr>
          <p:cNvPr id="13" name="Group 12">
            <a:extLst>
              <a:ext uri="{FF2B5EF4-FFF2-40B4-BE49-F238E27FC236}">
                <a16:creationId xmlns:a16="http://schemas.microsoft.com/office/drawing/2014/main" id="{36EA6CAE-A0D4-2B20-7D04-341C2781252B}"/>
              </a:ext>
            </a:extLst>
          </p:cNvPr>
          <p:cNvGrpSpPr/>
          <p:nvPr/>
        </p:nvGrpSpPr>
        <p:grpSpPr>
          <a:xfrm>
            <a:off x="1108660" y="1089391"/>
            <a:ext cx="732200" cy="603648"/>
            <a:chOff x="3187704" y="503290"/>
            <a:chExt cx="732200" cy="603648"/>
          </a:xfrm>
        </p:grpSpPr>
        <p:sp>
          <p:nvSpPr>
            <p:cNvPr id="14" name="Flowchart: Process 13">
              <a:extLst>
                <a:ext uri="{FF2B5EF4-FFF2-40B4-BE49-F238E27FC236}">
                  <a16:creationId xmlns:a16="http://schemas.microsoft.com/office/drawing/2014/main" id="{109E521A-AA72-1F85-38A8-90B457167185}"/>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5" name="Flowchart: Process 14">
              <a:extLst>
                <a:ext uri="{FF2B5EF4-FFF2-40B4-BE49-F238E27FC236}">
                  <a16:creationId xmlns:a16="http://schemas.microsoft.com/office/drawing/2014/main" id="{1B06CD47-F965-870C-9C76-369FC8D1EE77}"/>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16" name="Picture 4">
            <a:extLst>
              <a:ext uri="{FF2B5EF4-FFF2-40B4-BE49-F238E27FC236}">
                <a16:creationId xmlns:a16="http://schemas.microsoft.com/office/drawing/2014/main" id="{915846EC-B33E-4981-4AD8-6EACEAFA9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969" y="963434"/>
            <a:ext cx="559207" cy="57615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F4D4427-F973-28BA-9FAF-D73E831A4480}"/>
              </a:ext>
            </a:extLst>
          </p:cNvPr>
          <p:cNvGrpSpPr/>
          <p:nvPr/>
        </p:nvGrpSpPr>
        <p:grpSpPr>
          <a:xfrm>
            <a:off x="2593039" y="1089391"/>
            <a:ext cx="732200" cy="603648"/>
            <a:chOff x="3187704" y="503290"/>
            <a:chExt cx="732200" cy="603648"/>
          </a:xfrm>
        </p:grpSpPr>
        <p:sp>
          <p:nvSpPr>
            <p:cNvPr id="18" name="Flowchart: Process 17">
              <a:extLst>
                <a:ext uri="{FF2B5EF4-FFF2-40B4-BE49-F238E27FC236}">
                  <a16:creationId xmlns:a16="http://schemas.microsoft.com/office/drawing/2014/main" id="{943A1616-1081-F2D1-9CC7-2D6CDA14B1EC}"/>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9" name="Flowchart: Process 18">
              <a:extLst>
                <a:ext uri="{FF2B5EF4-FFF2-40B4-BE49-F238E27FC236}">
                  <a16:creationId xmlns:a16="http://schemas.microsoft.com/office/drawing/2014/main" id="{17CFBEAB-FD50-3400-B53D-749C07744B3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0" name="Group 19">
            <a:extLst>
              <a:ext uri="{FF2B5EF4-FFF2-40B4-BE49-F238E27FC236}">
                <a16:creationId xmlns:a16="http://schemas.microsoft.com/office/drawing/2014/main" id="{7449993F-29ED-241D-52F4-897AF69C6905}"/>
              </a:ext>
            </a:extLst>
          </p:cNvPr>
          <p:cNvGrpSpPr/>
          <p:nvPr/>
        </p:nvGrpSpPr>
        <p:grpSpPr>
          <a:xfrm>
            <a:off x="5588574" y="2701630"/>
            <a:ext cx="732200" cy="603648"/>
            <a:chOff x="3187704" y="503290"/>
            <a:chExt cx="732200" cy="603648"/>
          </a:xfrm>
        </p:grpSpPr>
        <p:sp>
          <p:nvSpPr>
            <p:cNvPr id="21" name="Flowchart: Process 20">
              <a:extLst>
                <a:ext uri="{FF2B5EF4-FFF2-40B4-BE49-F238E27FC236}">
                  <a16:creationId xmlns:a16="http://schemas.microsoft.com/office/drawing/2014/main" id="{E620291E-81DF-598D-ABE7-B11B9FCB745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2" name="Flowchart: Process 21">
              <a:extLst>
                <a:ext uri="{FF2B5EF4-FFF2-40B4-BE49-F238E27FC236}">
                  <a16:creationId xmlns:a16="http://schemas.microsoft.com/office/drawing/2014/main" id="{6BA791AC-2E10-5EF1-9C36-B107DF9A1DD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3" name="Group 22">
            <a:extLst>
              <a:ext uri="{FF2B5EF4-FFF2-40B4-BE49-F238E27FC236}">
                <a16:creationId xmlns:a16="http://schemas.microsoft.com/office/drawing/2014/main" id="{0586509C-1A88-53E6-7C83-D54DD0905CDE}"/>
              </a:ext>
            </a:extLst>
          </p:cNvPr>
          <p:cNvGrpSpPr/>
          <p:nvPr/>
        </p:nvGrpSpPr>
        <p:grpSpPr>
          <a:xfrm>
            <a:off x="-244017" y="1093767"/>
            <a:ext cx="732200" cy="603648"/>
            <a:chOff x="3187704" y="503290"/>
            <a:chExt cx="732200" cy="603648"/>
          </a:xfrm>
        </p:grpSpPr>
        <p:sp>
          <p:nvSpPr>
            <p:cNvPr id="24" name="Flowchart: Process 23">
              <a:extLst>
                <a:ext uri="{FF2B5EF4-FFF2-40B4-BE49-F238E27FC236}">
                  <a16:creationId xmlns:a16="http://schemas.microsoft.com/office/drawing/2014/main" id="{CCD5B1C5-57A5-A443-1BE7-2C9628E9FC43}"/>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5" name="Flowchart: Process 24">
              <a:extLst>
                <a:ext uri="{FF2B5EF4-FFF2-40B4-BE49-F238E27FC236}">
                  <a16:creationId xmlns:a16="http://schemas.microsoft.com/office/drawing/2014/main" id="{5891DCDC-C647-366B-533C-EC8817CE144A}"/>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6" name="Group 25">
            <a:extLst>
              <a:ext uri="{FF2B5EF4-FFF2-40B4-BE49-F238E27FC236}">
                <a16:creationId xmlns:a16="http://schemas.microsoft.com/office/drawing/2014/main" id="{0F253222-93B6-2740-870F-2D2F2371025E}"/>
              </a:ext>
            </a:extLst>
          </p:cNvPr>
          <p:cNvGrpSpPr/>
          <p:nvPr/>
        </p:nvGrpSpPr>
        <p:grpSpPr>
          <a:xfrm>
            <a:off x="3933546" y="1028312"/>
            <a:ext cx="732200" cy="603648"/>
            <a:chOff x="3187704" y="503290"/>
            <a:chExt cx="732200" cy="603648"/>
          </a:xfrm>
        </p:grpSpPr>
        <p:sp>
          <p:nvSpPr>
            <p:cNvPr id="27" name="Flowchart: Process 26">
              <a:extLst>
                <a:ext uri="{FF2B5EF4-FFF2-40B4-BE49-F238E27FC236}">
                  <a16:creationId xmlns:a16="http://schemas.microsoft.com/office/drawing/2014/main" id="{21D901E4-11C1-A21F-8258-80F6EF3B019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8" name="Flowchart: Process 27">
              <a:extLst>
                <a:ext uri="{FF2B5EF4-FFF2-40B4-BE49-F238E27FC236}">
                  <a16:creationId xmlns:a16="http://schemas.microsoft.com/office/drawing/2014/main" id="{FB2793EF-9D94-8FC0-7CCA-C2D487274331}"/>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9" name="Group 28">
            <a:extLst>
              <a:ext uri="{FF2B5EF4-FFF2-40B4-BE49-F238E27FC236}">
                <a16:creationId xmlns:a16="http://schemas.microsoft.com/office/drawing/2014/main" id="{F89D4597-2E87-A3A3-3394-C58E96FB8541}"/>
              </a:ext>
            </a:extLst>
          </p:cNvPr>
          <p:cNvGrpSpPr/>
          <p:nvPr/>
        </p:nvGrpSpPr>
        <p:grpSpPr>
          <a:xfrm>
            <a:off x="1108660" y="2733675"/>
            <a:ext cx="732200" cy="603648"/>
            <a:chOff x="3187704" y="503290"/>
            <a:chExt cx="732200" cy="603648"/>
          </a:xfrm>
        </p:grpSpPr>
        <p:sp>
          <p:nvSpPr>
            <p:cNvPr id="30" name="Flowchart: Process 29">
              <a:extLst>
                <a:ext uri="{FF2B5EF4-FFF2-40B4-BE49-F238E27FC236}">
                  <a16:creationId xmlns:a16="http://schemas.microsoft.com/office/drawing/2014/main" id="{456E3BC1-5C71-DB7A-D475-01B01841450B}"/>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1" name="Flowchart: Process 30">
              <a:extLst>
                <a:ext uri="{FF2B5EF4-FFF2-40B4-BE49-F238E27FC236}">
                  <a16:creationId xmlns:a16="http://schemas.microsoft.com/office/drawing/2014/main" id="{21105496-89A6-BB67-EFAA-6AD4EFD02C3C}"/>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2" name="Group 31">
            <a:extLst>
              <a:ext uri="{FF2B5EF4-FFF2-40B4-BE49-F238E27FC236}">
                <a16:creationId xmlns:a16="http://schemas.microsoft.com/office/drawing/2014/main" id="{4BEFF267-6557-5F18-EC11-795ACA1A357A}"/>
              </a:ext>
            </a:extLst>
          </p:cNvPr>
          <p:cNvGrpSpPr/>
          <p:nvPr/>
        </p:nvGrpSpPr>
        <p:grpSpPr>
          <a:xfrm>
            <a:off x="2607028" y="2644602"/>
            <a:ext cx="732200" cy="603648"/>
            <a:chOff x="3187704" y="503290"/>
            <a:chExt cx="732200" cy="603648"/>
          </a:xfrm>
        </p:grpSpPr>
        <p:sp>
          <p:nvSpPr>
            <p:cNvPr id="33" name="Flowchart: Process 32">
              <a:extLst>
                <a:ext uri="{FF2B5EF4-FFF2-40B4-BE49-F238E27FC236}">
                  <a16:creationId xmlns:a16="http://schemas.microsoft.com/office/drawing/2014/main" id="{B14C6F7C-726F-9A4D-273F-81F2F16B606D}"/>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4" name="Flowchart: Process 33">
              <a:extLst>
                <a:ext uri="{FF2B5EF4-FFF2-40B4-BE49-F238E27FC236}">
                  <a16:creationId xmlns:a16="http://schemas.microsoft.com/office/drawing/2014/main" id="{27143C57-CE63-C7F5-8E66-EA1E76D87A81}"/>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5" name="Group 34">
            <a:extLst>
              <a:ext uri="{FF2B5EF4-FFF2-40B4-BE49-F238E27FC236}">
                <a16:creationId xmlns:a16="http://schemas.microsoft.com/office/drawing/2014/main" id="{CFF1CA08-6382-4F30-3005-93BCC54B58EB}"/>
              </a:ext>
            </a:extLst>
          </p:cNvPr>
          <p:cNvGrpSpPr/>
          <p:nvPr/>
        </p:nvGrpSpPr>
        <p:grpSpPr>
          <a:xfrm>
            <a:off x="4185344" y="2750000"/>
            <a:ext cx="732200" cy="603648"/>
            <a:chOff x="3187704" y="503290"/>
            <a:chExt cx="732200" cy="603648"/>
          </a:xfrm>
        </p:grpSpPr>
        <p:sp>
          <p:nvSpPr>
            <p:cNvPr id="36" name="Flowchart: Process 35">
              <a:extLst>
                <a:ext uri="{FF2B5EF4-FFF2-40B4-BE49-F238E27FC236}">
                  <a16:creationId xmlns:a16="http://schemas.microsoft.com/office/drawing/2014/main" id="{915CC9D3-9A45-6C67-A69C-20FE6B53F5D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7" name="Flowchart: Process 36">
              <a:extLst>
                <a:ext uri="{FF2B5EF4-FFF2-40B4-BE49-F238E27FC236}">
                  <a16:creationId xmlns:a16="http://schemas.microsoft.com/office/drawing/2014/main" id="{D4D4AA6D-5898-2A8A-DAE2-55997BDB5941}"/>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38" name="Picture 8">
            <a:extLst>
              <a:ext uri="{FF2B5EF4-FFF2-40B4-BE49-F238E27FC236}">
                <a16:creationId xmlns:a16="http://schemas.microsoft.com/office/drawing/2014/main" id="{DB8368B3-DEA0-091C-3C89-E737A0A9A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721" y="897045"/>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12">
            <a:extLst>
              <a:ext uri="{FF2B5EF4-FFF2-40B4-BE49-F238E27FC236}">
                <a16:creationId xmlns:a16="http://schemas.microsoft.com/office/drawing/2014/main" id="{6C0815D5-E596-4E41-3049-49248D7648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5014"/>
          <a:stretch/>
        </p:blipFill>
        <p:spPr bwMode="auto">
          <a:xfrm>
            <a:off x="4228301" y="2710742"/>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BE80E850-460D-4FA8-1F7E-0CF160535943}"/>
              </a:ext>
            </a:extLst>
          </p:cNvPr>
          <p:cNvPicPr>
            <a:picLocks noChangeAspect="1"/>
          </p:cNvPicPr>
          <p:nvPr/>
        </p:nvPicPr>
        <p:blipFill>
          <a:blip r:embed="rId7"/>
          <a:stretch>
            <a:fillRect/>
          </a:stretch>
        </p:blipFill>
        <p:spPr>
          <a:xfrm>
            <a:off x="2616879" y="992651"/>
            <a:ext cx="638473" cy="621671"/>
          </a:xfrm>
          <a:prstGeom prst="rect">
            <a:avLst/>
          </a:prstGeom>
          <a:effectLst>
            <a:outerShdw blurRad="50800" dist="38100" dir="2700000" algn="tl" rotWithShape="0">
              <a:prstClr val="black">
                <a:alpha val="40000"/>
              </a:prstClr>
            </a:outerShdw>
          </a:effectLst>
        </p:spPr>
      </p:pic>
      <p:pic>
        <p:nvPicPr>
          <p:cNvPr id="42" name="Picture 41">
            <a:extLst>
              <a:ext uri="{FF2B5EF4-FFF2-40B4-BE49-F238E27FC236}">
                <a16:creationId xmlns:a16="http://schemas.microsoft.com/office/drawing/2014/main" id="{3BFF26E4-3AC4-1282-D7C7-3AE6B529F9EE}"/>
              </a:ext>
            </a:extLst>
          </p:cNvPr>
          <p:cNvPicPr>
            <a:picLocks noChangeAspect="1"/>
          </p:cNvPicPr>
          <p:nvPr/>
        </p:nvPicPr>
        <p:blipFill>
          <a:blip r:embed="rId8"/>
          <a:stretch>
            <a:fillRect/>
          </a:stretch>
        </p:blipFill>
        <p:spPr>
          <a:xfrm>
            <a:off x="-2491" y="1136842"/>
            <a:ext cx="283492" cy="373489"/>
          </a:xfrm>
          <a:prstGeom prst="rect">
            <a:avLst/>
          </a:prstGeom>
        </p:spPr>
      </p:pic>
      <p:pic>
        <p:nvPicPr>
          <p:cNvPr id="43" name="Picture 42">
            <a:extLst>
              <a:ext uri="{FF2B5EF4-FFF2-40B4-BE49-F238E27FC236}">
                <a16:creationId xmlns:a16="http://schemas.microsoft.com/office/drawing/2014/main" id="{26F8884D-C547-7096-B1CB-2375B25CF593}"/>
              </a:ext>
            </a:extLst>
          </p:cNvPr>
          <p:cNvPicPr>
            <a:picLocks noChangeAspect="1"/>
          </p:cNvPicPr>
          <p:nvPr/>
        </p:nvPicPr>
        <p:blipFill rotWithShape="1">
          <a:blip r:embed="rId9"/>
          <a:srcRect l="-1" r="-5284" b="25701"/>
          <a:stretch/>
        </p:blipFill>
        <p:spPr>
          <a:xfrm>
            <a:off x="2756565" y="2650427"/>
            <a:ext cx="568674" cy="513391"/>
          </a:xfrm>
          <a:prstGeom prst="rect">
            <a:avLst/>
          </a:prstGeom>
        </p:spPr>
      </p:pic>
      <p:pic>
        <p:nvPicPr>
          <p:cNvPr id="44" name="Picture 43">
            <a:extLst>
              <a:ext uri="{FF2B5EF4-FFF2-40B4-BE49-F238E27FC236}">
                <a16:creationId xmlns:a16="http://schemas.microsoft.com/office/drawing/2014/main" id="{48CD779E-A381-F91E-B879-AA9386A8C36D}"/>
              </a:ext>
            </a:extLst>
          </p:cNvPr>
          <p:cNvPicPr>
            <a:picLocks noChangeAspect="1"/>
          </p:cNvPicPr>
          <p:nvPr/>
        </p:nvPicPr>
        <p:blipFill>
          <a:blip r:embed="rId10"/>
          <a:stretch>
            <a:fillRect/>
          </a:stretch>
        </p:blipFill>
        <p:spPr>
          <a:xfrm>
            <a:off x="1160063" y="2881821"/>
            <a:ext cx="629394" cy="342542"/>
          </a:xfrm>
          <a:prstGeom prst="rect">
            <a:avLst/>
          </a:prstGeom>
        </p:spPr>
      </p:pic>
      <p:pic>
        <p:nvPicPr>
          <p:cNvPr id="4098" name="Picture 2">
            <a:extLst>
              <a:ext uri="{FF2B5EF4-FFF2-40B4-BE49-F238E27FC236}">
                <a16:creationId xmlns:a16="http://schemas.microsoft.com/office/drawing/2014/main" id="{48F305E2-F514-72B3-E5F9-9F07074F893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54803" y="2733675"/>
            <a:ext cx="476837" cy="454572"/>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descr="C:\Users\Yapm02\AppData\Local\Microsoft\Windows\Temporary Internet Files\Content.Outlook\VTXCDZNN\5L-Sealer-metal-3D.jpg">
            <a:extLst>
              <a:ext uri="{FF2B5EF4-FFF2-40B4-BE49-F238E27FC236}">
                <a16:creationId xmlns:a16="http://schemas.microsoft.com/office/drawing/2014/main" id="{A231896E-A610-D99C-812A-E03EA50E944A}"/>
              </a:ext>
            </a:extLst>
          </p:cNvPr>
          <p:cNvPicPr>
            <a:picLocks noChangeAspect="1" noChangeArrowheads="1"/>
          </p:cNvPicPr>
          <p:nvPr/>
        </p:nvPicPr>
        <p:blipFill rotWithShape="1">
          <a:blip r:embed="rId12" cstate="print">
            <a:extLst>
              <a:ext uri="{28A0092B-C50C-407E-A947-70E740481C1C}">
                <a14:useLocalDpi xmlns:a14="http://schemas.microsoft.com/office/drawing/2010/main" val="0"/>
              </a:ext>
            </a:extLst>
          </a:blip>
          <a:srcRect/>
          <a:stretch/>
        </p:blipFill>
        <p:spPr bwMode="auto">
          <a:xfrm>
            <a:off x="6796046" y="2571750"/>
            <a:ext cx="1657272" cy="1918180"/>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2849928"/>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C2281E-AF31-A45D-01E4-3B2102931421}"/>
              </a:ext>
            </a:extLst>
          </p:cNvPr>
          <p:cNvPicPr>
            <a:picLocks noChangeAspect="1"/>
          </p:cNvPicPr>
          <p:nvPr/>
        </p:nvPicPr>
        <p:blipFill rotWithShape="1">
          <a:blip r:embed="rId3"/>
          <a:srcRect t="8040" b="8040"/>
          <a:stretch/>
        </p:blipFill>
        <p:spPr>
          <a:xfrm>
            <a:off x="-34835" y="0"/>
            <a:ext cx="9213669" cy="5143500"/>
          </a:xfrm>
          <a:prstGeom prst="rect">
            <a:avLst/>
          </a:prstGeom>
        </p:spPr>
      </p:pic>
      <p:pic>
        <p:nvPicPr>
          <p:cNvPr id="82946" name="Picture 2" descr="Free photo tired and gloomy cute woman in striped blouse, holding palm on forehead, feeling under pressure, being exhausted and gazing upset over gray wall">
            <a:extLst>
              <a:ext uri="{FF2B5EF4-FFF2-40B4-BE49-F238E27FC236}">
                <a16:creationId xmlns:a16="http://schemas.microsoft.com/office/drawing/2014/main" id="{E78AA721-8537-4917-CAA5-4EEB53AA71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317998" y="1171575"/>
            <a:ext cx="4711701" cy="3971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E769B7-3661-1564-BF75-B4F1D0753E38}"/>
              </a:ext>
            </a:extLst>
          </p:cNvPr>
          <p:cNvSpPr txBox="1"/>
          <p:nvPr/>
        </p:nvSpPr>
        <p:spPr>
          <a:xfrm>
            <a:off x="742951" y="120134"/>
            <a:ext cx="6372224" cy="369332"/>
          </a:xfrm>
          <a:prstGeom prst="rect">
            <a:avLst/>
          </a:prstGeom>
          <a:noFill/>
        </p:spPr>
        <p:txBody>
          <a:bodyPr wrap="square">
            <a:spAutoFit/>
          </a:bodyPr>
          <a:lstStyle/>
          <a:p>
            <a:r>
              <a:rPr lang="en-US">
                <a:solidFill>
                  <a:schemeClr val="bg1"/>
                </a:solidFill>
              </a:rPr>
              <a:t>Problem Statement</a:t>
            </a:r>
          </a:p>
        </p:txBody>
      </p:sp>
      <p:sp>
        <p:nvSpPr>
          <p:cNvPr id="4" name="TextBox 3">
            <a:extLst>
              <a:ext uri="{FF2B5EF4-FFF2-40B4-BE49-F238E27FC236}">
                <a16:creationId xmlns:a16="http://schemas.microsoft.com/office/drawing/2014/main" id="{FCF46DB2-FEA3-22A5-3CB9-526E4015CC2F}"/>
              </a:ext>
            </a:extLst>
          </p:cNvPr>
          <p:cNvSpPr txBox="1"/>
          <p:nvPr/>
        </p:nvSpPr>
        <p:spPr>
          <a:xfrm>
            <a:off x="1353268" y="1005936"/>
            <a:ext cx="218690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solidFill>
                  <a:schemeClr val="bg1">
                    <a:lumMod val="95000"/>
                  </a:schemeClr>
                </a:solidFill>
              </a:rPr>
              <a:t>Click the puzzle icon to view Martha’s second issue</a:t>
            </a:r>
          </a:p>
        </p:txBody>
      </p:sp>
      <p:pic>
        <p:nvPicPr>
          <p:cNvPr id="5" name="Picture 2">
            <a:extLst>
              <a:ext uri="{FF2B5EF4-FFF2-40B4-BE49-F238E27FC236}">
                <a16:creationId xmlns:a16="http://schemas.microsoft.com/office/drawing/2014/main" id="{95481644-245A-21D3-721E-0710CBCE5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236" y="2502432"/>
            <a:ext cx="1342964" cy="131020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7054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8280C96-D510-C410-A022-B2607DA8B7AA}"/>
              </a:ext>
            </a:extLst>
          </p:cNvPr>
          <p:cNvPicPr>
            <a:picLocks noChangeAspect="1"/>
          </p:cNvPicPr>
          <p:nvPr/>
        </p:nvPicPr>
        <p:blipFill>
          <a:blip r:embed="rId3"/>
          <a:srcRect l="2463" r="2463"/>
          <a:stretch/>
        </p:blipFill>
        <p:spPr>
          <a:xfrm>
            <a:off x="-16528" y="1"/>
            <a:ext cx="9178686" cy="5173107"/>
          </a:xfrm>
          <a:prstGeom prst="rect">
            <a:avLst/>
          </a:prstGeom>
        </p:spPr>
      </p:pic>
      <p:sp>
        <p:nvSpPr>
          <p:cNvPr id="2" name="TextBox 1">
            <a:extLst>
              <a:ext uri="{FF2B5EF4-FFF2-40B4-BE49-F238E27FC236}">
                <a16:creationId xmlns:a16="http://schemas.microsoft.com/office/drawing/2014/main" id="{E72A4C5E-1A79-C456-BD67-A0E753EF8A45}"/>
              </a:ext>
            </a:extLst>
          </p:cNvPr>
          <p:cNvSpPr txBox="1"/>
          <p:nvPr/>
        </p:nvSpPr>
        <p:spPr>
          <a:xfrm>
            <a:off x="271464" y="139185"/>
            <a:ext cx="6372224" cy="369332"/>
          </a:xfrm>
          <a:prstGeom prst="rect">
            <a:avLst/>
          </a:prstGeom>
          <a:noFill/>
        </p:spPr>
        <p:txBody>
          <a:bodyPr wrap="square">
            <a:spAutoFit/>
          </a:bodyPr>
          <a:lstStyle/>
          <a:p>
            <a:r>
              <a:rPr lang="en-US"/>
              <a:t>Features</a:t>
            </a:r>
          </a:p>
        </p:txBody>
      </p:sp>
      <p:sp>
        <p:nvSpPr>
          <p:cNvPr id="4" name="Flowchart: Terminator 3">
            <a:extLst>
              <a:ext uri="{FF2B5EF4-FFF2-40B4-BE49-F238E27FC236}">
                <a16:creationId xmlns:a16="http://schemas.microsoft.com/office/drawing/2014/main" id="{538FED77-8225-B5DB-7376-D375F9F79BB1}"/>
              </a:ext>
            </a:extLst>
          </p:cNvPr>
          <p:cNvSpPr/>
          <p:nvPr/>
        </p:nvSpPr>
        <p:spPr>
          <a:xfrm>
            <a:off x="282163" y="3480376"/>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grpSp>
        <p:nvGrpSpPr>
          <p:cNvPr id="5" name="Group 4">
            <a:extLst>
              <a:ext uri="{FF2B5EF4-FFF2-40B4-BE49-F238E27FC236}">
                <a16:creationId xmlns:a16="http://schemas.microsoft.com/office/drawing/2014/main" id="{62009403-60DE-B54C-D593-316906A6548F}"/>
              </a:ext>
            </a:extLst>
          </p:cNvPr>
          <p:cNvGrpSpPr/>
          <p:nvPr/>
        </p:nvGrpSpPr>
        <p:grpSpPr>
          <a:xfrm>
            <a:off x="1197352" y="3148766"/>
            <a:ext cx="1095375" cy="1085850"/>
            <a:chOff x="708727" y="2738437"/>
            <a:chExt cx="1095375" cy="1085850"/>
          </a:xfrm>
        </p:grpSpPr>
        <p:sp>
          <p:nvSpPr>
            <p:cNvPr id="6" name="Oval 5">
              <a:extLst>
                <a:ext uri="{FF2B5EF4-FFF2-40B4-BE49-F238E27FC236}">
                  <a16:creationId xmlns:a16="http://schemas.microsoft.com/office/drawing/2014/main" id="{E73B9275-066E-4448-5C50-C47E2D2DFEC0}"/>
                </a:ext>
              </a:extLst>
            </p:cNvPr>
            <p:cNvSpPr/>
            <p:nvPr/>
          </p:nvSpPr>
          <p:spPr>
            <a:xfrm>
              <a:off x="708727" y="2738437"/>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7" name="Picture 6">
              <a:extLst>
                <a:ext uri="{FF2B5EF4-FFF2-40B4-BE49-F238E27FC236}">
                  <a16:creationId xmlns:a16="http://schemas.microsoft.com/office/drawing/2014/main" id="{8AE08ECF-46F7-9344-2ABB-11006962C37B}"/>
                </a:ext>
              </a:extLst>
            </p:cNvPr>
            <p:cNvPicPr>
              <a:picLocks noChangeAspect="1"/>
            </p:cNvPicPr>
            <p:nvPr/>
          </p:nvPicPr>
          <p:blipFill>
            <a:blip r:embed="rId4"/>
            <a:stretch>
              <a:fillRect/>
            </a:stretch>
          </p:blipFill>
          <p:spPr>
            <a:xfrm>
              <a:off x="947128" y="2886124"/>
              <a:ext cx="600000" cy="790476"/>
            </a:xfrm>
            <a:prstGeom prst="rect">
              <a:avLst/>
            </a:prstGeom>
          </p:spPr>
        </p:pic>
      </p:grpSp>
      <p:sp>
        <p:nvSpPr>
          <p:cNvPr id="8" name="Flowchart: Terminator 7">
            <a:extLst>
              <a:ext uri="{FF2B5EF4-FFF2-40B4-BE49-F238E27FC236}">
                <a16:creationId xmlns:a16="http://schemas.microsoft.com/office/drawing/2014/main" id="{F54FF76D-8199-23BE-F670-2D8DED3A7866}"/>
              </a:ext>
            </a:extLst>
          </p:cNvPr>
          <p:cNvSpPr/>
          <p:nvPr/>
        </p:nvSpPr>
        <p:spPr>
          <a:xfrm>
            <a:off x="783772" y="2060860"/>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Pearlized Mid Sheen</a:t>
            </a:r>
          </a:p>
        </p:txBody>
      </p:sp>
      <p:sp>
        <p:nvSpPr>
          <p:cNvPr id="9" name="Oval 8">
            <a:extLst>
              <a:ext uri="{FF2B5EF4-FFF2-40B4-BE49-F238E27FC236}">
                <a16:creationId xmlns:a16="http://schemas.microsoft.com/office/drawing/2014/main" id="{C67503EF-D9D3-D038-0FFF-3044598A86EC}"/>
              </a:ext>
            </a:extLst>
          </p:cNvPr>
          <p:cNvSpPr/>
          <p:nvPr/>
        </p:nvSpPr>
        <p:spPr>
          <a:xfrm>
            <a:off x="2035753" y="1811110"/>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0" name="Picture 4">
            <a:extLst>
              <a:ext uri="{FF2B5EF4-FFF2-40B4-BE49-F238E27FC236}">
                <a16:creationId xmlns:a16="http://schemas.microsoft.com/office/drawing/2014/main" id="{751CE5B6-6AE6-9BC0-8420-F69A273956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41999" y="2046944"/>
            <a:ext cx="559207" cy="576153"/>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Terminator 10">
            <a:extLst>
              <a:ext uri="{FF2B5EF4-FFF2-40B4-BE49-F238E27FC236}">
                <a16:creationId xmlns:a16="http://schemas.microsoft.com/office/drawing/2014/main" id="{177D0908-DBE0-289C-96F6-C4274D7F2CEB}"/>
              </a:ext>
            </a:extLst>
          </p:cNvPr>
          <p:cNvSpPr/>
          <p:nvPr/>
        </p:nvSpPr>
        <p:spPr>
          <a:xfrm>
            <a:off x="3830257" y="76976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11-12 mt</a:t>
            </a:r>
            <a:r>
              <a:rPr lang="en-IN" sz="1100" baseline="30000"/>
              <a:t>2</a:t>
            </a:r>
            <a:r>
              <a:rPr lang="en-IN" sz="1100"/>
              <a:t>/Lt</a:t>
            </a:r>
          </a:p>
        </p:txBody>
      </p:sp>
      <p:sp>
        <p:nvSpPr>
          <p:cNvPr id="12" name="Oval 11">
            <a:extLst>
              <a:ext uri="{FF2B5EF4-FFF2-40B4-BE49-F238E27FC236}">
                <a16:creationId xmlns:a16="http://schemas.microsoft.com/office/drawing/2014/main" id="{DDD8CF1F-B2B3-DD31-54EA-48AB2974FE7A}"/>
              </a:ext>
            </a:extLst>
          </p:cNvPr>
          <p:cNvSpPr/>
          <p:nvPr/>
        </p:nvSpPr>
        <p:spPr>
          <a:xfrm>
            <a:off x="2855357" y="516792"/>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grpSp>
        <p:nvGrpSpPr>
          <p:cNvPr id="13" name="Group 12">
            <a:extLst>
              <a:ext uri="{FF2B5EF4-FFF2-40B4-BE49-F238E27FC236}">
                <a16:creationId xmlns:a16="http://schemas.microsoft.com/office/drawing/2014/main" id="{5A21539C-87F3-0FE4-FF5A-CE8D3C1341DE}"/>
              </a:ext>
            </a:extLst>
          </p:cNvPr>
          <p:cNvGrpSpPr/>
          <p:nvPr/>
        </p:nvGrpSpPr>
        <p:grpSpPr>
          <a:xfrm>
            <a:off x="3139009" y="818189"/>
            <a:ext cx="546883" cy="468541"/>
            <a:chOff x="2589132" y="899362"/>
            <a:chExt cx="546883" cy="468541"/>
          </a:xfrm>
        </p:grpSpPr>
        <p:cxnSp>
          <p:nvCxnSpPr>
            <p:cNvPr id="14" name="Connector: Elbow 13">
              <a:extLst>
                <a:ext uri="{FF2B5EF4-FFF2-40B4-BE49-F238E27FC236}">
                  <a16:creationId xmlns:a16="http://schemas.microsoft.com/office/drawing/2014/main" id="{C96245BE-D928-8FA6-08A3-703522CC05A7}"/>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3AB0D49D-A65E-067F-2DD4-DAF8479C8A92}"/>
                </a:ext>
              </a:extLst>
            </p:cNvPr>
            <p:cNvSpPr txBox="1"/>
            <p:nvPr/>
          </p:nvSpPr>
          <p:spPr>
            <a:xfrm>
              <a:off x="2681991" y="1016000"/>
              <a:ext cx="454024" cy="299662"/>
            </a:xfrm>
            <a:prstGeom prst="rect">
              <a:avLst/>
            </a:prstGeom>
            <a:noFill/>
          </p:spPr>
          <p:txBody>
            <a:bodyPr wrap="square" lIns="0" tIns="0" rIns="0" bIns="0" rtlCol="0">
              <a:noAutofit/>
            </a:bodyPr>
            <a:lstStyle/>
            <a:p>
              <a:r>
                <a:rPr lang="en-IN" sz="1400">
                  <a:solidFill>
                    <a:schemeClr val="bg1"/>
                  </a:solidFill>
                </a:rPr>
                <a:t>mts</a:t>
              </a:r>
              <a:r>
                <a:rPr lang="en-IN" sz="1400" baseline="30000">
                  <a:solidFill>
                    <a:schemeClr val="bg1"/>
                  </a:solidFill>
                </a:rPr>
                <a:t>2</a:t>
              </a:r>
            </a:p>
          </p:txBody>
        </p:sp>
        <p:cxnSp>
          <p:nvCxnSpPr>
            <p:cNvPr id="16" name="Connector: Elbow 15">
              <a:extLst>
                <a:ext uri="{FF2B5EF4-FFF2-40B4-BE49-F238E27FC236}">
                  <a16:creationId xmlns:a16="http://schemas.microsoft.com/office/drawing/2014/main" id="{60EE1248-78EB-144B-62C1-8867B6DA91BB}"/>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7" name="Flowchart: Terminator 16">
            <a:extLst>
              <a:ext uri="{FF2B5EF4-FFF2-40B4-BE49-F238E27FC236}">
                <a16:creationId xmlns:a16="http://schemas.microsoft.com/office/drawing/2014/main" id="{0C6F5965-44E1-0658-8162-EF285A85082B}"/>
              </a:ext>
            </a:extLst>
          </p:cNvPr>
          <p:cNvSpPr/>
          <p:nvPr/>
        </p:nvSpPr>
        <p:spPr>
          <a:xfrm>
            <a:off x="6040719" y="87187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Drying time:</a:t>
            </a:r>
          </a:p>
          <a:p>
            <a:pPr algn="ctr"/>
            <a:r>
              <a:rPr lang="en-IN" sz="1100"/>
              <a:t> 2-3 hrs</a:t>
            </a:r>
          </a:p>
        </p:txBody>
      </p:sp>
      <p:sp>
        <p:nvSpPr>
          <p:cNvPr id="18" name="Oval 17">
            <a:extLst>
              <a:ext uri="{FF2B5EF4-FFF2-40B4-BE49-F238E27FC236}">
                <a16:creationId xmlns:a16="http://schemas.microsoft.com/office/drawing/2014/main" id="{75E4231A-F106-508B-6FD3-28B5F956D5FC}"/>
              </a:ext>
            </a:extLst>
          </p:cNvPr>
          <p:cNvSpPr/>
          <p:nvPr/>
        </p:nvSpPr>
        <p:spPr>
          <a:xfrm>
            <a:off x="5066144" y="560731"/>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9" name="Graphic 18" descr="Stopwatch with solid fill">
            <a:extLst>
              <a:ext uri="{FF2B5EF4-FFF2-40B4-BE49-F238E27FC236}">
                <a16:creationId xmlns:a16="http://schemas.microsoft.com/office/drawing/2014/main" id="{64990FFD-88E6-93BC-60F6-B0179FF5E7F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255673" y="697913"/>
            <a:ext cx="689580" cy="689580"/>
          </a:xfrm>
          <a:prstGeom prst="rect">
            <a:avLst/>
          </a:prstGeom>
        </p:spPr>
      </p:pic>
      <p:sp>
        <p:nvSpPr>
          <p:cNvPr id="20" name="Flowchart: Terminator 19">
            <a:extLst>
              <a:ext uri="{FF2B5EF4-FFF2-40B4-BE49-F238E27FC236}">
                <a16:creationId xmlns:a16="http://schemas.microsoft.com/office/drawing/2014/main" id="{B8D50CFD-DC3A-3A46-85EE-6AE9E087DD6C}"/>
              </a:ext>
            </a:extLst>
          </p:cNvPr>
          <p:cNvSpPr/>
          <p:nvPr/>
        </p:nvSpPr>
        <p:spPr>
          <a:xfrm>
            <a:off x="7126577" y="2106909"/>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100"/>
              <a:t>&gt;2500 shades</a:t>
            </a:r>
          </a:p>
        </p:txBody>
      </p:sp>
      <p:sp>
        <p:nvSpPr>
          <p:cNvPr id="21" name="Oval 20">
            <a:extLst>
              <a:ext uri="{FF2B5EF4-FFF2-40B4-BE49-F238E27FC236}">
                <a16:creationId xmlns:a16="http://schemas.microsoft.com/office/drawing/2014/main" id="{4ED3174F-A749-CB9C-0D24-22BFE6DD4B2B}"/>
              </a:ext>
            </a:extLst>
          </p:cNvPr>
          <p:cNvSpPr/>
          <p:nvPr/>
        </p:nvSpPr>
        <p:spPr>
          <a:xfrm>
            <a:off x="6221024" y="1810272"/>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2" name="Picture 21" descr="A colorful circle with a black background&#10;&#10;Description automatically generated">
            <a:extLst>
              <a:ext uri="{FF2B5EF4-FFF2-40B4-BE49-F238E27FC236}">
                <a16:creationId xmlns:a16="http://schemas.microsoft.com/office/drawing/2014/main" id="{ED3C3EB5-04C5-7F53-C598-CBA43B4172CD}"/>
              </a:ext>
            </a:extLst>
          </p:cNvPr>
          <p:cNvPicPr>
            <a:picLocks noChangeAspect="1"/>
          </p:cNvPicPr>
          <p:nvPr/>
        </p:nvPicPr>
        <p:blipFill>
          <a:blip r:embed="rId8"/>
          <a:stretch>
            <a:fillRect/>
          </a:stretch>
        </p:blipFill>
        <p:spPr>
          <a:xfrm>
            <a:off x="6489076" y="2021311"/>
            <a:ext cx="570350" cy="570350"/>
          </a:xfrm>
          <a:prstGeom prst="rect">
            <a:avLst/>
          </a:prstGeom>
        </p:spPr>
      </p:pic>
      <p:sp>
        <p:nvSpPr>
          <p:cNvPr id="24" name="Flowchart: Terminator 23">
            <a:extLst>
              <a:ext uri="{FF2B5EF4-FFF2-40B4-BE49-F238E27FC236}">
                <a16:creationId xmlns:a16="http://schemas.microsoft.com/office/drawing/2014/main" id="{B2725BE2-0512-2E10-4641-38AB5923CB15}"/>
              </a:ext>
            </a:extLst>
          </p:cNvPr>
          <p:cNvSpPr/>
          <p:nvPr/>
        </p:nvSpPr>
        <p:spPr>
          <a:xfrm>
            <a:off x="7817484" y="3492075"/>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100"/>
              <a:t>1L, 5L &amp; 18 L</a:t>
            </a:r>
          </a:p>
        </p:txBody>
      </p:sp>
      <p:sp>
        <p:nvSpPr>
          <p:cNvPr id="25" name="Oval 24">
            <a:extLst>
              <a:ext uri="{FF2B5EF4-FFF2-40B4-BE49-F238E27FC236}">
                <a16:creationId xmlns:a16="http://schemas.microsoft.com/office/drawing/2014/main" id="{ED2D936E-1F21-DF7E-99E3-CE461DDEB53E}"/>
              </a:ext>
            </a:extLst>
          </p:cNvPr>
          <p:cNvSpPr/>
          <p:nvPr/>
        </p:nvSpPr>
        <p:spPr>
          <a:xfrm>
            <a:off x="6909803" y="3107165"/>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6" name="Picture 2">
            <a:extLst>
              <a:ext uri="{FF2B5EF4-FFF2-40B4-BE49-F238E27FC236}">
                <a16:creationId xmlns:a16="http://schemas.microsoft.com/office/drawing/2014/main" id="{4714A8BE-1FB9-2ABA-6797-BB1DDC554FF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0016" y="3349078"/>
            <a:ext cx="577468" cy="602216"/>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7">
            <a:extLst>
              <a:ext uri="{FF2B5EF4-FFF2-40B4-BE49-F238E27FC236}">
                <a16:creationId xmlns:a16="http://schemas.microsoft.com/office/drawing/2014/main" id="{61DA61AD-FE85-BD60-86DB-B13EB688D366}"/>
              </a:ext>
            </a:extLst>
          </p:cNvPr>
          <p:cNvPicPr>
            <a:picLocks noChangeAspect="1"/>
          </p:cNvPicPr>
          <p:nvPr/>
        </p:nvPicPr>
        <p:blipFill rotWithShape="1">
          <a:blip r:embed="rId10"/>
          <a:srcRect b="10593"/>
          <a:stretch/>
        </p:blipFill>
        <p:spPr>
          <a:xfrm>
            <a:off x="3684093" y="1767592"/>
            <a:ext cx="2221126" cy="2534276"/>
          </a:xfrm>
          <a:prstGeom prst="rect">
            <a:avLst/>
          </a:prstGeom>
          <a:effectLst>
            <a:outerShdw blurRad="330200" dist="266700" dir="16080000" sy="23000" kx="1200000" algn="br" rotWithShape="0">
              <a:prstClr val="black">
                <a:alpha val="60000"/>
              </a:prstClr>
            </a:outerShdw>
          </a:effectLst>
        </p:spPr>
      </p:pic>
      <p:sp>
        <p:nvSpPr>
          <p:cNvPr id="29" name="TextBox 28">
            <a:extLst>
              <a:ext uri="{FF2B5EF4-FFF2-40B4-BE49-F238E27FC236}">
                <a16:creationId xmlns:a16="http://schemas.microsoft.com/office/drawing/2014/main" id="{EBDC9500-20B6-1CC6-407C-21AF7B9BACEC}"/>
              </a:ext>
            </a:extLst>
          </p:cNvPr>
          <p:cNvSpPr txBox="1"/>
          <p:nvPr/>
        </p:nvSpPr>
        <p:spPr>
          <a:xfrm>
            <a:off x="2817954" y="4652296"/>
            <a:ext cx="3448049" cy="369332"/>
          </a:xfrm>
          <a:prstGeom prst="rect">
            <a:avLst/>
          </a:prstGeom>
          <a:noFill/>
        </p:spPr>
        <p:txBody>
          <a:bodyPr wrap="square">
            <a:spAutoFit/>
          </a:bodyPr>
          <a:lstStyle/>
          <a:p>
            <a:pPr algn="l" rtl="0" fontAlgn="base"/>
            <a:r>
              <a:rPr lang="en-US" i="1">
                <a:solidFill>
                  <a:schemeClr val="bg1"/>
                </a:solidFill>
              </a:rPr>
              <a:t>Click each icon to learn more. </a:t>
            </a:r>
          </a:p>
        </p:txBody>
      </p:sp>
      <p:sp>
        <p:nvSpPr>
          <p:cNvPr id="23" name="TextBox 22">
            <a:extLst>
              <a:ext uri="{FF2B5EF4-FFF2-40B4-BE49-F238E27FC236}">
                <a16:creationId xmlns:a16="http://schemas.microsoft.com/office/drawing/2014/main" id="{27DF4DB3-D927-52CB-3102-7A8567CB8DD4}"/>
              </a:ext>
            </a:extLst>
          </p:cNvPr>
          <p:cNvSpPr txBox="1"/>
          <p:nvPr/>
        </p:nvSpPr>
        <p:spPr>
          <a:xfrm>
            <a:off x="4645312" y="23917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Background to be used as per Storyline File.</a:t>
            </a:r>
            <a:endParaRPr lang="en-IN" sz="1600" b="0"/>
          </a:p>
        </p:txBody>
      </p:sp>
    </p:spTree>
    <p:extLst>
      <p:ext uri="{BB962C8B-B14F-4D97-AF65-F5344CB8AC3E}">
        <p14:creationId xmlns:p14="http://schemas.microsoft.com/office/powerpoint/2010/main" val="2830524411"/>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D697BD-A3E3-727F-06B3-F489A258AA72}"/>
              </a:ext>
            </a:extLst>
          </p:cNvPr>
          <p:cNvPicPr>
            <a:picLocks noChangeAspect="1"/>
          </p:cNvPicPr>
          <p:nvPr/>
        </p:nvPicPr>
        <p:blipFill rotWithShape="1">
          <a:blip r:embed="rId3"/>
          <a:srcRect t="16050"/>
          <a:stretch/>
        </p:blipFill>
        <p:spPr>
          <a:xfrm>
            <a:off x="-34835" y="0"/>
            <a:ext cx="9213669" cy="5143500"/>
          </a:xfrm>
          <a:prstGeom prst="rect">
            <a:avLst/>
          </a:prstGeom>
        </p:spPr>
      </p:pic>
      <p:sp>
        <p:nvSpPr>
          <p:cNvPr id="3" name="Rectangle: Rounded Corners 2">
            <a:extLst>
              <a:ext uri="{FF2B5EF4-FFF2-40B4-BE49-F238E27FC236}">
                <a16:creationId xmlns:a16="http://schemas.microsoft.com/office/drawing/2014/main" id="{9B049546-C326-48DB-41CB-F48BADF66E1E}"/>
              </a:ext>
            </a:extLst>
          </p:cNvPr>
          <p:cNvSpPr/>
          <p:nvPr/>
        </p:nvSpPr>
        <p:spPr>
          <a:xfrm>
            <a:off x="3578297" y="327985"/>
            <a:ext cx="4382067"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5" name="TextBox 4">
            <a:extLst>
              <a:ext uri="{FF2B5EF4-FFF2-40B4-BE49-F238E27FC236}">
                <a16:creationId xmlns:a16="http://schemas.microsoft.com/office/drawing/2014/main" id="{5FA6886D-3833-02C0-4EE5-556EAE590597}"/>
              </a:ext>
            </a:extLst>
          </p:cNvPr>
          <p:cNvSpPr txBox="1"/>
          <p:nvPr/>
        </p:nvSpPr>
        <p:spPr>
          <a:xfrm>
            <a:off x="412794" y="695180"/>
            <a:ext cx="3117806" cy="70788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Dulux Weathershield Primer (Solvent Based)</a:t>
            </a:r>
          </a:p>
        </p:txBody>
      </p:sp>
      <p:sp>
        <p:nvSpPr>
          <p:cNvPr id="6" name="TextBox 5">
            <a:extLst>
              <a:ext uri="{FF2B5EF4-FFF2-40B4-BE49-F238E27FC236}">
                <a16:creationId xmlns:a16="http://schemas.microsoft.com/office/drawing/2014/main" id="{5DC9093F-E191-198F-7454-934B6F3DEEF3}"/>
              </a:ext>
            </a:extLst>
          </p:cNvPr>
          <p:cNvSpPr txBox="1"/>
          <p:nvPr/>
        </p:nvSpPr>
        <p:spPr>
          <a:xfrm>
            <a:off x="4357631" y="345572"/>
            <a:ext cx="3619501" cy="1015663"/>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Strong adhesion ensures that top coat binds effectively to surface</a:t>
            </a:r>
          </a:p>
        </p:txBody>
      </p:sp>
      <p:sp>
        <p:nvSpPr>
          <p:cNvPr id="7" name="TextBox 6">
            <a:extLst>
              <a:ext uri="{FF2B5EF4-FFF2-40B4-BE49-F238E27FC236}">
                <a16:creationId xmlns:a16="http://schemas.microsoft.com/office/drawing/2014/main" id="{68D0C0D8-4F74-A8AB-8832-C0F24D689F83}"/>
              </a:ext>
            </a:extLst>
          </p:cNvPr>
          <p:cNvSpPr txBox="1"/>
          <p:nvPr/>
        </p:nvSpPr>
        <p:spPr>
          <a:xfrm>
            <a:off x="214469" y="87875"/>
            <a:ext cx="6372224" cy="369332"/>
          </a:xfrm>
          <a:prstGeom prst="rect">
            <a:avLst/>
          </a:prstGeom>
          <a:noFill/>
        </p:spPr>
        <p:txBody>
          <a:bodyPr wrap="square">
            <a:spAutoFit/>
          </a:bodyPr>
          <a:lstStyle/>
          <a:p>
            <a:r>
              <a:rPr lang="en-US"/>
              <a:t>Benefits and Features</a:t>
            </a:r>
          </a:p>
        </p:txBody>
      </p:sp>
      <p:sp>
        <p:nvSpPr>
          <p:cNvPr id="8" name="Rectangle: Rounded Corners 7">
            <a:extLst>
              <a:ext uri="{FF2B5EF4-FFF2-40B4-BE49-F238E27FC236}">
                <a16:creationId xmlns:a16="http://schemas.microsoft.com/office/drawing/2014/main" id="{48F7B7C4-98E9-E450-AD33-ACFC2EB51F18}"/>
              </a:ext>
            </a:extLst>
          </p:cNvPr>
          <p:cNvSpPr/>
          <p:nvPr/>
        </p:nvSpPr>
        <p:spPr>
          <a:xfrm>
            <a:off x="3578297" y="1694780"/>
            <a:ext cx="4398835"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9" name="Rectangle: Rounded Corners 8">
            <a:extLst>
              <a:ext uri="{FF2B5EF4-FFF2-40B4-BE49-F238E27FC236}">
                <a16:creationId xmlns:a16="http://schemas.microsoft.com/office/drawing/2014/main" id="{7605FECD-A5CE-208E-0170-120DE4DFEDDB}"/>
              </a:ext>
            </a:extLst>
          </p:cNvPr>
          <p:cNvSpPr/>
          <p:nvPr/>
        </p:nvSpPr>
        <p:spPr>
          <a:xfrm>
            <a:off x="3578297" y="2946803"/>
            <a:ext cx="4365535"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0" name="TextBox 9">
            <a:extLst>
              <a:ext uri="{FF2B5EF4-FFF2-40B4-BE49-F238E27FC236}">
                <a16:creationId xmlns:a16="http://schemas.microsoft.com/office/drawing/2014/main" id="{0500C77A-D0DF-8C59-9BCE-EED24A411046}"/>
              </a:ext>
            </a:extLst>
          </p:cNvPr>
          <p:cNvSpPr txBox="1"/>
          <p:nvPr/>
        </p:nvSpPr>
        <p:spPr>
          <a:xfrm>
            <a:off x="4357631" y="1693580"/>
            <a:ext cx="3619501" cy="707886"/>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Comes with Alkali Guard Technology</a:t>
            </a:r>
          </a:p>
        </p:txBody>
      </p:sp>
      <p:sp>
        <p:nvSpPr>
          <p:cNvPr id="11" name="TextBox 10">
            <a:extLst>
              <a:ext uri="{FF2B5EF4-FFF2-40B4-BE49-F238E27FC236}">
                <a16:creationId xmlns:a16="http://schemas.microsoft.com/office/drawing/2014/main" id="{A16C2387-086E-B5DD-08C9-C1532513060F}"/>
              </a:ext>
            </a:extLst>
          </p:cNvPr>
          <p:cNvSpPr txBox="1"/>
          <p:nvPr/>
        </p:nvSpPr>
        <p:spPr>
          <a:xfrm>
            <a:off x="4324331" y="2929623"/>
            <a:ext cx="3652801" cy="707886"/>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Does not contain mercury or lead in the formulation.</a:t>
            </a:r>
          </a:p>
        </p:txBody>
      </p:sp>
      <p:pic>
        <p:nvPicPr>
          <p:cNvPr id="12" name="Picture 11" descr="Damp">
            <a:extLst>
              <a:ext uri="{FF2B5EF4-FFF2-40B4-BE49-F238E27FC236}">
                <a16:creationId xmlns:a16="http://schemas.microsoft.com/office/drawing/2014/main" id="{664EB8E5-64A1-AD84-02FC-577759C85551}"/>
              </a:ext>
            </a:extLst>
          </p:cNvPr>
          <p:cNvPicPr>
            <a:picLocks noChangeAspect="1" noChangeArrowheads="1"/>
          </p:cNvPicPr>
          <p:nvPr/>
        </p:nvPicPr>
        <p:blipFill>
          <a:blip r:embed="rId4" cstate="print"/>
          <a:srcRect/>
          <a:stretch>
            <a:fillRect/>
          </a:stretch>
        </p:blipFill>
        <p:spPr bwMode="auto">
          <a:xfrm>
            <a:off x="3502299" y="1947298"/>
            <a:ext cx="931330" cy="660610"/>
          </a:xfrm>
          <a:prstGeom prst="rect">
            <a:avLst/>
          </a:prstGeom>
          <a:noFill/>
          <a:ln w="9525">
            <a:noFill/>
            <a:miter lim="800000"/>
            <a:headEnd/>
            <a:tailEnd/>
          </a:ln>
        </p:spPr>
      </p:pic>
      <p:pic>
        <p:nvPicPr>
          <p:cNvPr id="13" name="Picture 12" descr="peel">
            <a:extLst>
              <a:ext uri="{FF2B5EF4-FFF2-40B4-BE49-F238E27FC236}">
                <a16:creationId xmlns:a16="http://schemas.microsoft.com/office/drawing/2014/main" id="{5C906709-1147-B79A-7D78-E730BFB22130}"/>
              </a:ext>
            </a:extLst>
          </p:cNvPr>
          <p:cNvPicPr>
            <a:picLocks noChangeAspect="1" noChangeArrowheads="1"/>
          </p:cNvPicPr>
          <p:nvPr/>
        </p:nvPicPr>
        <p:blipFill>
          <a:blip r:embed="rId5" cstate="print"/>
          <a:srcRect/>
          <a:stretch>
            <a:fillRect/>
          </a:stretch>
        </p:blipFill>
        <p:spPr bwMode="auto">
          <a:xfrm>
            <a:off x="3478451" y="490261"/>
            <a:ext cx="931330" cy="633037"/>
          </a:xfrm>
          <a:prstGeom prst="rect">
            <a:avLst/>
          </a:prstGeom>
          <a:noFill/>
          <a:ln w="9525">
            <a:noFill/>
            <a:miter lim="800000"/>
            <a:headEnd/>
            <a:tailEnd/>
          </a:ln>
        </p:spPr>
      </p:pic>
      <p:pic>
        <p:nvPicPr>
          <p:cNvPr id="14" name="Picture 13">
            <a:extLst>
              <a:ext uri="{FF2B5EF4-FFF2-40B4-BE49-F238E27FC236}">
                <a16:creationId xmlns:a16="http://schemas.microsoft.com/office/drawing/2014/main" id="{B2C656B9-4286-43A9-311F-E13444828466}"/>
              </a:ext>
            </a:extLst>
          </p:cNvPr>
          <p:cNvPicPr>
            <a:picLocks noChangeAspect="1"/>
          </p:cNvPicPr>
          <p:nvPr/>
        </p:nvPicPr>
        <p:blipFill>
          <a:blip r:embed="rId6"/>
          <a:stretch>
            <a:fillRect/>
          </a:stretch>
        </p:blipFill>
        <p:spPr>
          <a:xfrm>
            <a:off x="3464835" y="3194846"/>
            <a:ext cx="920451" cy="562124"/>
          </a:xfrm>
          <a:prstGeom prst="rect">
            <a:avLst/>
          </a:prstGeom>
        </p:spPr>
      </p:pic>
      <p:pic>
        <p:nvPicPr>
          <p:cNvPr id="15" name="Picture 2" descr="C:\Users\Yapm02\AppData\Local\Microsoft\Windows\Temporary Internet Files\Content.Outlook\VTXCDZNN\5L-Primer-metal-3D.jpg">
            <a:extLst>
              <a:ext uri="{FF2B5EF4-FFF2-40B4-BE49-F238E27FC236}">
                <a16:creationId xmlns:a16="http://schemas.microsoft.com/office/drawing/2014/main" id="{E92A9E39-509A-EDFC-CA91-5401814AA2EF}"/>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a:stretch/>
        </p:blipFill>
        <p:spPr bwMode="auto">
          <a:xfrm>
            <a:off x="900848" y="2277603"/>
            <a:ext cx="2141697" cy="2474804"/>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2885543"/>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F35FB8-B9F4-C3BE-E178-76722414C101}"/>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0E0D7405-F9B6-612B-C75C-57A649C4E266}"/>
              </a:ext>
            </a:extLst>
          </p:cNvPr>
          <p:cNvSpPr txBox="1"/>
          <p:nvPr/>
        </p:nvSpPr>
        <p:spPr>
          <a:xfrm>
            <a:off x="160528" y="186356"/>
            <a:ext cx="6372224" cy="369332"/>
          </a:xfrm>
          <a:prstGeom prst="rect">
            <a:avLst/>
          </a:prstGeom>
          <a:noFill/>
        </p:spPr>
        <p:txBody>
          <a:bodyPr wrap="square">
            <a:spAutoFit/>
          </a:bodyPr>
          <a:lstStyle/>
          <a:p>
            <a:r>
              <a:rPr lang="en-US"/>
              <a:t>Features</a:t>
            </a:r>
          </a:p>
        </p:txBody>
      </p:sp>
      <p:sp>
        <p:nvSpPr>
          <p:cNvPr id="4" name="Flowchart: Terminator 3">
            <a:extLst>
              <a:ext uri="{FF2B5EF4-FFF2-40B4-BE49-F238E27FC236}">
                <a16:creationId xmlns:a16="http://schemas.microsoft.com/office/drawing/2014/main" id="{8562BCA5-EF55-F197-39C7-BC055190DF44}"/>
              </a:ext>
            </a:extLst>
          </p:cNvPr>
          <p:cNvSpPr/>
          <p:nvPr/>
        </p:nvSpPr>
        <p:spPr>
          <a:xfrm>
            <a:off x="-374878" y="2025342"/>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sp>
        <p:nvSpPr>
          <p:cNvPr id="5" name="Flowchart: Terminator 4">
            <a:extLst>
              <a:ext uri="{FF2B5EF4-FFF2-40B4-BE49-F238E27FC236}">
                <a16:creationId xmlns:a16="http://schemas.microsoft.com/office/drawing/2014/main" id="{AE7B78F4-FCE4-61CB-D812-CD7337A9349E}"/>
              </a:ext>
            </a:extLst>
          </p:cNvPr>
          <p:cNvSpPr/>
          <p:nvPr/>
        </p:nvSpPr>
        <p:spPr>
          <a:xfrm>
            <a:off x="850901" y="1845164"/>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matt</a:t>
            </a:r>
          </a:p>
        </p:txBody>
      </p:sp>
      <p:sp>
        <p:nvSpPr>
          <p:cNvPr id="6" name="Flowchart: Terminator 5">
            <a:extLst>
              <a:ext uri="{FF2B5EF4-FFF2-40B4-BE49-F238E27FC236}">
                <a16:creationId xmlns:a16="http://schemas.microsoft.com/office/drawing/2014/main" id="{2C1B8905-9384-3CE4-F596-7E6013D09297}"/>
              </a:ext>
            </a:extLst>
          </p:cNvPr>
          <p:cNvSpPr/>
          <p:nvPr/>
        </p:nvSpPr>
        <p:spPr>
          <a:xfrm>
            <a:off x="2419862" y="192452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10- mt</a:t>
            </a:r>
            <a:r>
              <a:rPr lang="en-IN" sz="1100" baseline="30000"/>
              <a:t>2</a:t>
            </a:r>
            <a:r>
              <a:rPr lang="en-IN" sz="1100"/>
              <a:t>/Lt</a:t>
            </a:r>
          </a:p>
        </p:txBody>
      </p:sp>
      <p:sp>
        <p:nvSpPr>
          <p:cNvPr id="7" name="Flowchart: Terminator 6">
            <a:extLst>
              <a:ext uri="{FF2B5EF4-FFF2-40B4-BE49-F238E27FC236}">
                <a16:creationId xmlns:a16="http://schemas.microsoft.com/office/drawing/2014/main" id="{4164F550-2C03-7AD4-463E-7DD0964FEFE9}"/>
              </a:ext>
            </a:extLst>
          </p:cNvPr>
          <p:cNvSpPr/>
          <p:nvPr/>
        </p:nvSpPr>
        <p:spPr>
          <a:xfrm>
            <a:off x="932818" y="3531845"/>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Low Odour &amp; Low VOC</a:t>
            </a:r>
          </a:p>
        </p:txBody>
      </p:sp>
      <p:sp>
        <p:nvSpPr>
          <p:cNvPr id="8" name="Flowchart: Terminator 7">
            <a:extLst>
              <a:ext uri="{FF2B5EF4-FFF2-40B4-BE49-F238E27FC236}">
                <a16:creationId xmlns:a16="http://schemas.microsoft.com/office/drawing/2014/main" id="{1907F31D-92F5-B0DE-2CC2-01E4116400D3}"/>
              </a:ext>
            </a:extLst>
          </p:cNvPr>
          <p:cNvSpPr/>
          <p:nvPr/>
        </p:nvSpPr>
        <p:spPr>
          <a:xfrm>
            <a:off x="3623638" y="1921902"/>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Single colour - white</a:t>
            </a:r>
          </a:p>
        </p:txBody>
      </p:sp>
      <p:sp>
        <p:nvSpPr>
          <p:cNvPr id="9" name="Flowchart: Terminator 8">
            <a:extLst>
              <a:ext uri="{FF2B5EF4-FFF2-40B4-BE49-F238E27FC236}">
                <a16:creationId xmlns:a16="http://schemas.microsoft.com/office/drawing/2014/main" id="{9A5C4E6B-56B2-A61C-A0C5-CB733B8B318F}"/>
              </a:ext>
            </a:extLst>
          </p:cNvPr>
          <p:cNvSpPr/>
          <p:nvPr/>
        </p:nvSpPr>
        <p:spPr>
          <a:xfrm>
            <a:off x="2970048" y="342410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5L and 18L </a:t>
            </a:r>
          </a:p>
        </p:txBody>
      </p:sp>
      <p:sp>
        <p:nvSpPr>
          <p:cNvPr id="10" name="Flowchart: Terminator 9">
            <a:extLst>
              <a:ext uri="{FF2B5EF4-FFF2-40B4-BE49-F238E27FC236}">
                <a16:creationId xmlns:a16="http://schemas.microsoft.com/office/drawing/2014/main" id="{910DB290-A478-28B0-86C0-88B918770B5B}"/>
              </a:ext>
            </a:extLst>
          </p:cNvPr>
          <p:cNvSpPr/>
          <p:nvPr/>
        </p:nvSpPr>
        <p:spPr>
          <a:xfrm>
            <a:off x="4331959" y="341958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Comes with a warranty</a:t>
            </a:r>
          </a:p>
        </p:txBody>
      </p:sp>
      <p:sp>
        <p:nvSpPr>
          <p:cNvPr id="11" name="TextBox 10">
            <a:extLst>
              <a:ext uri="{FF2B5EF4-FFF2-40B4-BE49-F238E27FC236}">
                <a16:creationId xmlns:a16="http://schemas.microsoft.com/office/drawing/2014/main" id="{B8074C19-B517-4A64-02B2-1689950A1EEB}"/>
              </a:ext>
            </a:extLst>
          </p:cNvPr>
          <p:cNvSpPr txBox="1"/>
          <p:nvPr/>
        </p:nvSpPr>
        <p:spPr>
          <a:xfrm>
            <a:off x="2817953" y="4652295"/>
            <a:ext cx="3448049" cy="369332"/>
          </a:xfrm>
          <a:prstGeom prst="rect">
            <a:avLst/>
          </a:prstGeom>
          <a:noFill/>
        </p:spPr>
        <p:txBody>
          <a:bodyPr wrap="square">
            <a:spAutoFit/>
          </a:bodyPr>
          <a:lstStyle/>
          <a:p>
            <a:pPr algn="l" rtl="0" fontAlgn="base"/>
            <a:r>
              <a:rPr lang="en-US" i="1">
                <a:solidFill>
                  <a:schemeClr val="bg1"/>
                </a:solidFill>
              </a:rPr>
              <a:t>Click each icon to learn more. </a:t>
            </a:r>
          </a:p>
        </p:txBody>
      </p:sp>
      <p:grpSp>
        <p:nvGrpSpPr>
          <p:cNvPr id="13" name="Group 12">
            <a:extLst>
              <a:ext uri="{FF2B5EF4-FFF2-40B4-BE49-F238E27FC236}">
                <a16:creationId xmlns:a16="http://schemas.microsoft.com/office/drawing/2014/main" id="{36EA6CAE-A0D4-2B20-7D04-341C2781252B}"/>
              </a:ext>
            </a:extLst>
          </p:cNvPr>
          <p:cNvGrpSpPr/>
          <p:nvPr/>
        </p:nvGrpSpPr>
        <p:grpSpPr>
          <a:xfrm>
            <a:off x="1108660" y="1089391"/>
            <a:ext cx="732200" cy="603648"/>
            <a:chOff x="3187704" y="503290"/>
            <a:chExt cx="732200" cy="603648"/>
          </a:xfrm>
        </p:grpSpPr>
        <p:sp>
          <p:nvSpPr>
            <p:cNvPr id="14" name="Flowchart: Process 13">
              <a:extLst>
                <a:ext uri="{FF2B5EF4-FFF2-40B4-BE49-F238E27FC236}">
                  <a16:creationId xmlns:a16="http://schemas.microsoft.com/office/drawing/2014/main" id="{109E521A-AA72-1F85-38A8-90B457167185}"/>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5" name="Flowchart: Process 14">
              <a:extLst>
                <a:ext uri="{FF2B5EF4-FFF2-40B4-BE49-F238E27FC236}">
                  <a16:creationId xmlns:a16="http://schemas.microsoft.com/office/drawing/2014/main" id="{1B06CD47-F965-870C-9C76-369FC8D1EE77}"/>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16" name="Picture 4">
            <a:extLst>
              <a:ext uri="{FF2B5EF4-FFF2-40B4-BE49-F238E27FC236}">
                <a16:creationId xmlns:a16="http://schemas.microsoft.com/office/drawing/2014/main" id="{915846EC-B33E-4981-4AD8-6EACEAFA9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969" y="963434"/>
            <a:ext cx="559207" cy="57615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F4D4427-F973-28BA-9FAF-D73E831A4480}"/>
              </a:ext>
            </a:extLst>
          </p:cNvPr>
          <p:cNvGrpSpPr/>
          <p:nvPr/>
        </p:nvGrpSpPr>
        <p:grpSpPr>
          <a:xfrm>
            <a:off x="2593039" y="1089391"/>
            <a:ext cx="732200" cy="603648"/>
            <a:chOff x="3187704" y="503290"/>
            <a:chExt cx="732200" cy="603648"/>
          </a:xfrm>
        </p:grpSpPr>
        <p:sp>
          <p:nvSpPr>
            <p:cNvPr id="18" name="Flowchart: Process 17">
              <a:extLst>
                <a:ext uri="{FF2B5EF4-FFF2-40B4-BE49-F238E27FC236}">
                  <a16:creationId xmlns:a16="http://schemas.microsoft.com/office/drawing/2014/main" id="{943A1616-1081-F2D1-9CC7-2D6CDA14B1EC}"/>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9" name="Flowchart: Process 18">
              <a:extLst>
                <a:ext uri="{FF2B5EF4-FFF2-40B4-BE49-F238E27FC236}">
                  <a16:creationId xmlns:a16="http://schemas.microsoft.com/office/drawing/2014/main" id="{17CFBEAB-FD50-3400-B53D-749C07744B3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0" name="Group 19">
            <a:extLst>
              <a:ext uri="{FF2B5EF4-FFF2-40B4-BE49-F238E27FC236}">
                <a16:creationId xmlns:a16="http://schemas.microsoft.com/office/drawing/2014/main" id="{7449993F-29ED-241D-52F4-897AF69C6905}"/>
              </a:ext>
            </a:extLst>
          </p:cNvPr>
          <p:cNvGrpSpPr/>
          <p:nvPr/>
        </p:nvGrpSpPr>
        <p:grpSpPr>
          <a:xfrm>
            <a:off x="4530598" y="2638141"/>
            <a:ext cx="732200" cy="603648"/>
            <a:chOff x="3187704" y="503290"/>
            <a:chExt cx="732200" cy="603648"/>
          </a:xfrm>
        </p:grpSpPr>
        <p:sp>
          <p:nvSpPr>
            <p:cNvPr id="21" name="Flowchart: Process 20">
              <a:extLst>
                <a:ext uri="{FF2B5EF4-FFF2-40B4-BE49-F238E27FC236}">
                  <a16:creationId xmlns:a16="http://schemas.microsoft.com/office/drawing/2014/main" id="{E620291E-81DF-598D-ABE7-B11B9FCB745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2" name="Flowchart: Process 21">
              <a:extLst>
                <a:ext uri="{FF2B5EF4-FFF2-40B4-BE49-F238E27FC236}">
                  <a16:creationId xmlns:a16="http://schemas.microsoft.com/office/drawing/2014/main" id="{6BA791AC-2E10-5EF1-9C36-B107DF9A1DD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3" name="Group 22">
            <a:extLst>
              <a:ext uri="{FF2B5EF4-FFF2-40B4-BE49-F238E27FC236}">
                <a16:creationId xmlns:a16="http://schemas.microsoft.com/office/drawing/2014/main" id="{0586509C-1A88-53E6-7C83-D54DD0905CDE}"/>
              </a:ext>
            </a:extLst>
          </p:cNvPr>
          <p:cNvGrpSpPr/>
          <p:nvPr/>
        </p:nvGrpSpPr>
        <p:grpSpPr>
          <a:xfrm>
            <a:off x="-244017" y="1093767"/>
            <a:ext cx="732200" cy="603648"/>
            <a:chOff x="3187704" y="503290"/>
            <a:chExt cx="732200" cy="603648"/>
          </a:xfrm>
        </p:grpSpPr>
        <p:sp>
          <p:nvSpPr>
            <p:cNvPr id="24" name="Flowchart: Process 23">
              <a:extLst>
                <a:ext uri="{FF2B5EF4-FFF2-40B4-BE49-F238E27FC236}">
                  <a16:creationId xmlns:a16="http://schemas.microsoft.com/office/drawing/2014/main" id="{CCD5B1C5-57A5-A443-1BE7-2C9628E9FC43}"/>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5" name="Flowchart: Process 24">
              <a:extLst>
                <a:ext uri="{FF2B5EF4-FFF2-40B4-BE49-F238E27FC236}">
                  <a16:creationId xmlns:a16="http://schemas.microsoft.com/office/drawing/2014/main" id="{5891DCDC-C647-366B-533C-EC8817CE144A}"/>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6" name="Group 25">
            <a:extLst>
              <a:ext uri="{FF2B5EF4-FFF2-40B4-BE49-F238E27FC236}">
                <a16:creationId xmlns:a16="http://schemas.microsoft.com/office/drawing/2014/main" id="{0F253222-93B6-2740-870F-2D2F2371025E}"/>
              </a:ext>
            </a:extLst>
          </p:cNvPr>
          <p:cNvGrpSpPr/>
          <p:nvPr/>
        </p:nvGrpSpPr>
        <p:grpSpPr>
          <a:xfrm>
            <a:off x="3933546" y="1028312"/>
            <a:ext cx="732200" cy="603648"/>
            <a:chOff x="3187704" y="503290"/>
            <a:chExt cx="732200" cy="603648"/>
          </a:xfrm>
        </p:grpSpPr>
        <p:sp>
          <p:nvSpPr>
            <p:cNvPr id="27" name="Flowchart: Process 26">
              <a:extLst>
                <a:ext uri="{FF2B5EF4-FFF2-40B4-BE49-F238E27FC236}">
                  <a16:creationId xmlns:a16="http://schemas.microsoft.com/office/drawing/2014/main" id="{21D901E4-11C1-A21F-8258-80F6EF3B019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8" name="Flowchart: Process 27">
              <a:extLst>
                <a:ext uri="{FF2B5EF4-FFF2-40B4-BE49-F238E27FC236}">
                  <a16:creationId xmlns:a16="http://schemas.microsoft.com/office/drawing/2014/main" id="{FB2793EF-9D94-8FC0-7CCA-C2D487274331}"/>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9" name="Group 28">
            <a:extLst>
              <a:ext uri="{FF2B5EF4-FFF2-40B4-BE49-F238E27FC236}">
                <a16:creationId xmlns:a16="http://schemas.microsoft.com/office/drawing/2014/main" id="{F89D4597-2E87-A3A3-3394-C58E96FB8541}"/>
              </a:ext>
            </a:extLst>
          </p:cNvPr>
          <p:cNvGrpSpPr/>
          <p:nvPr/>
        </p:nvGrpSpPr>
        <p:grpSpPr>
          <a:xfrm>
            <a:off x="1108660" y="2733675"/>
            <a:ext cx="732200" cy="603648"/>
            <a:chOff x="3187704" y="503290"/>
            <a:chExt cx="732200" cy="603648"/>
          </a:xfrm>
        </p:grpSpPr>
        <p:sp>
          <p:nvSpPr>
            <p:cNvPr id="30" name="Flowchart: Process 29">
              <a:extLst>
                <a:ext uri="{FF2B5EF4-FFF2-40B4-BE49-F238E27FC236}">
                  <a16:creationId xmlns:a16="http://schemas.microsoft.com/office/drawing/2014/main" id="{456E3BC1-5C71-DB7A-D475-01B01841450B}"/>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1" name="Flowchart: Process 30">
              <a:extLst>
                <a:ext uri="{FF2B5EF4-FFF2-40B4-BE49-F238E27FC236}">
                  <a16:creationId xmlns:a16="http://schemas.microsoft.com/office/drawing/2014/main" id="{21105496-89A6-BB67-EFAA-6AD4EFD02C3C}"/>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5" name="Group 34">
            <a:extLst>
              <a:ext uri="{FF2B5EF4-FFF2-40B4-BE49-F238E27FC236}">
                <a16:creationId xmlns:a16="http://schemas.microsoft.com/office/drawing/2014/main" id="{CFF1CA08-6382-4F30-3005-93BCC54B58EB}"/>
              </a:ext>
            </a:extLst>
          </p:cNvPr>
          <p:cNvGrpSpPr/>
          <p:nvPr/>
        </p:nvGrpSpPr>
        <p:grpSpPr>
          <a:xfrm>
            <a:off x="3127368" y="2686511"/>
            <a:ext cx="732200" cy="603648"/>
            <a:chOff x="3187704" y="503290"/>
            <a:chExt cx="732200" cy="603648"/>
          </a:xfrm>
        </p:grpSpPr>
        <p:sp>
          <p:nvSpPr>
            <p:cNvPr id="36" name="Flowchart: Process 35">
              <a:extLst>
                <a:ext uri="{FF2B5EF4-FFF2-40B4-BE49-F238E27FC236}">
                  <a16:creationId xmlns:a16="http://schemas.microsoft.com/office/drawing/2014/main" id="{915CC9D3-9A45-6C67-A69C-20FE6B53F5D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7" name="Flowchart: Process 36">
              <a:extLst>
                <a:ext uri="{FF2B5EF4-FFF2-40B4-BE49-F238E27FC236}">
                  <a16:creationId xmlns:a16="http://schemas.microsoft.com/office/drawing/2014/main" id="{D4D4AA6D-5898-2A8A-DAE2-55997BDB5941}"/>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38" name="Picture 8">
            <a:extLst>
              <a:ext uri="{FF2B5EF4-FFF2-40B4-BE49-F238E27FC236}">
                <a16:creationId xmlns:a16="http://schemas.microsoft.com/office/drawing/2014/main" id="{DB8368B3-DEA0-091C-3C89-E737A0A9A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721" y="897045"/>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12">
            <a:extLst>
              <a:ext uri="{FF2B5EF4-FFF2-40B4-BE49-F238E27FC236}">
                <a16:creationId xmlns:a16="http://schemas.microsoft.com/office/drawing/2014/main" id="{6C0815D5-E596-4E41-3049-49248D7648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5014"/>
          <a:stretch/>
        </p:blipFill>
        <p:spPr bwMode="auto">
          <a:xfrm>
            <a:off x="3173053" y="2733675"/>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BE80E850-460D-4FA8-1F7E-0CF160535943}"/>
              </a:ext>
            </a:extLst>
          </p:cNvPr>
          <p:cNvPicPr>
            <a:picLocks noChangeAspect="1"/>
          </p:cNvPicPr>
          <p:nvPr/>
        </p:nvPicPr>
        <p:blipFill>
          <a:blip r:embed="rId7"/>
          <a:stretch>
            <a:fillRect/>
          </a:stretch>
        </p:blipFill>
        <p:spPr>
          <a:xfrm>
            <a:off x="2616879" y="992651"/>
            <a:ext cx="638473" cy="621671"/>
          </a:xfrm>
          <a:prstGeom prst="rect">
            <a:avLst/>
          </a:prstGeom>
          <a:effectLst>
            <a:outerShdw blurRad="50800" dist="38100" dir="2700000" algn="tl" rotWithShape="0">
              <a:prstClr val="black">
                <a:alpha val="40000"/>
              </a:prstClr>
            </a:outerShdw>
          </a:effectLst>
        </p:spPr>
      </p:pic>
      <p:pic>
        <p:nvPicPr>
          <p:cNvPr id="42" name="Picture 41">
            <a:extLst>
              <a:ext uri="{FF2B5EF4-FFF2-40B4-BE49-F238E27FC236}">
                <a16:creationId xmlns:a16="http://schemas.microsoft.com/office/drawing/2014/main" id="{3BFF26E4-3AC4-1282-D7C7-3AE6B529F9EE}"/>
              </a:ext>
            </a:extLst>
          </p:cNvPr>
          <p:cNvPicPr>
            <a:picLocks noChangeAspect="1"/>
          </p:cNvPicPr>
          <p:nvPr/>
        </p:nvPicPr>
        <p:blipFill>
          <a:blip r:embed="rId8"/>
          <a:stretch>
            <a:fillRect/>
          </a:stretch>
        </p:blipFill>
        <p:spPr>
          <a:xfrm>
            <a:off x="-2491" y="1136842"/>
            <a:ext cx="283492" cy="373489"/>
          </a:xfrm>
          <a:prstGeom prst="rect">
            <a:avLst/>
          </a:prstGeom>
        </p:spPr>
      </p:pic>
      <p:pic>
        <p:nvPicPr>
          <p:cNvPr id="44" name="Picture 43">
            <a:extLst>
              <a:ext uri="{FF2B5EF4-FFF2-40B4-BE49-F238E27FC236}">
                <a16:creationId xmlns:a16="http://schemas.microsoft.com/office/drawing/2014/main" id="{48CD779E-A381-F91E-B879-AA9386A8C36D}"/>
              </a:ext>
            </a:extLst>
          </p:cNvPr>
          <p:cNvPicPr>
            <a:picLocks noChangeAspect="1"/>
          </p:cNvPicPr>
          <p:nvPr/>
        </p:nvPicPr>
        <p:blipFill>
          <a:blip r:embed="rId9"/>
          <a:stretch>
            <a:fillRect/>
          </a:stretch>
        </p:blipFill>
        <p:spPr>
          <a:xfrm>
            <a:off x="1160063" y="2881821"/>
            <a:ext cx="629394" cy="342542"/>
          </a:xfrm>
          <a:prstGeom prst="rect">
            <a:avLst/>
          </a:prstGeom>
        </p:spPr>
      </p:pic>
      <p:pic>
        <p:nvPicPr>
          <p:cNvPr id="4098" name="Picture 2">
            <a:extLst>
              <a:ext uri="{FF2B5EF4-FFF2-40B4-BE49-F238E27FC236}">
                <a16:creationId xmlns:a16="http://schemas.microsoft.com/office/drawing/2014/main" id="{48F305E2-F514-72B3-E5F9-9F07074F89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6827" y="2670186"/>
            <a:ext cx="476837" cy="454572"/>
          </a:xfrm>
          <a:prstGeom prst="rect">
            <a:avLst/>
          </a:prstGeom>
          <a:noFill/>
          <a:extLst>
            <a:ext uri="{909E8E84-426E-40DD-AFC4-6F175D3DCCD1}">
              <a14:hiddenFill xmlns:a14="http://schemas.microsoft.com/office/drawing/2010/main">
                <a:solidFill>
                  <a:srgbClr val="FFFFFF"/>
                </a:solidFill>
              </a14:hiddenFill>
            </a:ext>
          </a:extLst>
        </p:spPr>
      </p:pic>
      <p:pic>
        <p:nvPicPr>
          <p:cNvPr id="46" name="Picture 2" descr="C:\Users\Yapm02\AppData\Local\Microsoft\Windows\Temporary Internet Files\Content.Outlook\VTXCDZNN\5L-Primer-metal-3D.jpg">
            <a:extLst>
              <a:ext uri="{FF2B5EF4-FFF2-40B4-BE49-F238E27FC236}">
                <a16:creationId xmlns:a16="http://schemas.microsoft.com/office/drawing/2014/main" id="{A550DEF5-8ED9-CDCB-BCAD-8EFB31FEDB36}"/>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a:stretch/>
        </p:blipFill>
        <p:spPr bwMode="auto">
          <a:xfrm>
            <a:off x="6266002" y="1824084"/>
            <a:ext cx="2141697" cy="2474804"/>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42447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C2281E-AF31-A45D-01E4-3B2102931421}"/>
              </a:ext>
            </a:extLst>
          </p:cNvPr>
          <p:cNvPicPr>
            <a:picLocks noChangeAspect="1"/>
          </p:cNvPicPr>
          <p:nvPr/>
        </p:nvPicPr>
        <p:blipFill rotWithShape="1">
          <a:blip r:embed="rId3"/>
          <a:srcRect t="8040" b="8040"/>
          <a:stretch/>
        </p:blipFill>
        <p:spPr>
          <a:xfrm>
            <a:off x="-34835" y="0"/>
            <a:ext cx="9213669" cy="5143500"/>
          </a:xfrm>
          <a:prstGeom prst="rect">
            <a:avLst/>
          </a:prstGeom>
        </p:spPr>
      </p:pic>
      <p:pic>
        <p:nvPicPr>
          <p:cNvPr id="82946" name="Picture 2" descr="Free photo tired and gloomy cute woman in striped blouse, holding palm on forehead, feeling under pressure, being exhausted and gazing upset over gray wall">
            <a:extLst>
              <a:ext uri="{FF2B5EF4-FFF2-40B4-BE49-F238E27FC236}">
                <a16:creationId xmlns:a16="http://schemas.microsoft.com/office/drawing/2014/main" id="{E78AA721-8537-4917-CAA5-4EEB53AA71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317998" y="1171575"/>
            <a:ext cx="4711701" cy="3971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E769B7-3661-1564-BF75-B4F1D0753E38}"/>
              </a:ext>
            </a:extLst>
          </p:cNvPr>
          <p:cNvSpPr txBox="1"/>
          <p:nvPr/>
        </p:nvSpPr>
        <p:spPr>
          <a:xfrm>
            <a:off x="742951" y="120134"/>
            <a:ext cx="6372224" cy="369332"/>
          </a:xfrm>
          <a:prstGeom prst="rect">
            <a:avLst/>
          </a:prstGeom>
          <a:noFill/>
        </p:spPr>
        <p:txBody>
          <a:bodyPr wrap="square">
            <a:spAutoFit/>
          </a:bodyPr>
          <a:lstStyle/>
          <a:p>
            <a:r>
              <a:rPr lang="en-US">
                <a:solidFill>
                  <a:schemeClr val="bg1"/>
                </a:solidFill>
              </a:rPr>
              <a:t>Problem Statement</a:t>
            </a:r>
          </a:p>
        </p:txBody>
      </p:sp>
      <p:sp>
        <p:nvSpPr>
          <p:cNvPr id="4" name="TextBox 3">
            <a:extLst>
              <a:ext uri="{FF2B5EF4-FFF2-40B4-BE49-F238E27FC236}">
                <a16:creationId xmlns:a16="http://schemas.microsoft.com/office/drawing/2014/main" id="{FCF46DB2-FEA3-22A5-3CB9-526E4015CC2F}"/>
              </a:ext>
            </a:extLst>
          </p:cNvPr>
          <p:cNvSpPr txBox="1"/>
          <p:nvPr/>
        </p:nvSpPr>
        <p:spPr>
          <a:xfrm>
            <a:off x="1353268" y="1005936"/>
            <a:ext cx="218690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solidFill>
                  <a:schemeClr val="bg1">
                    <a:lumMod val="95000"/>
                  </a:schemeClr>
                </a:solidFill>
              </a:rPr>
              <a:t>Click the puzzle icon to view Martha’s third issue</a:t>
            </a:r>
          </a:p>
        </p:txBody>
      </p:sp>
      <p:pic>
        <p:nvPicPr>
          <p:cNvPr id="5" name="Picture 2">
            <a:extLst>
              <a:ext uri="{FF2B5EF4-FFF2-40B4-BE49-F238E27FC236}">
                <a16:creationId xmlns:a16="http://schemas.microsoft.com/office/drawing/2014/main" id="{95481644-245A-21D3-721E-0710CBCE5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236" y="2502432"/>
            <a:ext cx="1342964" cy="131020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831209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CD697BD-A3E3-727F-06B3-F489A258AA72}"/>
              </a:ext>
            </a:extLst>
          </p:cNvPr>
          <p:cNvPicPr>
            <a:picLocks noChangeAspect="1"/>
          </p:cNvPicPr>
          <p:nvPr/>
        </p:nvPicPr>
        <p:blipFill rotWithShape="1">
          <a:blip r:embed="rId3"/>
          <a:srcRect t="16050"/>
          <a:stretch/>
        </p:blipFill>
        <p:spPr>
          <a:xfrm>
            <a:off x="-34835" y="0"/>
            <a:ext cx="9213669" cy="5143500"/>
          </a:xfrm>
          <a:prstGeom prst="rect">
            <a:avLst/>
          </a:prstGeom>
        </p:spPr>
      </p:pic>
      <p:sp>
        <p:nvSpPr>
          <p:cNvPr id="3" name="Rectangle: Rounded Corners 2">
            <a:extLst>
              <a:ext uri="{FF2B5EF4-FFF2-40B4-BE49-F238E27FC236}">
                <a16:creationId xmlns:a16="http://schemas.microsoft.com/office/drawing/2014/main" id="{9B049546-C326-48DB-41CB-F48BADF66E1E}"/>
              </a:ext>
            </a:extLst>
          </p:cNvPr>
          <p:cNvSpPr/>
          <p:nvPr/>
        </p:nvSpPr>
        <p:spPr>
          <a:xfrm>
            <a:off x="3578297" y="327985"/>
            <a:ext cx="4382067"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pic>
        <p:nvPicPr>
          <p:cNvPr id="4" name="Picture 3">
            <a:extLst>
              <a:ext uri="{FF2B5EF4-FFF2-40B4-BE49-F238E27FC236}">
                <a16:creationId xmlns:a16="http://schemas.microsoft.com/office/drawing/2014/main" id="{073283EA-5E7B-3992-3D5F-577A34AD05AD}"/>
              </a:ext>
            </a:extLst>
          </p:cNvPr>
          <p:cNvPicPr>
            <a:picLocks noChangeAspect="1" noChangeArrowheads="1"/>
          </p:cNvPicPr>
          <p:nvPr/>
        </p:nvPicPr>
        <p:blipFill>
          <a:blip r:embed="rId4"/>
          <a:srcRect/>
          <a:stretch/>
        </p:blipFill>
        <p:spPr bwMode="auto">
          <a:xfrm>
            <a:off x="720514" y="2239046"/>
            <a:ext cx="2102435" cy="256964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5FA6886D-3833-02C0-4EE5-556EAE590597}"/>
              </a:ext>
            </a:extLst>
          </p:cNvPr>
          <p:cNvSpPr txBox="1"/>
          <p:nvPr/>
        </p:nvSpPr>
        <p:spPr>
          <a:xfrm>
            <a:off x="412794" y="695180"/>
            <a:ext cx="3117806" cy="707886"/>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Dulux Weathershield Roof Primer</a:t>
            </a:r>
          </a:p>
        </p:txBody>
      </p:sp>
      <p:sp>
        <p:nvSpPr>
          <p:cNvPr id="6" name="TextBox 5">
            <a:extLst>
              <a:ext uri="{FF2B5EF4-FFF2-40B4-BE49-F238E27FC236}">
                <a16:creationId xmlns:a16="http://schemas.microsoft.com/office/drawing/2014/main" id="{5DC9093F-E191-198F-7454-934B6F3DEEF3}"/>
              </a:ext>
            </a:extLst>
          </p:cNvPr>
          <p:cNvSpPr txBox="1"/>
          <p:nvPr/>
        </p:nvSpPr>
        <p:spPr>
          <a:xfrm>
            <a:off x="4357631" y="345572"/>
            <a:ext cx="3619501" cy="1015663"/>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Strong adhesion ensures that top coat binds effectively to surface</a:t>
            </a:r>
          </a:p>
        </p:txBody>
      </p:sp>
      <p:sp>
        <p:nvSpPr>
          <p:cNvPr id="7" name="TextBox 6">
            <a:extLst>
              <a:ext uri="{FF2B5EF4-FFF2-40B4-BE49-F238E27FC236}">
                <a16:creationId xmlns:a16="http://schemas.microsoft.com/office/drawing/2014/main" id="{68D0C0D8-4F74-A8AB-8832-C0F24D689F83}"/>
              </a:ext>
            </a:extLst>
          </p:cNvPr>
          <p:cNvSpPr txBox="1"/>
          <p:nvPr/>
        </p:nvSpPr>
        <p:spPr>
          <a:xfrm>
            <a:off x="214469" y="87875"/>
            <a:ext cx="6372224" cy="369332"/>
          </a:xfrm>
          <a:prstGeom prst="rect">
            <a:avLst/>
          </a:prstGeom>
          <a:noFill/>
        </p:spPr>
        <p:txBody>
          <a:bodyPr wrap="square">
            <a:spAutoFit/>
          </a:bodyPr>
          <a:lstStyle/>
          <a:p>
            <a:r>
              <a:rPr lang="en-US"/>
              <a:t>Benefits and Features</a:t>
            </a:r>
          </a:p>
        </p:txBody>
      </p:sp>
      <p:sp>
        <p:nvSpPr>
          <p:cNvPr id="8" name="Rectangle: Rounded Corners 7">
            <a:extLst>
              <a:ext uri="{FF2B5EF4-FFF2-40B4-BE49-F238E27FC236}">
                <a16:creationId xmlns:a16="http://schemas.microsoft.com/office/drawing/2014/main" id="{48F7B7C4-98E9-E450-AD33-ACFC2EB51F18}"/>
              </a:ext>
            </a:extLst>
          </p:cNvPr>
          <p:cNvSpPr/>
          <p:nvPr/>
        </p:nvSpPr>
        <p:spPr>
          <a:xfrm>
            <a:off x="3578297" y="1694780"/>
            <a:ext cx="4398835"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9" name="Rectangle: Rounded Corners 8">
            <a:extLst>
              <a:ext uri="{FF2B5EF4-FFF2-40B4-BE49-F238E27FC236}">
                <a16:creationId xmlns:a16="http://schemas.microsoft.com/office/drawing/2014/main" id="{7605FECD-A5CE-208E-0170-120DE4DFEDDB}"/>
              </a:ext>
            </a:extLst>
          </p:cNvPr>
          <p:cNvSpPr/>
          <p:nvPr/>
        </p:nvSpPr>
        <p:spPr>
          <a:xfrm>
            <a:off x="3578297" y="2946803"/>
            <a:ext cx="4365535"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0" name="TextBox 9">
            <a:extLst>
              <a:ext uri="{FF2B5EF4-FFF2-40B4-BE49-F238E27FC236}">
                <a16:creationId xmlns:a16="http://schemas.microsoft.com/office/drawing/2014/main" id="{0500C77A-D0DF-8C59-9BCE-EED24A411046}"/>
              </a:ext>
            </a:extLst>
          </p:cNvPr>
          <p:cNvSpPr txBox="1"/>
          <p:nvPr/>
        </p:nvSpPr>
        <p:spPr>
          <a:xfrm>
            <a:off x="4357631" y="1693580"/>
            <a:ext cx="3619501" cy="707886"/>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Comes with Alkali Guard Technology</a:t>
            </a:r>
          </a:p>
        </p:txBody>
      </p:sp>
      <p:sp>
        <p:nvSpPr>
          <p:cNvPr id="11" name="TextBox 10">
            <a:extLst>
              <a:ext uri="{FF2B5EF4-FFF2-40B4-BE49-F238E27FC236}">
                <a16:creationId xmlns:a16="http://schemas.microsoft.com/office/drawing/2014/main" id="{A16C2387-086E-B5DD-08C9-C1532513060F}"/>
              </a:ext>
            </a:extLst>
          </p:cNvPr>
          <p:cNvSpPr txBox="1"/>
          <p:nvPr/>
        </p:nvSpPr>
        <p:spPr>
          <a:xfrm>
            <a:off x="4324331" y="2929623"/>
            <a:ext cx="3652801" cy="707886"/>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Does not contain mercury or lead in the formulation.</a:t>
            </a:r>
          </a:p>
        </p:txBody>
      </p:sp>
      <p:pic>
        <p:nvPicPr>
          <p:cNvPr id="12" name="Picture 11" descr="Damp">
            <a:extLst>
              <a:ext uri="{FF2B5EF4-FFF2-40B4-BE49-F238E27FC236}">
                <a16:creationId xmlns:a16="http://schemas.microsoft.com/office/drawing/2014/main" id="{664EB8E5-64A1-AD84-02FC-577759C85551}"/>
              </a:ext>
            </a:extLst>
          </p:cNvPr>
          <p:cNvPicPr>
            <a:picLocks noChangeAspect="1" noChangeArrowheads="1"/>
          </p:cNvPicPr>
          <p:nvPr/>
        </p:nvPicPr>
        <p:blipFill>
          <a:blip r:embed="rId5" cstate="print"/>
          <a:srcRect/>
          <a:stretch>
            <a:fillRect/>
          </a:stretch>
        </p:blipFill>
        <p:spPr bwMode="auto">
          <a:xfrm>
            <a:off x="3502299" y="1947298"/>
            <a:ext cx="931330" cy="660610"/>
          </a:xfrm>
          <a:prstGeom prst="rect">
            <a:avLst/>
          </a:prstGeom>
          <a:noFill/>
          <a:ln w="9525">
            <a:noFill/>
            <a:miter lim="800000"/>
            <a:headEnd/>
            <a:tailEnd/>
          </a:ln>
        </p:spPr>
      </p:pic>
      <p:pic>
        <p:nvPicPr>
          <p:cNvPr id="13" name="Picture 12" descr="peel">
            <a:extLst>
              <a:ext uri="{FF2B5EF4-FFF2-40B4-BE49-F238E27FC236}">
                <a16:creationId xmlns:a16="http://schemas.microsoft.com/office/drawing/2014/main" id="{5C906709-1147-B79A-7D78-E730BFB22130}"/>
              </a:ext>
            </a:extLst>
          </p:cNvPr>
          <p:cNvPicPr>
            <a:picLocks noChangeAspect="1" noChangeArrowheads="1"/>
          </p:cNvPicPr>
          <p:nvPr/>
        </p:nvPicPr>
        <p:blipFill>
          <a:blip r:embed="rId6" cstate="print"/>
          <a:srcRect/>
          <a:stretch>
            <a:fillRect/>
          </a:stretch>
        </p:blipFill>
        <p:spPr bwMode="auto">
          <a:xfrm>
            <a:off x="3478451" y="490261"/>
            <a:ext cx="931330" cy="633037"/>
          </a:xfrm>
          <a:prstGeom prst="rect">
            <a:avLst/>
          </a:prstGeom>
          <a:noFill/>
          <a:ln w="9525">
            <a:noFill/>
            <a:miter lim="800000"/>
            <a:headEnd/>
            <a:tailEnd/>
          </a:ln>
        </p:spPr>
      </p:pic>
      <p:pic>
        <p:nvPicPr>
          <p:cNvPr id="14" name="Picture 13">
            <a:extLst>
              <a:ext uri="{FF2B5EF4-FFF2-40B4-BE49-F238E27FC236}">
                <a16:creationId xmlns:a16="http://schemas.microsoft.com/office/drawing/2014/main" id="{B2C656B9-4286-43A9-311F-E13444828466}"/>
              </a:ext>
            </a:extLst>
          </p:cNvPr>
          <p:cNvPicPr>
            <a:picLocks noChangeAspect="1"/>
          </p:cNvPicPr>
          <p:nvPr/>
        </p:nvPicPr>
        <p:blipFill>
          <a:blip r:embed="rId7"/>
          <a:stretch>
            <a:fillRect/>
          </a:stretch>
        </p:blipFill>
        <p:spPr>
          <a:xfrm>
            <a:off x="3464835" y="3194846"/>
            <a:ext cx="920451" cy="562124"/>
          </a:xfrm>
          <a:prstGeom prst="rect">
            <a:avLst/>
          </a:prstGeom>
        </p:spPr>
      </p:pic>
    </p:spTree>
    <p:extLst>
      <p:ext uri="{BB962C8B-B14F-4D97-AF65-F5344CB8AC3E}">
        <p14:creationId xmlns:p14="http://schemas.microsoft.com/office/powerpoint/2010/main" val="3618610951"/>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F35FB8-B9F4-C3BE-E178-76722414C101}"/>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0E0D7405-F9B6-612B-C75C-57A649C4E266}"/>
              </a:ext>
            </a:extLst>
          </p:cNvPr>
          <p:cNvSpPr txBox="1"/>
          <p:nvPr/>
        </p:nvSpPr>
        <p:spPr>
          <a:xfrm>
            <a:off x="160528" y="186356"/>
            <a:ext cx="6372224" cy="369332"/>
          </a:xfrm>
          <a:prstGeom prst="rect">
            <a:avLst/>
          </a:prstGeom>
          <a:noFill/>
        </p:spPr>
        <p:txBody>
          <a:bodyPr wrap="square">
            <a:spAutoFit/>
          </a:bodyPr>
          <a:lstStyle/>
          <a:p>
            <a:r>
              <a:rPr lang="en-US"/>
              <a:t>Features</a:t>
            </a:r>
          </a:p>
        </p:txBody>
      </p:sp>
      <p:sp>
        <p:nvSpPr>
          <p:cNvPr id="4" name="Flowchart: Terminator 3">
            <a:extLst>
              <a:ext uri="{FF2B5EF4-FFF2-40B4-BE49-F238E27FC236}">
                <a16:creationId xmlns:a16="http://schemas.microsoft.com/office/drawing/2014/main" id="{8562BCA5-EF55-F197-39C7-BC055190DF44}"/>
              </a:ext>
            </a:extLst>
          </p:cNvPr>
          <p:cNvSpPr/>
          <p:nvPr/>
        </p:nvSpPr>
        <p:spPr>
          <a:xfrm>
            <a:off x="-374878" y="2025342"/>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sp>
        <p:nvSpPr>
          <p:cNvPr id="5" name="Flowchart: Terminator 4">
            <a:extLst>
              <a:ext uri="{FF2B5EF4-FFF2-40B4-BE49-F238E27FC236}">
                <a16:creationId xmlns:a16="http://schemas.microsoft.com/office/drawing/2014/main" id="{AE7B78F4-FCE4-61CB-D812-CD7337A9349E}"/>
              </a:ext>
            </a:extLst>
          </p:cNvPr>
          <p:cNvSpPr/>
          <p:nvPr/>
        </p:nvSpPr>
        <p:spPr>
          <a:xfrm>
            <a:off x="850901" y="1845164"/>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matt</a:t>
            </a:r>
          </a:p>
        </p:txBody>
      </p:sp>
      <p:sp>
        <p:nvSpPr>
          <p:cNvPr id="6" name="Flowchart: Terminator 5">
            <a:extLst>
              <a:ext uri="{FF2B5EF4-FFF2-40B4-BE49-F238E27FC236}">
                <a16:creationId xmlns:a16="http://schemas.microsoft.com/office/drawing/2014/main" id="{2C1B8905-9384-3CE4-F596-7E6013D09297}"/>
              </a:ext>
            </a:extLst>
          </p:cNvPr>
          <p:cNvSpPr/>
          <p:nvPr/>
        </p:nvSpPr>
        <p:spPr>
          <a:xfrm>
            <a:off x="2419862" y="192452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20- mt</a:t>
            </a:r>
            <a:r>
              <a:rPr lang="en-IN" sz="1100" baseline="30000"/>
              <a:t>2</a:t>
            </a:r>
            <a:r>
              <a:rPr lang="en-IN" sz="1100"/>
              <a:t>/Lt</a:t>
            </a:r>
          </a:p>
        </p:txBody>
      </p:sp>
      <p:sp>
        <p:nvSpPr>
          <p:cNvPr id="7" name="Flowchart: Terminator 6">
            <a:extLst>
              <a:ext uri="{FF2B5EF4-FFF2-40B4-BE49-F238E27FC236}">
                <a16:creationId xmlns:a16="http://schemas.microsoft.com/office/drawing/2014/main" id="{4164F550-2C03-7AD4-463E-7DD0964FEFE9}"/>
              </a:ext>
            </a:extLst>
          </p:cNvPr>
          <p:cNvSpPr/>
          <p:nvPr/>
        </p:nvSpPr>
        <p:spPr>
          <a:xfrm>
            <a:off x="932818" y="3531845"/>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Low Odour &amp; Low VOC</a:t>
            </a:r>
          </a:p>
        </p:txBody>
      </p:sp>
      <p:sp>
        <p:nvSpPr>
          <p:cNvPr id="8" name="Flowchart: Terminator 7">
            <a:extLst>
              <a:ext uri="{FF2B5EF4-FFF2-40B4-BE49-F238E27FC236}">
                <a16:creationId xmlns:a16="http://schemas.microsoft.com/office/drawing/2014/main" id="{1907F31D-92F5-B0DE-2CC2-01E4116400D3}"/>
              </a:ext>
            </a:extLst>
          </p:cNvPr>
          <p:cNvSpPr/>
          <p:nvPr/>
        </p:nvSpPr>
        <p:spPr>
          <a:xfrm>
            <a:off x="3623638" y="1921902"/>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Single colour - Grey</a:t>
            </a:r>
          </a:p>
        </p:txBody>
      </p:sp>
      <p:sp>
        <p:nvSpPr>
          <p:cNvPr id="9" name="Flowchart: Terminator 8">
            <a:extLst>
              <a:ext uri="{FF2B5EF4-FFF2-40B4-BE49-F238E27FC236}">
                <a16:creationId xmlns:a16="http://schemas.microsoft.com/office/drawing/2014/main" id="{9A5C4E6B-56B2-A61C-A0C5-CB733B8B318F}"/>
              </a:ext>
            </a:extLst>
          </p:cNvPr>
          <p:cNvSpPr/>
          <p:nvPr/>
        </p:nvSpPr>
        <p:spPr>
          <a:xfrm>
            <a:off x="2970048" y="342410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5L and 18L </a:t>
            </a:r>
          </a:p>
        </p:txBody>
      </p:sp>
      <p:sp>
        <p:nvSpPr>
          <p:cNvPr id="10" name="Flowchart: Terminator 9">
            <a:extLst>
              <a:ext uri="{FF2B5EF4-FFF2-40B4-BE49-F238E27FC236}">
                <a16:creationId xmlns:a16="http://schemas.microsoft.com/office/drawing/2014/main" id="{910DB290-A478-28B0-86C0-88B918770B5B}"/>
              </a:ext>
            </a:extLst>
          </p:cNvPr>
          <p:cNvSpPr/>
          <p:nvPr/>
        </p:nvSpPr>
        <p:spPr>
          <a:xfrm>
            <a:off x="4331959" y="341958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Comes with a warranty</a:t>
            </a:r>
          </a:p>
        </p:txBody>
      </p:sp>
      <p:sp>
        <p:nvSpPr>
          <p:cNvPr id="11" name="TextBox 10">
            <a:extLst>
              <a:ext uri="{FF2B5EF4-FFF2-40B4-BE49-F238E27FC236}">
                <a16:creationId xmlns:a16="http://schemas.microsoft.com/office/drawing/2014/main" id="{B8074C19-B517-4A64-02B2-1689950A1EEB}"/>
              </a:ext>
            </a:extLst>
          </p:cNvPr>
          <p:cNvSpPr txBox="1"/>
          <p:nvPr/>
        </p:nvSpPr>
        <p:spPr>
          <a:xfrm>
            <a:off x="2817953" y="4652295"/>
            <a:ext cx="3448049" cy="369332"/>
          </a:xfrm>
          <a:prstGeom prst="rect">
            <a:avLst/>
          </a:prstGeom>
          <a:noFill/>
        </p:spPr>
        <p:txBody>
          <a:bodyPr wrap="square">
            <a:spAutoFit/>
          </a:bodyPr>
          <a:lstStyle/>
          <a:p>
            <a:pPr algn="l" rtl="0" fontAlgn="base"/>
            <a:r>
              <a:rPr lang="en-US" i="1">
                <a:solidFill>
                  <a:schemeClr val="bg1"/>
                </a:solidFill>
              </a:rPr>
              <a:t>Click each icon to learn more. </a:t>
            </a:r>
          </a:p>
        </p:txBody>
      </p:sp>
      <p:grpSp>
        <p:nvGrpSpPr>
          <p:cNvPr id="13" name="Group 12">
            <a:extLst>
              <a:ext uri="{FF2B5EF4-FFF2-40B4-BE49-F238E27FC236}">
                <a16:creationId xmlns:a16="http://schemas.microsoft.com/office/drawing/2014/main" id="{36EA6CAE-A0D4-2B20-7D04-341C2781252B}"/>
              </a:ext>
            </a:extLst>
          </p:cNvPr>
          <p:cNvGrpSpPr/>
          <p:nvPr/>
        </p:nvGrpSpPr>
        <p:grpSpPr>
          <a:xfrm>
            <a:off x="1108660" y="1089391"/>
            <a:ext cx="732200" cy="603648"/>
            <a:chOff x="3187704" y="503290"/>
            <a:chExt cx="732200" cy="603648"/>
          </a:xfrm>
        </p:grpSpPr>
        <p:sp>
          <p:nvSpPr>
            <p:cNvPr id="14" name="Flowchart: Process 13">
              <a:extLst>
                <a:ext uri="{FF2B5EF4-FFF2-40B4-BE49-F238E27FC236}">
                  <a16:creationId xmlns:a16="http://schemas.microsoft.com/office/drawing/2014/main" id="{109E521A-AA72-1F85-38A8-90B457167185}"/>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5" name="Flowchart: Process 14">
              <a:extLst>
                <a:ext uri="{FF2B5EF4-FFF2-40B4-BE49-F238E27FC236}">
                  <a16:creationId xmlns:a16="http://schemas.microsoft.com/office/drawing/2014/main" id="{1B06CD47-F965-870C-9C76-369FC8D1EE77}"/>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16" name="Picture 4">
            <a:extLst>
              <a:ext uri="{FF2B5EF4-FFF2-40B4-BE49-F238E27FC236}">
                <a16:creationId xmlns:a16="http://schemas.microsoft.com/office/drawing/2014/main" id="{915846EC-B33E-4981-4AD8-6EACEAFA9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969" y="963434"/>
            <a:ext cx="559207" cy="57615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F4D4427-F973-28BA-9FAF-D73E831A4480}"/>
              </a:ext>
            </a:extLst>
          </p:cNvPr>
          <p:cNvGrpSpPr/>
          <p:nvPr/>
        </p:nvGrpSpPr>
        <p:grpSpPr>
          <a:xfrm>
            <a:off x="2593039" y="1089391"/>
            <a:ext cx="732200" cy="603648"/>
            <a:chOff x="3187704" y="503290"/>
            <a:chExt cx="732200" cy="603648"/>
          </a:xfrm>
        </p:grpSpPr>
        <p:sp>
          <p:nvSpPr>
            <p:cNvPr id="18" name="Flowchart: Process 17">
              <a:extLst>
                <a:ext uri="{FF2B5EF4-FFF2-40B4-BE49-F238E27FC236}">
                  <a16:creationId xmlns:a16="http://schemas.microsoft.com/office/drawing/2014/main" id="{943A1616-1081-F2D1-9CC7-2D6CDA14B1EC}"/>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9" name="Flowchart: Process 18">
              <a:extLst>
                <a:ext uri="{FF2B5EF4-FFF2-40B4-BE49-F238E27FC236}">
                  <a16:creationId xmlns:a16="http://schemas.microsoft.com/office/drawing/2014/main" id="{17CFBEAB-FD50-3400-B53D-749C07744B3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0" name="Group 19">
            <a:extLst>
              <a:ext uri="{FF2B5EF4-FFF2-40B4-BE49-F238E27FC236}">
                <a16:creationId xmlns:a16="http://schemas.microsoft.com/office/drawing/2014/main" id="{7449993F-29ED-241D-52F4-897AF69C6905}"/>
              </a:ext>
            </a:extLst>
          </p:cNvPr>
          <p:cNvGrpSpPr/>
          <p:nvPr/>
        </p:nvGrpSpPr>
        <p:grpSpPr>
          <a:xfrm>
            <a:off x="4530598" y="2638141"/>
            <a:ext cx="732200" cy="603648"/>
            <a:chOff x="3187704" y="503290"/>
            <a:chExt cx="732200" cy="603648"/>
          </a:xfrm>
        </p:grpSpPr>
        <p:sp>
          <p:nvSpPr>
            <p:cNvPr id="21" name="Flowchart: Process 20">
              <a:extLst>
                <a:ext uri="{FF2B5EF4-FFF2-40B4-BE49-F238E27FC236}">
                  <a16:creationId xmlns:a16="http://schemas.microsoft.com/office/drawing/2014/main" id="{E620291E-81DF-598D-ABE7-B11B9FCB745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2" name="Flowchart: Process 21">
              <a:extLst>
                <a:ext uri="{FF2B5EF4-FFF2-40B4-BE49-F238E27FC236}">
                  <a16:creationId xmlns:a16="http://schemas.microsoft.com/office/drawing/2014/main" id="{6BA791AC-2E10-5EF1-9C36-B107DF9A1DD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3" name="Group 22">
            <a:extLst>
              <a:ext uri="{FF2B5EF4-FFF2-40B4-BE49-F238E27FC236}">
                <a16:creationId xmlns:a16="http://schemas.microsoft.com/office/drawing/2014/main" id="{0586509C-1A88-53E6-7C83-D54DD0905CDE}"/>
              </a:ext>
            </a:extLst>
          </p:cNvPr>
          <p:cNvGrpSpPr/>
          <p:nvPr/>
        </p:nvGrpSpPr>
        <p:grpSpPr>
          <a:xfrm>
            <a:off x="-244017" y="1093767"/>
            <a:ext cx="732200" cy="603648"/>
            <a:chOff x="3187704" y="503290"/>
            <a:chExt cx="732200" cy="603648"/>
          </a:xfrm>
        </p:grpSpPr>
        <p:sp>
          <p:nvSpPr>
            <p:cNvPr id="24" name="Flowchart: Process 23">
              <a:extLst>
                <a:ext uri="{FF2B5EF4-FFF2-40B4-BE49-F238E27FC236}">
                  <a16:creationId xmlns:a16="http://schemas.microsoft.com/office/drawing/2014/main" id="{CCD5B1C5-57A5-A443-1BE7-2C9628E9FC43}"/>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5" name="Flowchart: Process 24">
              <a:extLst>
                <a:ext uri="{FF2B5EF4-FFF2-40B4-BE49-F238E27FC236}">
                  <a16:creationId xmlns:a16="http://schemas.microsoft.com/office/drawing/2014/main" id="{5891DCDC-C647-366B-533C-EC8817CE144A}"/>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6" name="Group 25">
            <a:extLst>
              <a:ext uri="{FF2B5EF4-FFF2-40B4-BE49-F238E27FC236}">
                <a16:creationId xmlns:a16="http://schemas.microsoft.com/office/drawing/2014/main" id="{0F253222-93B6-2740-870F-2D2F2371025E}"/>
              </a:ext>
            </a:extLst>
          </p:cNvPr>
          <p:cNvGrpSpPr/>
          <p:nvPr/>
        </p:nvGrpSpPr>
        <p:grpSpPr>
          <a:xfrm>
            <a:off x="3933546" y="1028312"/>
            <a:ext cx="732200" cy="603648"/>
            <a:chOff x="3187704" y="503290"/>
            <a:chExt cx="732200" cy="603648"/>
          </a:xfrm>
        </p:grpSpPr>
        <p:sp>
          <p:nvSpPr>
            <p:cNvPr id="27" name="Flowchart: Process 26">
              <a:extLst>
                <a:ext uri="{FF2B5EF4-FFF2-40B4-BE49-F238E27FC236}">
                  <a16:creationId xmlns:a16="http://schemas.microsoft.com/office/drawing/2014/main" id="{21D901E4-11C1-A21F-8258-80F6EF3B019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8" name="Flowchart: Process 27">
              <a:extLst>
                <a:ext uri="{FF2B5EF4-FFF2-40B4-BE49-F238E27FC236}">
                  <a16:creationId xmlns:a16="http://schemas.microsoft.com/office/drawing/2014/main" id="{FB2793EF-9D94-8FC0-7CCA-C2D487274331}"/>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9" name="Group 28">
            <a:extLst>
              <a:ext uri="{FF2B5EF4-FFF2-40B4-BE49-F238E27FC236}">
                <a16:creationId xmlns:a16="http://schemas.microsoft.com/office/drawing/2014/main" id="{F89D4597-2E87-A3A3-3394-C58E96FB8541}"/>
              </a:ext>
            </a:extLst>
          </p:cNvPr>
          <p:cNvGrpSpPr/>
          <p:nvPr/>
        </p:nvGrpSpPr>
        <p:grpSpPr>
          <a:xfrm>
            <a:off x="1108660" y="2733675"/>
            <a:ext cx="732200" cy="603648"/>
            <a:chOff x="3187704" y="503290"/>
            <a:chExt cx="732200" cy="603648"/>
          </a:xfrm>
        </p:grpSpPr>
        <p:sp>
          <p:nvSpPr>
            <p:cNvPr id="30" name="Flowchart: Process 29">
              <a:extLst>
                <a:ext uri="{FF2B5EF4-FFF2-40B4-BE49-F238E27FC236}">
                  <a16:creationId xmlns:a16="http://schemas.microsoft.com/office/drawing/2014/main" id="{456E3BC1-5C71-DB7A-D475-01B01841450B}"/>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1" name="Flowchart: Process 30">
              <a:extLst>
                <a:ext uri="{FF2B5EF4-FFF2-40B4-BE49-F238E27FC236}">
                  <a16:creationId xmlns:a16="http://schemas.microsoft.com/office/drawing/2014/main" id="{21105496-89A6-BB67-EFAA-6AD4EFD02C3C}"/>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5" name="Group 34">
            <a:extLst>
              <a:ext uri="{FF2B5EF4-FFF2-40B4-BE49-F238E27FC236}">
                <a16:creationId xmlns:a16="http://schemas.microsoft.com/office/drawing/2014/main" id="{CFF1CA08-6382-4F30-3005-93BCC54B58EB}"/>
              </a:ext>
            </a:extLst>
          </p:cNvPr>
          <p:cNvGrpSpPr/>
          <p:nvPr/>
        </p:nvGrpSpPr>
        <p:grpSpPr>
          <a:xfrm>
            <a:off x="3127368" y="2686511"/>
            <a:ext cx="732200" cy="603648"/>
            <a:chOff x="3187704" y="503290"/>
            <a:chExt cx="732200" cy="603648"/>
          </a:xfrm>
        </p:grpSpPr>
        <p:sp>
          <p:nvSpPr>
            <p:cNvPr id="36" name="Flowchart: Process 35">
              <a:extLst>
                <a:ext uri="{FF2B5EF4-FFF2-40B4-BE49-F238E27FC236}">
                  <a16:creationId xmlns:a16="http://schemas.microsoft.com/office/drawing/2014/main" id="{915CC9D3-9A45-6C67-A69C-20FE6B53F5D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7" name="Flowchart: Process 36">
              <a:extLst>
                <a:ext uri="{FF2B5EF4-FFF2-40B4-BE49-F238E27FC236}">
                  <a16:creationId xmlns:a16="http://schemas.microsoft.com/office/drawing/2014/main" id="{D4D4AA6D-5898-2A8A-DAE2-55997BDB5941}"/>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38" name="Picture 8">
            <a:extLst>
              <a:ext uri="{FF2B5EF4-FFF2-40B4-BE49-F238E27FC236}">
                <a16:creationId xmlns:a16="http://schemas.microsoft.com/office/drawing/2014/main" id="{DB8368B3-DEA0-091C-3C89-E737A0A9A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721" y="897045"/>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12">
            <a:extLst>
              <a:ext uri="{FF2B5EF4-FFF2-40B4-BE49-F238E27FC236}">
                <a16:creationId xmlns:a16="http://schemas.microsoft.com/office/drawing/2014/main" id="{6C0815D5-E596-4E41-3049-49248D7648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5014"/>
          <a:stretch/>
        </p:blipFill>
        <p:spPr bwMode="auto">
          <a:xfrm>
            <a:off x="3173053" y="2733675"/>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BE80E850-460D-4FA8-1F7E-0CF160535943}"/>
              </a:ext>
            </a:extLst>
          </p:cNvPr>
          <p:cNvPicPr>
            <a:picLocks noChangeAspect="1"/>
          </p:cNvPicPr>
          <p:nvPr/>
        </p:nvPicPr>
        <p:blipFill>
          <a:blip r:embed="rId7"/>
          <a:stretch>
            <a:fillRect/>
          </a:stretch>
        </p:blipFill>
        <p:spPr>
          <a:xfrm>
            <a:off x="2616879" y="992651"/>
            <a:ext cx="638473" cy="621671"/>
          </a:xfrm>
          <a:prstGeom prst="rect">
            <a:avLst/>
          </a:prstGeom>
          <a:effectLst>
            <a:outerShdw blurRad="50800" dist="38100" dir="2700000" algn="tl" rotWithShape="0">
              <a:prstClr val="black">
                <a:alpha val="40000"/>
              </a:prstClr>
            </a:outerShdw>
          </a:effectLst>
        </p:spPr>
      </p:pic>
      <p:pic>
        <p:nvPicPr>
          <p:cNvPr id="42" name="Picture 41">
            <a:extLst>
              <a:ext uri="{FF2B5EF4-FFF2-40B4-BE49-F238E27FC236}">
                <a16:creationId xmlns:a16="http://schemas.microsoft.com/office/drawing/2014/main" id="{3BFF26E4-3AC4-1282-D7C7-3AE6B529F9EE}"/>
              </a:ext>
            </a:extLst>
          </p:cNvPr>
          <p:cNvPicPr>
            <a:picLocks noChangeAspect="1"/>
          </p:cNvPicPr>
          <p:nvPr/>
        </p:nvPicPr>
        <p:blipFill>
          <a:blip r:embed="rId8"/>
          <a:stretch>
            <a:fillRect/>
          </a:stretch>
        </p:blipFill>
        <p:spPr>
          <a:xfrm>
            <a:off x="-2491" y="1136842"/>
            <a:ext cx="283492" cy="373489"/>
          </a:xfrm>
          <a:prstGeom prst="rect">
            <a:avLst/>
          </a:prstGeom>
        </p:spPr>
      </p:pic>
      <p:pic>
        <p:nvPicPr>
          <p:cNvPr id="44" name="Picture 43">
            <a:extLst>
              <a:ext uri="{FF2B5EF4-FFF2-40B4-BE49-F238E27FC236}">
                <a16:creationId xmlns:a16="http://schemas.microsoft.com/office/drawing/2014/main" id="{48CD779E-A381-F91E-B879-AA9386A8C36D}"/>
              </a:ext>
            </a:extLst>
          </p:cNvPr>
          <p:cNvPicPr>
            <a:picLocks noChangeAspect="1"/>
          </p:cNvPicPr>
          <p:nvPr/>
        </p:nvPicPr>
        <p:blipFill>
          <a:blip r:embed="rId9"/>
          <a:stretch>
            <a:fillRect/>
          </a:stretch>
        </p:blipFill>
        <p:spPr>
          <a:xfrm>
            <a:off x="1160063" y="2881821"/>
            <a:ext cx="629394" cy="342542"/>
          </a:xfrm>
          <a:prstGeom prst="rect">
            <a:avLst/>
          </a:prstGeom>
        </p:spPr>
      </p:pic>
      <p:pic>
        <p:nvPicPr>
          <p:cNvPr id="4098" name="Picture 2">
            <a:extLst>
              <a:ext uri="{FF2B5EF4-FFF2-40B4-BE49-F238E27FC236}">
                <a16:creationId xmlns:a16="http://schemas.microsoft.com/office/drawing/2014/main" id="{48F305E2-F514-72B3-E5F9-9F07074F89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6827" y="2670186"/>
            <a:ext cx="476837" cy="45457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674CD6C0-5942-3431-19D7-CBE4D74B6F97}"/>
              </a:ext>
            </a:extLst>
          </p:cNvPr>
          <p:cNvPicPr>
            <a:picLocks noChangeAspect="1" noChangeArrowheads="1"/>
          </p:cNvPicPr>
          <p:nvPr/>
        </p:nvPicPr>
        <p:blipFill>
          <a:blip r:embed="rId11"/>
          <a:srcRect/>
          <a:stretch/>
        </p:blipFill>
        <p:spPr bwMode="auto">
          <a:xfrm>
            <a:off x="6362769" y="1994830"/>
            <a:ext cx="2102435" cy="256964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4887955"/>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7C2281E-AF31-A45D-01E4-3B2102931421}"/>
              </a:ext>
            </a:extLst>
          </p:cNvPr>
          <p:cNvPicPr>
            <a:picLocks noChangeAspect="1"/>
          </p:cNvPicPr>
          <p:nvPr/>
        </p:nvPicPr>
        <p:blipFill rotWithShape="1">
          <a:blip r:embed="rId3"/>
          <a:srcRect t="8040" b="8040"/>
          <a:stretch/>
        </p:blipFill>
        <p:spPr>
          <a:xfrm>
            <a:off x="-34835" y="0"/>
            <a:ext cx="9213669" cy="5143500"/>
          </a:xfrm>
          <a:prstGeom prst="rect">
            <a:avLst/>
          </a:prstGeom>
        </p:spPr>
      </p:pic>
      <p:pic>
        <p:nvPicPr>
          <p:cNvPr id="82946" name="Picture 2" descr="Free photo tired and gloomy cute woman in striped blouse, holding palm on forehead, feeling under pressure, being exhausted and gazing upset over gray wall">
            <a:extLst>
              <a:ext uri="{FF2B5EF4-FFF2-40B4-BE49-F238E27FC236}">
                <a16:creationId xmlns:a16="http://schemas.microsoft.com/office/drawing/2014/main" id="{E78AA721-8537-4917-CAA5-4EEB53AA717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317998" y="1171575"/>
            <a:ext cx="4711701" cy="3971925"/>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E769B7-3661-1564-BF75-B4F1D0753E38}"/>
              </a:ext>
            </a:extLst>
          </p:cNvPr>
          <p:cNvSpPr txBox="1"/>
          <p:nvPr/>
        </p:nvSpPr>
        <p:spPr>
          <a:xfrm>
            <a:off x="742951" y="120134"/>
            <a:ext cx="6372224" cy="369332"/>
          </a:xfrm>
          <a:prstGeom prst="rect">
            <a:avLst/>
          </a:prstGeom>
          <a:noFill/>
        </p:spPr>
        <p:txBody>
          <a:bodyPr wrap="square">
            <a:spAutoFit/>
          </a:bodyPr>
          <a:lstStyle/>
          <a:p>
            <a:r>
              <a:rPr lang="en-US">
                <a:solidFill>
                  <a:schemeClr val="bg1"/>
                </a:solidFill>
              </a:rPr>
              <a:t>Problem Statement</a:t>
            </a:r>
          </a:p>
        </p:txBody>
      </p:sp>
      <p:sp>
        <p:nvSpPr>
          <p:cNvPr id="4" name="TextBox 3">
            <a:extLst>
              <a:ext uri="{FF2B5EF4-FFF2-40B4-BE49-F238E27FC236}">
                <a16:creationId xmlns:a16="http://schemas.microsoft.com/office/drawing/2014/main" id="{FCF46DB2-FEA3-22A5-3CB9-526E4015CC2F}"/>
              </a:ext>
            </a:extLst>
          </p:cNvPr>
          <p:cNvSpPr txBox="1"/>
          <p:nvPr/>
        </p:nvSpPr>
        <p:spPr>
          <a:xfrm>
            <a:off x="1353268" y="1005936"/>
            <a:ext cx="2186902"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solidFill>
                  <a:schemeClr val="bg1">
                    <a:lumMod val="95000"/>
                  </a:schemeClr>
                </a:solidFill>
              </a:rPr>
              <a:t>Click the puzzle icon to view Martha’s last issue</a:t>
            </a:r>
          </a:p>
        </p:txBody>
      </p:sp>
      <p:pic>
        <p:nvPicPr>
          <p:cNvPr id="5" name="Picture 2">
            <a:extLst>
              <a:ext uri="{FF2B5EF4-FFF2-40B4-BE49-F238E27FC236}">
                <a16:creationId xmlns:a16="http://schemas.microsoft.com/office/drawing/2014/main" id="{95481644-245A-21D3-721E-0710CBCE5DB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6236" y="2502432"/>
            <a:ext cx="1342964" cy="1310209"/>
          </a:xfrm>
          <a:prstGeom prst="rect">
            <a:avLst/>
          </a:prstGeom>
          <a:noFill/>
          <a:effectLst>
            <a:glow rad="228600">
              <a:schemeClr val="accent4">
                <a:satMod val="175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2592384"/>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EE3FC93-FFE8-8779-9FD3-EA4882E03742}"/>
              </a:ext>
            </a:extLst>
          </p:cNvPr>
          <p:cNvPicPr>
            <a:picLocks noChangeAspect="1"/>
          </p:cNvPicPr>
          <p:nvPr/>
        </p:nvPicPr>
        <p:blipFill rotWithShape="1">
          <a:blip r:embed="rId3"/>
          <a:srcRect t="16050"/>
          <a:stretch/>
        </p:blipFill>
        <p:spPr>
          <a:xfrm>
            <a:off x="-34835" y="0"/>
            <a:ext cx="9213669" cy="5143500"/>
          </a:xfrm>
          <a:prstGeom prst="rect">
            <a:avLst/>
          </a:prstGeom>
        </p:spPr>
      </p:pic>
      <p:sp>
        <p:nvSpPr>
          <p:cNvPr id="4" name="TextBox 3">
            <a:extLst>
              <a:ext uri="{FF2B5EF4-FFF2-40B4-BE49-F238E27FC236}">
                <a16:creationId xmlns:a16="http://schemas.microsoft.com/office/drawing/2014/main" id="{7E85DCB2-4E4D-6EAC-FB95-719C167D8681}"/>
              </a:ext>
            </a:extLst>
          </p:cNvPr>
          <p:cNvSpPr txBox="1"/>
          <p:nvPr/>
        </p:nvSpPr>
        <p:spPr>
          <a:xfrm>
            <a:off x="214469" y="87875"/>
            <a:ext cx="6372224" cy="369332"/>
          </a:xfrm>
          <a:prstGeom prst="rect">
            <a:avLst/>
          </a:prstGeom>
          <a:noFill/>
        </p:spPr>
        <p:txBody>
          <a:bodyPr wrap="square">
            <a:spAutoFit/>
          </a:bodyPr>
          <a:lstStyle/>
          <a:p>
            <a:r>
              <a:rPr lang="en-US"/>
              <a:t>Benefits and Features</a:t>
            </a:r>
          </a:p>
        </p:txBody>
      </p:sp>
      <p:pic>
        <p:nvPicPr>
          <p:cNvPr id="6" name="Picture 4">
            <a:extLst>
              <a:ext uri="{FF2B5EF4-FFF2-40B4-BE49-F238E27FC236}">
                <a16:creationId xmlns:a16="http://schemas.microsoft.com/office/drawing/2014/main" id="{2DB17117-724D-B40C-78C9-3782A3C775F1}"/>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b="2061"/>
          <a:stretch/>
        </p:blipFill>
        <p:spPr bwMode="auto">
          <a:xfrm>
            <a:off x="507440" y="1925121"/>
            <a:ext cx="2490302" cy="3098245"/>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6">
            <a:extLst>
              <a:ext uri="{FF2B5EF4-FFF2-40B4-BE49-F238E27FC236}">
                <a16:creationId xmlns:a16="http://schemas.microsoft.com/office/drawing/2014/main" id="{938DC06E-A86B-680E-7F38-41299376E1DC}"/>
              </a:ext>
            </a:extLst>
          </p:cNvPr>
          <p:cNvSpPr txBox="1"/>
          <p:nvPr/>
        </p:nvSpPr>
        <p:spPr>
          <a:xfrm>
            <a:off x="507440" y="789324"/>
            <a:ext cx="2217022" cy="101566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Dulux </a:t>
            </a:r>
            <a:r>
              <a:rPr lang="en-US" sz="2000"/>
              <a:t>Exterior &amp; Interior Sealer </a:t>
            </a:r>
            <a:r>
              <a:rPr lang="en-SG" sz="2000"/>
              <a:t>(Water-based)</a:t>
            </a:r>
          </a:p>
        </p:txBody>
      </p:sp>
      <p:sp>
        <p:nvSpPr>
          <p:cNvPr id="5" name="Rectangle: Rounded Corners 4">
            <a:extLst>
              <a:ext uri="{FF2B5EF4-FFF2-40B4-BE49-F238E27FC236}">
                <a16:creationId xmlns:a16="http://schemas.microsoft.com/office/drawing/2014/main" id="{5965058A-5626-EAC7-0189-78D2DF35ECFD}"/>
              </a:ext>
            </a:extLst>
          </p:cNvPr>
          <p:cNvSpPr/>
          <p:nvPr/>
        </p:nvSpPr>
        <p:spPr>
          <a:xfrm>
            <a:off x="3578297" y="327985"/>
            <a:ext cx="4382067"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9" name="TextBox 8">
            <a:extLst>
              <a:ext uri="{FF2B5EF4-FFF2-40B4-BE49-F238E27FC236}">
                <a16:creationId xmlns:a16="http://schemas.microsoft.com/office/drawing/2014/main" id="{79080064-89F8-1CFA-F0DD-BEE62424BC2D}"/>
              </a:ext>
            </a:extLst>
          </p:cNvPr>
          <p:cNvSpPr txBox="1"/>
          <p:nvPr/>
        </p:nvSpPr>
        <p:spPr>
          <a:xfrm>
            <a:off x="4357631" y="345572"/>
            <a:ext cx="3619501" cy="1015663"/>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Strong adhesion ensures that top coat binds effectively to surface</a:t>
            </a:r>
          </a:p>
        </p:txBody>
      </p:sp>
      <p:sp>
        <p:nvSpPr>
          <p:cNvPr id="10" name="Rectangle: Rounded Corners 9">
            <a:extLst>
              <a:ext uri="{FF2B5EF4-FFF2-40B4-BE49-F238E27FC236}">
                <a16:creationId xmlns:a16="http://schemas.microsoft.com/office/drawing/2014/main" id="{95486029-F4F3-693F-1A7F-38E91A98D1BF}"/>
              </a:ext>
            </a:extLst>
          </p:cNvPr>
          <p:cNvSpPr/>
          <p:nvPr/>
        </p:nvSpPr>
        <p:spPr>
          <a:xfrm>
            <a:off x="3578297" y="1694780"/>
            <a:ext cx="4398835"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1" name="Rectangle: Rounded Corners 10">
            <a:extLst>
              <a:ext uri="{FF2B5EF4-FFF2-40B4-BE49-F238E27FC236}">
                <a16:creationId xmlns:a16="http://schemas.microsoft.com/office/drawing/2014/main" id="{5382F741-1EE5-0CB4-2A03-F1DA523E437B}"/>
              </a:ext>
            </a:extLst>
          </p:cNvPr>
          <p:cNvSpPr/>
          <p:nvPr/>
        </p:nvSpPr>
        <p:spPr>
          <a:xfrm>
            <a:off x="3578297" y="2946803"/>
            <a:ext cx="4365535" cy="1033250"/>
          </a:xfrm>
          <a:prstGeom prst="roundRect">
            <a:avLst/>
          </a:prstGeom>
          <a:solidFill>
            <a:schemeClr val="bg1">
              <a:lumMod val="75000"/>
            </a:schemeClr>
          </a:solidFill>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2" name="TextBox 11">
            <a:extLst>
              <a:ext uri="{FF2B5EF4-FFF2-40B4-BE49-F238E27FC236}">
                <a16:creationId xmlns:a16="http://schemas.microsoft.com/office/drawing/2014/main" id="{69C3864E-A95B-0C10-81F8-886B83DBA75E}"/>
              </a:ext>
            </a:extLst>
          </p:cNvPr>
          <p:cNvSpPr txBox="1"/>
          <p:nvPr/>
        </p:nvSpPr>
        <p:spPr>
          <a:xfrm>
            <a:off x="4357631" y="1693580"/>
            <a:ext cx="3619501" cy="707886"/>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Comes with Alkali Guard Technology</a:t>
            </a:r>
          </a:p>
        </p:txBody>
      </p:sp>
      <p:sp>
        <p:nvSpPr>
          <p:cNvPr id="13" name="TextBox 12">
            <a:extLst>
              <a:ext uri="{FF2B5EF4-FFF2-40B4-BE49-F238E27FC236}">
                <a16:creationId xmlns:a16="http://schemas.microsoft.com/office/drawing/2014/main" id="{BB35C9CF-8310-D7E7-CB7F-C3FF6365866B}"/>
              </a:ext>
            </a:extLst>
          </p:cNvPr>
          <p:cNvSpPr txBox="1"/>
          <p:nvPr/>
        </p:nvSpPr>
        <p:spPr>
          <a:xfrm>
            <a:off x="4324331" y="2929623"/>
            <a:ext cx="3652801" cy="707886"/>
          </a:xfrm>
          <a:prstGeom prst="rect">
            <a:avLst/>
          </a:prstGeom>
          <a:noFill/>
          <a:ln>
            <a:noFill/>
          </a:ln>
          <a:effectLst/>
          <a:scene3d>
            <a:camera prst="orthographicFront">
              <a:rot lat="0" lon="0" rev="0"/>
            </a:camera>
            <a:lightRig rig="contrasting" dir="t">
              <a:rot lat="0" lon="0" rev="1500000"/>
            </a:lightRig>
          </a:scene3d>
          <a:sp3d prstMaterial="metal">
            <a:bevelT w="88900" h="88900"/>
          </a:sp3d>
        </p:spPr>
        <p:txBody>
          <a:bodyPr wrap="square">
            <a:spAutoFit/>
          </a:bodyPr>
          <a:lstStyle>
            <a:defPPr>
              <a:defRPr lang="nl-NL"/>
            </a:defPPr>
            <a:lvl1pPr>
              <a:defRPr sz="2400"/>
            </a:lvl1pPr>
          </a:lstStyle>
          <a:p>
            <a:r>
              <a:rPr lang="en-SG" sz="2000"/>
              <a:t>Does not contain mercury or lead in the formulation.</a:t>
            </a:r>
          </a:p>
        </p:txBody>
      </p:sp>
      <p:pic>
        <p:nvPicPr>
          <p:cNvPr id="14" name="Picture 13" descr="Damp">
            <a:extLst>
              <a:ext uri="{FF2B5EF4-FFF2-40B4-BE49-F238E27FC236}">
                <a16:creationId xmlns:a16="http://schemas.microsoft.com/office/drawing/2014/main" id="{569F3801-5398-E748-220E-3F714E4DEC7B}"/>
              </a:ext>
            </a:extLst>
          </p:cNvPr>
          <p:cNvPicPr>
            <a:picLocks noChangeAspect="1" noChangeArrowheads="1"/>
          </p:cNvPicPr>
          <p:nvPr/>
        </p:nvPicPr>
        <p:blipFill>
          <a:blip r:embed="rId5" cstate="print"/>
          <a:srcRect/>
          <a:stretch>
            <a:fillRect/>
          </a:stretch>
        </p:blipFill>
        <p:spPr bwMode="auto">
          <a:xfrm>
            <a:off x="3502299" y="1947298"/>
            <a:ext cx="931330" cy="660610"/>
          </a:xfrm>
          <a:prstGeom prst="rect">
            <a:avLst/>
          </a:prstGeom>
          <a:noFill/>
          <a:ln w="9525">
            <a:noFill/>
            <a:miter lim="800000"/>
            <a:headEnd/>
            <a:tailEnd/>
          </a:ln>
        </p:spPr>
      </p:pic>
      <p:pic>
        <p:nvPicPr>
          <p:cNvPr id="15" name="Picture 14" descr="peel">
            <a:extLst>
              <a:ext uri="{FF2B5EF4-FFF2-40B4-BE49-F238E27FC236}">
                <a16:creationId xmlns:a16="http://schemas.microsoft.com/office/drawing/2014/main" id="{640237E4-554D-7A1E-D1F5-BB1FFEDB157A}"/>
              </a:ext>
            </a:extLst>
          </p:cNvPr>
          <p:cNvPicPr>
            <a:picLocks noChangeAspect="1" noChangeArrowheads="1"/>
          </p:cNvPicPr>
          <p:nvPr/>
        </p:nvPicPr>
        <p:blipFill>
          <a:blip r:embed="rId6" cstate="print"/>
          <a:srcRect/>
          <a:stretch>
            <a:fillRect/>
          </a:stretch>
        </p:blipFill>
        <p:spPr bwMode="auto">
          <a:xfrm>
            <a:off x="3478451" y="490261"/>
            <a:ext cx="931330" cy="633037"/>
          </a:xfrm>
          <a:prstGeom prst="rect">
            <a:avLst/>
          </a:prstGeom>
          <a:noFill/>
          <a:ln w="9525">
            <a:noFill/>
            <a:miter lim="800000"/>
            <a:headEnd/>
            <a:tailEnd/>
          </a:ln>
        </p:spPr>
      </p:pic>
      <p:pic>
        <p:nvPicPr>
          <p:cNvPr id="16" name="Picture 15">
            <a:extLst>
              <a:ext uri="{FF2B5EF4-FFF2-40B4-BE49-F238E27FC236}">
                <a16:creationId xmlns:a16="http://schemas.microsoft.com/office/drawing/2014/main" id="{BA535F89-0BBB-5511-5367-121715015322}"/>
              </a:ext>
            </a:extLst>
          </p:cNvPr>
          <p:cNvPicPr>
            <a:picLocks noChangeAspect="1"/>
          </p:cNvPicPr>
          <p:nvPr/>
        </p:nvPicPr>
        <p:blipFill>
          <a:blip r:embed="rId7"/>
          <a:stretch>
            <a:fillRect/>
          </a:stretch>
        </p:blipFill>
        <p:spPr>
          <a:xfrm>
            <a:off x="3464835" y="3194846"/>
            <a:ext cx="920451" cy="562124"/>
          </a:xfrm>
          <a:prstGeom prst="rect">
            <a:avLst/>
          </a:prstGeom>
        </p:spPr>
      </p:pic>
    </p:spTree>
    <p:extLst>
      <p:ext uri="{BB962C8B-B14F-4D97-AF65-F5344CB8AC3E}">
        <p14:creationId xmlns:p14="http://schemas.microsoft.com/office/powerpoint/2010/main" val="1433287361"/>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F35FB8-B9F4-C3BE-E178-76722414C101}"/>
              </a:ext>
            </a:extLst>
          </p:cNvPr>
          <p:cNvPicPr>
            <a:picLocks noChangeAspect="1"/>
          </p:cNvPicPr>
          <p:nvPr/>
        </p:nvPicPr>
        <p:blipFill rotWithShape="1">
          <a:blip r:embed="rId3"/>
          <a:srcRect t="15739" b="-4975"/>
          <a:stretch/>
        </p:blipFill>
        <p:spPr>
          <a:xfrm>
            <a:off x="-23107" y="0"/>
            <a:ext cx="9190213" cy="5467351"/>
          </a:xfrm>
          <a:prstGeom prst="rect">
            <a:avLst/>
          </a:prstGeom>
        </p:spPr>
      </p:pic>
      <p:sp>
        <p:nvSpPr>
          <p:cNvPr id="3" name="TextBox 2">
            <a:extLst>
              <a:ext uri="{FF2B5EF4-FFF2-40B4-BE49-F238E27FC236}">
                <a16:creationId xmlns:a16="http://schemas.microsoft.com/office/drawing/2014/main" id="{0E0D7405-F9B6-612B-C75C-57A649C4E266}"/>
              </a:ext>
            </a:extLst>
          </p:cNvPr>
          <p:cNvSpPr txBox="1"/>
          <p:nvPr/>
        </p:nvSpPr>
        <p:spPr>
          <a:xfrm>
            <a:off x="160528" y="186356"/>
            <a:ext cx="6372224" cy="369332"/>
          </a:xfrm>
          <a:prstGeom prst="rect">
            <a:avLst/>
          </a:prstGeom>
          <a:noFill/>
        </p:spPr>
        <p:txBody>
          <a:bodyPr wrap="square">
            <a:spAutoFit/>
          </a:bodyPr>
          <a:lstStyle/>
          <a:p>
            <a:r>
              <a:rPr lang="en-US"/>
              <a:t>Features</a:t>
            </a:r>
          </a:p>
        </p:txBody>
      </p:sp>
      <p:sp>
        <p:nvSpPr>
          <p:cNvPr id="4" name="Flowchart: Terminator 3">
            <a:extLst>
              <a:ext uri="{FF2B5EF4-FFF2-40B4-BE49-F238E27FC236}">
                <a16:creationId xmlns:a16="http://schemas.microsoft.com/office/drawing/2014/main" id="{8562BCA5-EF55-F197-39C7-BC055190DF44}"/>
              </a:ext>
            </a:extLst>
          </p:cNvPr>
          <p:cNvSpPr/>
          <p:nvPr/>
        </p:nvSpPr>
        <p:spPr>
          <a:xfrm>
            <a:off x="-374878" y="2025342"/>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sp>
        <p:nvSpPr>
          <p:cNvPr id="5" name="Flowchart: Terminator 4">
            <a:extLst>
              <a:ext uri="{FF2B5EF4-FFF2-40B4-BE49-F238E27FC236}">
                <a16:creationId xmlns:a16="http://schemas.microsoft.com/office/drawing/2014/main" id="{AE7B78F4-FCE4-61CB-D812-CD7337A9349E}"/>
              </a:ext>
            </a:extLst>
          </p:cNvPr>
          <p:cNvSpPr/>
          <p:nvPr/>
        </p:nvSpPr>
        <p:spPr>
          <a:xfrm>
            <a:off x="850901" y="1845164"/>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matt</a:t>
            </a:r>
          </a:p>
        </p:txBody>
      </p:sp>
      <p:sp>
        <p:nvSpPr>
          <p:cNvPr id="6" name="Flowchart: Terminator 5">
            <a:extLst>
              <a:ext uri="{FF2B5EF4-FFF2-40B4-BE49-F238E27FC236}">
                <a16:creationId xmlns:a16="http://schemas.microsoft.com/office/drawing/2014/main" id="{2C1B8905-9384-3CE4-F596-7E6013D09297}"/>
              </a:ext>
            </a:extLst>
          </p:cNvPr>
          <p:cNvSpPr/>
          <p:nvPr/>
        </p:nvSpPr>
        <p:spPr>
          <a:xfrm>
            <a:off x="2419862" y="192452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a:t>
            </a:r>
          </a:p>
          <a:p>
            <a:pPr algn="ctr"/>
            <a:r>
              <a:rPr lang="en-IN" sz="1100"/>
              <a:t>11 mt</a:t>
            </a:r>
            <a:r>
              <a:rPr lang="en-IN" sz="1100" baseline="30000"/>
              <a:t>2</a:t>
            </a:r>
            <a:r>
              <a:rPr lang="en-IN" sz="1100"/>
              <a:t>/Lt</a:t>
            </a:r>
          </a:p>
        </p:txBody>
      </p:sp>
      <p:sp>
        <p:nvSpPr>
          <p:cNvPr id="7" name="Flowchart: Terminator 6">
            <a:extLst>
              <a:ext uri="{FF2B5EF4-FFF2-40B4-BE49-F238E27FC236}">
                <a16:creationId xmlns:a16="http://schemas.microsoft.com/office/drawing/2014/main" id="{4164F550-2C03-7AD4-463E-7DD0964FEFE9}"/>
              </a:ext>
            </a:extLst>
          </p:cNvPr>
          <p:cNvSpPr/>
          <p:nvPr/>
        </p:nvSpPr>
        <p:spPr>
          <a:xfrm>
            <a:off x="932818" y="3531845"/>
            <a:ext cx="1278822" cy="40379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Low Odour &amp; Low VOC</a:t>
            </a:r>
          </a:p>
        </p:txBody>
      </p:sp>
      <p:sp>
        <p:nvSpPr>
          <p:cNvPr id="8" name="Flowchart: Terminator 7">
            <a:extLst>
              <a:ext uri="{FF2B5EF4-FFF2-40B4-BE49-F238E27FC236}">
                <a16:creationId xmlns:a16="http://schemas.microsoft.com/office/drawing/2014/main" id="{1907F31D-92F5-B0DE-2CC2-01E4116400D3}"/>
              </a:ext>
            </a:extLst>
          </p:cNvPr>
          <p:cNvSpPr/>
          <p:nvPr/>
        </p:nvSpPr>
        <p:spPr>
          <a:xfrm>
            <a:off x="3623638" y="1921902"/>
            <a:ext cx="1278822" cy="48475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900"/>
              <a:t>Single colour - White</a:t>
            </a:r>
          </a:p>
        </p:txBody>
      </p:sp>
      <p:sp>
        <p:nvSpPr>
          <p:cNvPr id="9" name="Flowchart: Terminator 8">
            <a:extLst>
              <a:ext uri="{FF2B5EF4-FFF2-40B4-BE49-F238E27FC236}">
                <a16:creationId xmlns:a16="http://schemas.microsoft.com/office/drawing/2014/main" id="{9A5C4E6B-56B2-A61C-A0C5-CB733B8B318F}"/>
              </a:ext>
            </a:extLst>
          </p:cNvPr>
          <p:cNvSpPr/>
          <p:nvPr/>
        </p:nvSpPr>
        <p:spPr>
          <a:xfrm>
            <a:off x="2970048" y="342410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5L and 18L </a:t>
            </a:r>
          </a:p>
        </p:txBody>
      </p:sp>
      <p:sp>
        <p:nvSpPr>
          <p:cNvPr id="10" name="Flowchart: Terminator 9">
            <a:extLst>
              <a:ext uri="{FF2B5EF4-FFF2-40B4-BE49-F238E27FC236}">
                <a16:creationId xmlns:a16="http://schemas.microsoft.com/office/drawing/2014/main" id="{910DB290-A478-28B0-86C0-88B918770B5B}"/>
              </a:ext>
            </a:extLst>
          </p:cNvPr>
          <p:cNvSpPr/>
          <p:nvPr/>
        </p:nvSpPr>
        <p:spPr>
          <a:xfrm>
            <a:off x="4331959" y="3419588"/>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Comes with a warranty</a:t>
            </a:r>
          </a:p>
        </p:txBody>
      </p:sp>
      <p:sp>
        <p:nvSpPr>
          <p:cNvPr id="11" name="TextBox 10">
            <a:extLst>
              <a:ext uri="{FF2B5EF4-FFF2-40B4-BE49-F238E27FC236}">
                <a16:creationId xmlns:a16="http://schemas.microsoft.com/office/drawing/2014/main" id="{B8074C19-B517-4A64-02B2-1689950A1EEB}"/>
              </a:ext>
            </a:extLst>
          </p:cNvPr>
          <p:cNvSpPr txBox="1"/>
          <p:nvPr/>
        </p:nvSpPr>
        <p:spPr>
          <a:xfrm>
            <a:off x="2817953" y="4652295"/>
            <a:ext cx="3448049" cy="369332"/>
          </a:xfrm>
          <a:prstGeom prst="rect">
            <a:avLst/>
          </a:prstGeom>
          <a:noFill/>
        </p:spPr>
        <p:txBody>
          <a:bodyPr wrap="square">
            <a:spAutoFit/>
          </a:bodyPr>
          <a:lstStyle/>
          <a:p>
            <a:pPr algn="l" rtl="0" fontAlgn="base"/>
            <a:r>
              <a:rPr lang="en-US" i="1">
                <a:solidFill>
                  <a:schemeClr val="bg1"/>
                </a:solidFill>
              </a:rPr>
              <a:t>Click each icon to learn more. </a:t>
            </a:r>
          </a:p>
        </p:txBody>
      </p:sp>
      <p:grpSp>
        <p:nvGrpSpPr>
          <p:cNvPr id="13" name="Group 12">
            <a:extLst>
              <a:ext uri="{FF2B5EF4-FFF2-40B4-BE49-F238E27FC236}">
                <a16:creationId xmlns:a16="http://schemas.microsoft.com/office/drawing/2014/main" id="{36EA6CAE-A0D4-2B20-7D04-341C2781252B}"/>
              </a:ext>
            </a:extLst>
          </p:cNvPr>
          <p:cNvGrpSpPr/>
          <p:nvPr/>
        </p:nvGrpSpPr>
        <p:grpSpPr>
          <a:xfrm>
            <a:off x="1108660" y="1089391"/>
            <a:ext cx="732200" cy="603648"/>
            <a:chOff x="3187704" y="503290"/>
            <a:chExt cx="732200" cy="603648"/>
          </a:xfrm>
        </p:grpSpPr>
        <p:sp>
          <p:nvSpPr>
            <p:cNvPr id="14" name="Flowchart: Process 13">
              <a:extLst>
                <a:ext uri="{FF2B5EF4-FFF2-40B4-BE49-F238E27FC236}">
                  <a16:creationId xmlns:a16="http://schemas.microsoft.com/office/drawing/2014/main" id="{109E521A-AA72-1F85-38A8-90B457167185}"/>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5" name="Flowchart: Process 14">
              <a:extLst>
                <a:ext uri="{FF2B5EF4-FFF2-40B4-BE49-F238E27FC236}">
                  <a16:creationId xmlns:a16="http://schemas.microsoft.com/office/drawing/2014/main" id="{1B06CD47-F965-870C-9C76-369FC8D1EE77}"/>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16" name="Picture 4">
            <a:extLst>
              <a:ext uri="{FF2B5EF4-FFF2-40B4-BE49-F238E27FC236}">
                <a16:creationId xmlns:a16="http://schemas.microsoft.com/office/drawing/2014/main" id="{915846EC-B33E-4981-4AD8-6EACEAFA97A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21969" y="963434"/>
            <a:ext cx="559207" cy="576153"/>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0F4D4427-F973-28BA-9FAF-D73E831A4480}"/>
              </a:ext>
            </a:extLst>
          </p:cNvPr>
          <p:cNvGrpSpPr/>
          <p:nvPr/>
        </p:nvGrpSpPr>
        <p:grpSpPr>
          <a:xfrm>
            <a:off x="2593039" y="1089391"/>
            <a:ext cx="732200" cy="603648"/>
            <a:chOff x="3187704" y="503290"/>
            <a:chExt cx="732200" cy="603648"/>
          </a:xfrm>
        </p:grpSpPr>
        <p:sp>
          <p:nvSpPr>
            <p:cNvPr id="18" name="Flowchart: Process 17">
              <a:extLst>
                <a:ext uri="{FF2B5EF4-FFF2-40B4-BE49-F238E27FC236}">
                  <a16:creationId xmlns:a16="http://schemas.microsoft.com/office/drawing/2014/main" id="{943A1616-1081-F2D1-9CC7-2D6CDA14B1EC}"/>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19" name="Flowchart: Process 18">
              <a:extLst>
                <a:ext uri="{FF2B5EF4-FFF2-40B4-BE49-F238E27FC236}">
                  <a16:creationId xmlns:a16="http://schemas.microsoft.com/office/drawing/2014/main" id="{17CFBEAB-FD50-3400-B53D-749C07744B3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0" name="Group 19">
            <a:extLst>
              <a:ext uri="{FF2B5EF4-FFF2-40B4-BE49-F238E27FC236}">
                <a16:creationId xmlns:a16="http://schemas.microsoft.com/office/drawing/2014/main" id="{7449993F-29ED-241D-52F4-897AF69C6905}"/>
              </a:ext>
            </a:extLst>
          </p:cNvPr>
          <p:cNvGrpSpPr/>
          <p:nvPr/>
        </p:nvGrpSpPr>
        <p:grpSpPr>
          <a:xfrm>
            <a:off x="4530598" y="2638141"/>
            <a:ext cx="732200" cy="603648"/>
            <a:chOff x="3187704" y="503290"/>
            <a:chExt cx="732200" cy="603648"/>
          </a:xfrm>
        </p:grpSpPr>
        <p:sp>
          <p:nvSpPr>
            <p:cNvPr id="21" name="Flowchart: Process 20">
              <a:extLst>
                <a:ext uri="{FF2B5EF4-FFF2-40B4-BE49-F238E27FC236}">
                  <a16:creationId xmlns:a16="http://schemas.microsoft.com/office/drawing/2014/main" id="{E620291E-81DF-598D-ABE7-B11B9FCB745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2" name="Flowchart: Process 21">
              <a:extLst>
                <a:ext uri="{FF2B5EF4-FFF2-40B4-BE49-F238E27FC236}">
                  <a16:creationId xmlns:a16="http://schemas.microsoft.com/office/drawing/2014/main" id="{6BA791AC-2E10-5EF1-9C36-B107DF9A1DDF}"/>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3" name="Group 22">
            <a:extLst>
              <a:ext uri="{FF2B5EF4-FFF2-40B4-BE49-F238E27FC236}">
                <a16:creationId xmlns:a16="http://schemas.microsoft.com/office/drawing/2014/main" id="{0586509C-1A88-53E6-7C83-D54DD0905CDE}"/>
              </a:ext>
            </a:extLst>
          </p:cNvPr>
          <p:cNvGrpSpPr/>
          <p:nvPr/>
        </p:nvGrpSpPr>
        <p:grpSpPr>
          <a:xfrm>
            <a:off x="-244017" y="1093767"/>
            <a:ext cx="732200" cy="603648"/>
            <a:chOff x="3187704" y="503290"/>
            <a:chExt cx="732200" cy="603648"/>
          </a:xfrm>
        </p:grpSpPr>
        <p:sp>
          <p:nvSpPr>
            <p:cNvPr id="24" name="Flowchart: Process 23">
              <a:extLst>
                <a:ext uri="{FF2B5EF4-FFF2-40B4-BE49-F238E27FC236}">
                  <a16:creationId xmlns:a16="http://schemas.microsoft.com/office/drawing/2014/main" id="{CCD5B1C5-57A5-A443-1BE7-2C9628E9FC43}"/>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5" name="Flowchart: Process 24">
              <a:extLst>
                <a:ext uri="{FF2B5EF4-FFF2-40B4-BE49-F238E27FC236}">
                  <a16:creationId xmlns:a16="http://schemas.microsoft.com/office/drawing/2014/main" id="{5891DCDC-C647-366B-533C-EC8817CE144A}"/>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6" name="Group 25">
            <a:extLst>
              <a:ext uri="{FF2B5EF4-FFF2-40B4-BE49-F238E27FC236}">
                <a16:creationId xmlns:a16="http://schemas.microsoft.com/office/drawing/2014/main" id="{0F253222-93B6-2740-870F-2D2F2371025E}"/>
              </a:ext>
            </a:extLst>
          </p:cNvPr>
          <p:cNvGrpSpPr/>
          <p:nvPr/>
        </p:nvGrpSpPr>
        <p:grpSpPr>
          <a:xfrm>
            <a:off x="3933546" y="1028312"/>
            <a:ext cx="732200" cy="603648"/>
            <a:chOff x="3187704" y="503290"/>
            <a:chExt cx="732200" cy="603648"/>
          </a:xfrm>
        </p:grpSpPr>
        <p:sp>
          <p:nvSpPr>
            <p:cNvPr id="27" name="Flowchart: Process 26">
              <a:extLst>
                <a:ext uri="{FF2B5EF4-FFF2-40B4-BE49-F238E27FC236}">
                  <a16:creationId xmlns:a16="http://schemas.microsoft.com/office/drawing/2014/main" id="{21D901E4-11C1-A21F-8258-80F6EF3B019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8" name="Flowchart: Process 27">
              <a:extLst>
                <a:ext uri="{FF2B5EF4-FFF2-40B4-BE49-F238E27FC236}">
                  <a16:creationId xmlns:a16="http://schemas.microsoft.com/office/drawing/2014/main" id="{FB2793EF-9D94-8FC0-7CCA-C2D487274331}"/>
                </a:ext>
              </a:extLst>
            </p:cNvPr>
            <p:cNvSpPr/>
            <p:nvPr/>
          </p:nvSpPr>
          <p:spPr>
            <a:xfrm>
              <a:off x="3303479" y="503290"/>
              <a:ext cx="500650" cy="506908"/>
            </a:xfrm>
            <a:prstGeom prst="flowChartProcess">
              <a:avLst/>
            </a:prstGeom>
            <a:solidFill>
              <a:srgbClr val="ADA8A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29" name="Group 28">
            <a:extLst>
              <a:ext uri="{FF2B5EF4-FFF2-40B4-BE49-F238E27FC236}">
                <a16:creationId xmlns:a16="http://schemas.microsoft.com/office/drawing/2014/main" id="{F89D4597-2E87-A3A3-3394-C58E96FB8541}"/>
              </a:ext>
            </a:extLst>
          </p:cNvPr>
          <p:cNvGrpSpPr/>
          <p:nvPr/>
        </p:nvGrpSpPr>
        <p:grpSpPr>
          <a:xfrm>
            <a:off x="1108660" y="2733675"/>
            <a:ext cx="732200" cy="603648"/>
            <a:chOff x="3187704" y="503290"/>
            <a:chExt cx="732200" cy="603648"/>
          </a:xfrm>
        </p:grpSpPr>
        <p:sp>
          <p:nvSpPr>
            <p:cNvPr id="30" name="Flowchart: Process 29">
              <a:extLst>
                <a:ext uri="{FF2B5EF4-FFF2-40B4-BE49-F238E27FC236}">
                  <a16:creationId xmlns:a16="http://schemas.microsoft.com/office/drawing/2014/main" id="{456E3BC1-5C71-DB7A-D475-01B01841450B}"/>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1" name="Flowchart: Process 30">
              <a:extLst>
                <a:ext uri="{FF2B5EF4-FFF2-40B4-BE49-F238E27FC236}">
                  <a16:creationId xmlns:a16="http://schemas.microsoft.com/office/drawing/2014/main" id="{21105496-89A6-BB67-EFAA-6AD4EFD02C3C}"/>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grpSp>
        <p:nvGrpSpPr>
          <p:cNvPr id="35" name="Group 34">
            <a:extLst>
              <a:ext uri="{FF2B5EF4-FFF2-40B4-BE49-F238E27FC236}">
                <a16:creationId xmlns:a16="http://schemas.microsoft.com/office/drawing/2014/main" id="{CFF1CA08-6382-4F30-3005-93BCC54B58EB}"/>
              </a:ext>
            </a:extLst>
          </p:cNvPr>
          <p:cNvGrpSpPr/>
          <p:nvPr/>
        </p:nvGrpSpPr>
        <p:grpSpPr>
          <a:xfrm>
            <a:off x="3127368" y="2686511"/>
            <a:ext cx="732200" cy="603648"/>
            <a:chOff x="3187704" y="503290"/>
            <a:chExt cx="732200" cy="603648"/>
          </a:xfrm>
        </p:grpSpPr>
        <p:sp>
          <p:nvSpPr>
            <p:cNvPr id="36" name="Flowchart: Process 35">
              <a:extLst>
                <a:ext uri="{FF2B5EF4-FFF2-40B4-BE49-F238E27FC236}">
                  <a16:creationId xmlns:a16="http://schemas.microsoft.com/office/drawing/2014/main" id="{915CC9D3-9A45-6C67-A69C-20FE6B53F5DA}"/>
                </a:ext>
              </a:extLst>
            </p:cNvPr>
            <p:cNvSpPr/>
            <p:nvPr/>
          </p:nvSpPr>
          <p:spPr>
            <a:xfrm>
              <a:off x="3187704" y="794552"/>
              <a:ext cx="732200" cy="312386"/>
            </a:xfrm>
            <a:prstGeom prst="flowChartProcess">
              <a:avLst/>
            </a:prstGeom>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37" name="Flowchart: Process 36">
              <a:extLst>
                <a:ext uri="{FF2B5EF4-FFF2-40B4-BE49-F238E27FC236}">
                  <a16:creationId xmlns:a16="http://schemas.microsoft.com/office/drawing/2014/main" id="{D4D4AA6D-5898-2A8A-DAE2-55997BDB5941}"/>
                </a:ext>
              </a:extLst>
            </p:cNvPr>
            <p:cNvSpPr/>
            <p:nvPr/>
          </p:nvSpPr>
          <p:spPr>
            <a:xfrm>
              <a:off x="3303479" y="503290"/>
              <a:ext cx="500650" cy="506908"/>
            </a:xfrm>
            <a:prstGeom prst="flowChartProcess">
              <a:avLst/>
            </a:prstGeom>
            <a:solidFill>
              <a:srgbClr val="DCD7D3"/>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pic>
        <p:nvPicPr>
          <p:cNvPr id="38" name="Picture 8">
            <a:extLst>
              <a:ext uri="{FF2B5EF4-FFF2-40B4-BE49-F238E27FC236}">
                <a16:creationId xmlns:a16="http://schemas.microsoft.com/office/drawing/2014/main" id="{DB8368B3-DEA0-091C-3C89-E737A0A9A23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84721" y="897045"/>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0" name="Picture 12">
            <a:extLst>
              <a:ext uri="{FF2B5EF4-FFF2-40B4-BE49-F238E27FC236}">
                <a16:creationId xmlns:a16="http://schemas.microsoft.com/office/drawing/2014/main" id="{6C0815D5-E596-4E41-3049-49248D7648AA}"/>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45014"/>
          <a:stretch/>
        </p:blipFill>
        <p:spPr bwMode="auto">
          <a:xfrm>
            <a:off x="3173053" y="2733675"/>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1" name="Picture 40">
            <a:extLst>
              <a:ext uri="{FF2B5EF4-FFF2-40B4-BE49-F238E27FC236}">
                <a16:creationId xmlns:a16="http://schemas.microsoft.com/office/drawing/2014/main" id="{BE80E850-460D-4FA8-1F7E-0CF160535943}"/>
              </a:ext>
            </a:extLst>
          </p:cNvPr>
          <p:cNvPicPr>
            <a:picLocks noChangeAspect="1"/>
          </p:cNvPicPr>
          <p:nvPr/>
        </p:nvPicPr>
        <p:blipFill>
          <a:blip r:embed="rId7"/>
          <a:stretch>
            <a:fillRect/>
          </a:stretch>
        </p:blipFill>
        <p:spPr>
          <a:xfrm>
            <a:off x="2616879" y="992651"/>
            <a:ext cx="638473" cy="621671"/>
          </a:xfrm>
          <a:prstGeom prst="rect">
            <a:avLst/>
          </a:prstGeom>
          <a:effectLst>
            <a:outerShdw blurRad="50800" dist="38100" dir="2700000" algn="tl" rotWithShape="0">
              <a:prstClr val="black">
                <a:alpha val="40000"/>
              </a:prstClr>
            </a:outerShdw>
          </a:effectLst>
        </p:spPr>
      </p:pic>
      <p:pic>
        <p:nvPicPr>
          <p:cNvPr id="42" name="Picture 41">
            <a:extLst>
              <a:ext uri="{FF2B5EF4-FFF2-40B4-BE49-F238E27FC236}">
                <a16:creationId xmlns:a16="http://schemas.microsoft.com/office/drawing/2014/main" id="{3BFF26E4-3AC4-1282-D7C7-3AE6B529F9EE}"/>
              </a:ext>
            </a:extLst>
          </p:cNvPr>
          <p:cNvPicPr>
            <a:picLocks noChangeAspect="1"/>
          </p:cNvPicPr>
          <p:nvPr/>
        </p:nvPicPr>
        <p:blipFill>
          <a:blip r:embed="rId8"/>
          <a:stretch>
            <a:fillRect/>
          </a:stretch>
        </p:blipFill>
        <p:spPr>
          <a:xfrm>
            <a:off x="-2491" y="1136842"/>
            <a:ext cx="283492" cy="373489"/>
          </a:xfrm>
          <a:prstGeom prst="rect">
            <a:avLst/>
          </a:prstGeom>
        </p:spPr>
      </p:pic>
      <p:pic>
        <p:nvPicPr>
          <p:cNvPr id="44" name="Picture 43">
            <a:extLst>
              <a:ext uri="{FF2B5EF4-FFF2-40B4-BE49-F238E27FC236}">
                <a16:creationId xmlns:a16="http://schemas.microsoft.com/office/drawing/2014/main" id="{48CD779E-A381-F91E-B879-AA9386A8C36D}"/>
              </a:ext>
            </a:extLst>
          </p:cNvPr>
          <p:cNvPicPr>
            <a:picLocks noChangeAspect="1"/>
          </p:cNvPicPr>
          <p:nvPr/>
        </p:nvPicPr>
        <p:blipFill>
          <a:blip r:embed="rId9"/>
          <a:stretch>
            <a:fillRect/>
          </a:stretch>
        </p:blipFill>
        <p:spPr>
          <a:xfrm>
            <a:off x="1160063" y="2881821"/>
            <a:ext cx="629394" cy="342542"/>
          </a:xfrm>
          <a:prstGeom prst="rect">
            <a:avLst/>
          </a:prstGeom>
        </p:spPr>
      </p:pic>
      <p:pic>
        <p:nvPicPr>
          <p:cNvPr id="4098" name="Picture 2">
            <a:extLst>
              <a:ext uri="{FF2B5EF4-FFF2-40B4-BE49-F238E27FC236}">
                <a16:creationId xmlns:a16="http://schemas.microsoft.com/office/drawing/2014/main" id="{48F305E2-F514-72B3-E5F9-9F07074F893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696827" y="2670186"/>
            <a:ext cx="476837" cy="454572"/>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38">
            <a:extLst>
              <a:ext uri="{FF2B5EF4-FFF2-40B4-BE49-F238E27FC236}">
                <a16:creationId xmlns:a16="http://schemas.microsoft.com/office/drawing/2014/main" id="{674CD6C0-5942-3431-19D7-CBE4D74B6F97}"/>
              </a:ext>
            </a:extLst>
          </p:cNvPr>
          <p:cNvPicPr>
            <a:picLocks noChangeAspect="1" noChangeArrowheads="1"/>
          </p:cNvPicPr>
          <p:nvPr/>
        </p:nvPicPr>
        <p:blipFill>
          <a:blip r:embed="rId11"/>
          <a:srcRect/>
          <a:stretch/>
        </p:blipFill>
        <p:spPr bwMode="auto">
          <a:xfrm>
            <a:off x="6362769" y="1994830"/>
            <a:ext cx="2102435" cy="256964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8453431"/>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58BEDB52-425D-4906-0FAB-3A543B66B8A9}"/>
              </a:ext>
            </a:extLst>
          </p:cNvPr>
          <p:cNvPicPr>
            <a:picLocks noChangeAspect="1"/>
          </p:cNvPicPr>
          <p:nvPr/>
        </p:nvPicPr>
        <p:blipFill>
          <a:blip r:embed="rId2"/>
          <a:stretch>
            <a:fillRect/>
          </a:stretch>
        </p:blipFill>
        <p:spPr>
          <a:xfrm>
            <a:off x="257175" y="538194"/>
            <a:ext cx="8039100" cy="694078"/>
          </a:xfrm>
          <a:prstGeom prst="rect">
            <a:avLst/>
          </a:prstGeom>
        </p:spPr>
      </p:pic>
      <p:graphicFrame>
        <p:nvGraphicFramePr>
          <p:cNvPr id="4" name="Object 3">
            <a:extLst>
              <a:ext uri="{FF2B5EF4-FFF2-40B4-BE49-F238E27FC236}">
                <a16:creationId xmlns:a16="http://schemas.microsoft.com/office/drawing/2014/main" id="{79090372-8DBD-4704-A783-D3036B0B4AB1}"/>
              </a:ext>
            </a:extLst>
          </p:cNvPr>
          <p:cNvGraphicFramePr>
            <a:graphicFrameLocks noChangeAspect="1"/>
          </p:cNvGraphicFramePr>
          <p:nvPr>
            <p:extLst>
              <p:ext uri="{D42A27DB-BD31-4B8C-83A1-F6EECF244321}">
                <p14:modId xmlns:p14="http://schemas.microsoft.com/office/powerpoint/2010/main" val="1979030812"/>
              </p:ext>
            </p:extLst>
          </p:nvPr>
        </p:nvGraphicFramePr>
        <p:xfrm>
          <a:off x="257175" y="1622394"/>
          <a:ext cx="8577419" cy="2982912"/>
        </p:xfrm>
        <a:graphic>
          <a:graphicData uri="http://schemas.openxmlformats.org/presentationml/2006/ole">
            <mc:AlternateContent xmlns:mc="http://schemas.openxmlformats.org/markup-compatibility/2006">
              <mc:Choice xmlns:v="urn:schemas-microsoft-com:vml" Requires="v">
                <p:oleObj name="Worksheet" r:id="rId3" imgW="6600692" imgH="2295653" progId="Excel.Sheet.12">
                  <p:embed/>
                </p:oleObj>
              </mc:Choice>
              <mc:Fallback>
                <p:oleObj name="Worksheet" r:id="rId3" imgW="6600692" imgH="2295653" progId="Excel.Sheet.12">
                  <p:embed/>
                  <p:pic>
                    <p:nvPicPr>
                      <p:cNvPr id="4" name="Object 3">
                        <a:extLst>
                          <a:ext uri="{FF2B5EF4-FFF2-40B4-BE49-F238E27FC236}">
                            <a16:creationId xmlns:a16="http://schemas.microsoft.com/office/drawing/2014/main" id="{79090372-8DBD-4704-A783-D3036B0B4AB1}"/>
                          </a:ext>
                        </a:extLst>
                      </p:cNvPr>
                      <p:cNvPicPr/>
                      <p:nvPr/>
                    </p:nvPicPr>
                    <p:blipFill>
                      <a:blip r:embed="rId4"/>
                      <a:stretch>
                        <a:fillRect/>
                      </a:stretch>
                    </p:blipFill>
                    <p:spPr>
                      <a:xfrm>
                        <a:off x="257175" y="1622394"/>
                        <a:ext cx="8577419" cy="2982912"/>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A724419A-8DB9-2D57-0A66-CB281AA59B69}"/>
              </a:ext>
            </a:extLst>
          </p:cNvPr>
          <p:cNvSpPr txBox="1"/>
          <p:nvPr/>
        </p:nvSpPr>
        <p:spPr>
          <a:xfrm>
            <a:off x="3746500" y="619188"/>
            <a:ext cx="1346200" cy="228600"/>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wrap="square" lIns="0" tIns="0" rIns="0" bIns="0" rtlCol="0">
            <a:noAutofit/>
          </a:bodyPr>
          <a:lstStyle/>
          <a:p>
            <a:r>
              <a:rPr lang="en-IN" sz="1400" b="0"/>
              <a:t>Dulux Pre Deco</a:t>
            </a:r>
          </a:p>
        </p:txBody>
      </p:sp>
      <p:sp>
        <p:nvSpPr>
          <p:cNvPr id="6" name="TextBox 5">
            <a:extLst>
              <a:ext uri="{FF2B5EF4-FFF2-40B4-BE49-F238E27FC236}">
                <a16:creationId xmlns:a16="http://schemas.microsoft.com/office/drawing/2014/main" id="{B34A03E7-5FEE-F1A4-E7B0-DE0EEE598E20}"/>
              </a:ext>
            </a:extLst>
          </p:cNvPr>
          <p:cNvSpPr txBox="1"/>
          <p:nvPr/>
        </p:nvSpPr>
        <p:spPr>
          <a:xfrm>
            <a:off x="160528" y="186356"/>
            <a:ext cx="6372224" cy="369332"/>
          </a:xfrm>
          <a:prstGeom prst="rect">
            <a:avLst/>
          </a:prstGeom>
          <a:noFill/>
        </p:spPr>
        <p:txBody>
          <a:bodyPr wrap="square">
            <a:spAutoFit/>
          </a:bodyPr>
          <a:lstStyle/>
          <a:p>
            <a:r>
              <a:rPr lang="en-US"/>
              <a:t>Summary</a:t>
            </a:r>
          </a:p>
        </p:txBody>
      </p:sp>
    </p:spTree>
    <p:extLst>
      <p:ext uri="{BB962C8B-B14F-4D97-AF65-F5344CB8AC3E}">
        <p14:creationId xmlns:p14="http://schemas.microsoft.com/office/powerpoint/2010/main" val="2088880916"/>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F8C5B05-D746-8270-0186-29C0BF49862C}"/>
              </a:ext>
            </a:extLst>
          </p:cNvPr>
          <p:cNvPicPr>
            <a:picLocks noChangeAspect="1"/>
          </p:cNvPicPr>
          <p:nvPr/>
        </p:nvPicPr>
        <p:blipFill rotWithShape="1">
          <a:blip r:embed="rId3"/>
          <a:srcRect t="8040" b="8040"/>
          <a:stretch/>
        </p:blipFill>
        <p:spPr>
          <a:xfrm>
            <a:off x="-34835" y="0"/>
            <a:ext cx="9213669" cy="5143500"/>
          </a:xfrm>
          <a:prstGeom prst="rect">
            <a:avLst/>
          </a:prstGeom>
        </p:spPr>
      </p:pic>
      <p:sp>
        <p:nvSpPr>
          <p:cNvPr id="2" name="TextBox 1">
            <a:extLst>
              <a:ext uri="{FF2B5EF4-FFF2-40B4-BE49-F238E27FC236}">
                <a16:creationId xmlns:a16="http://schemas.microsoft.com/office/drawing/2014/main" id="{53057324-8307-235C-DE7E-FCD73C89049B}"/>
              </a:ext>
            </a:extLst>
          </p:cNvPr>
          <p:cNvSpPr txBox="1"/>
          <p:nvPr/>
        </p:nvSpPr>
        <p:spPr>
          <a:xfrm>
            <a:off x="214469" y="87875"/>
            <a:ext cx="6372224" cy="369332"/>
          </a:xfrm>
          <a:prstGeom prst="rect">
            <a:avLst/>
          </a:prstGeom>
          <a:noFill/>
        </p:spPr>
        <p:txBody>
          <a:bodyPr wrap="square">
            <a:spAutoFit/>
          </a:bodyPr>
          <a:lstStyle/>
          <a:p>
            <a:r>
              <a:rPr lang="en-US"/>
              <a:t>Result</a:t>
            </a:r>
          </a:p>
        </p:txBody>
      </p:sp>
      <p:pic>
        <p:nvPicPr>
          <p:cNvPr id="87042" name="Picture 2" descr="Free photo red vertical striped wood background texture">
            <a:extLst>
              <a:ext uri="{FF2B5EF4-FFF2-40B4-BE49-F238E27FC236}">
                <a16:creationId xmlns:a16="http://schemas.microsoft.com/office/drawing/2014/main" id="{F4DFA0FE-38CB-F996-BE0E-0E648EA2A0D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0" y="0"/>
            <a:ext cx="4572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87044" name="Picture 4" descr="Horizontal shot of good-looking confident and happy female entrepreneur standing in self-assured feminine pose over gray wall in stylish outfit, pointing right and folding lips cute">
            <a:extLst>
              <a:ext uri="{FF2B5EF4-FFF2-40B4-BE49-F238E27FC236}">
                <a16:creationId xmlns:a16="http://schemas.microsoft.com/office/drawing/2014/main" id="{C5B49AFD-DAF5-32F0-9041-51B010C441D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flipH="1">
            <a:off x="2458581" y="922149"/>
            <a:ext cx="6337088" cy="4221351"/>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1E7AAADE-929B-9CE6-3C4D-1B387DFC257C}"/>
              </a:ext>
            </a:extLst>
          </p:cNvPr>
          <p:cNvSpPr txBox="1"/>
          <p:nvPr/>
        </p:nvSpPr>
        <p:spPr>
          <a:xfrm>
            <a:off x="160528" y="186356"/>
            <a:ext cx="6372224" cy="369332"/>
          </a:xfrm>
          <a:prstGeom prst="rect">
            <a:avLst/>
          </a:prstGeom>
          <a:noFill/>
        </p:spPr>
        <p:txBody>
          <a:bodyPr wrap="square">
            <a:spAutoFit/>
          </a:bodyPr>
          <a:lstStyle/>
          <a:p>
            <a:r>
              <a:rPr lang="en-US"/>
              <a:t>Conclusion</a:t>
            </a:r>
          </a:p>
        </p:txBody>
      </p:sp>
    </p:spTree>
    <p:extLst>
      <p:ext uri="{BB962C8B-B14F-4D97-AF65-F5344CB8AC3E}">
        <p14:creationId xmlns:p14="http://schemas.microsoft.com/office/powerpoint/2010/main" val="165157557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7BBF34B-54D8-C746-DF61-FB596BA2E11D}"/>
              </a:ext>
            </a:extLst>
          </p:cNvPr>
          <p:cNvPicPr>
            <a:picLocks noChangeAspect="1"/>
          </p:cNvPicPr>
          <p:nvPr/>
        </p:nvPicPr>
        <p:blipFill>
          <a:blip r:embed="rId3"/>
          <a:stretch>
            <a:fillRect/>
          </a:stretch>
        </p:blipFill>
        <p:spPr>
          <a:xfrm>
            <a:off x="0" y="3065"/>
            <a:ext cx="9144000" cy="5137372"/>
          </a:xfrm>
          <a:prstGeom prst="rect">
            <a:avLst/>
          </a:prstGeom>
        </p:spPr>
      </p:pic>
      <p:sp>
        <p:nvSpPr>
          <p:cNvPr id="2" name="TextBox 1">
            <a:extLst>
              <a:ext uri="{FF2B5EF4-FFF2-40B4-BE49-F238E27FC236}">
                <a16:creationId xmlns:a16="http://schemas.microsoft.com/office/drawing/2014/main" id="{65CD40E2-85DE-D7FB-2674-0DDA178D990B}"/>
              </a:ext>
            </a:extLst>
          </p:cNvPr>
          <p:cNvSpPr txBox="1"/>
          <p:nvPr/>
        </p:nvSpPr>
        <p:spPr>
          <a:xfrm>
            <a:off x="242436" y="255299"/>
            <a:ext cx="6372224" cy="369332"/>
          </a:xfrm>
          <a:prstGeom prst="rect">
            <a:avLst/>
          </a:prstGeom>
          <a:noFill/>
        </p:spPr>
        <p:txBody>
          <a:bodyPr wrap="square">
            <a:spAutoFit/>
          </a:bodyPr>
          <a:lstStyle/>
          <a:p>
            <a:r>
              <a:rPr lang="en-US">
                <a:solidFill>
                  <a:schemeClr val="bg1"/>
                </a:solidFill>
              </a:rPr>
              <a:t>Results</a:t>
            </a:r>
          </a:p>
        </p:txBody>
      </p:sp>
      <p:pic>
        <p:nvPicPr>
          <p:cNvPr id="3074" name="Picture 2">
            <a:extLst>
              <a:ext uri="{FF2B5EF4-FFF2-40B4-BE49-F238E27FC236}">
                <a16:creationId xmlns:a16="http://schemas.microsoft.com/office/drawing/2014/main" id="{0BC29B50-8EAA-906B-F06D-86157D1E54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20985" y="0"/>
            <a:ext cx="2339975"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Rounded Corners 4">
            <a:extLst>
              <a:ext uri="{FF2B5EF4-FFF2-40B4-BE49-F238E27FC236}">
                <a16:creationId xmlns:a16="http://schemas.microsoft.com/office/drawing/2014/main" id="{7A754C5E-2A85-4192-ED2D-36A75D8B2197}"/>
              </a:ext>
            </a:extLst>
          </p:cNvPr>
          <p:cNvSpPr/>
          <p:nvPr/>
        </p:nvSpPr>
        <p:spPr>
          <a:xfrm>
            <a:off x="176384" y="1942799"/>
            <a:ext cx="2432470" cy="2416092"/>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pic>
        <p:nvPicPr>
          <p:cNvPr id="4" name="Picture 3">
            <a:extLst>
              <a:ext uri="{FF2B5EF4-FFF2-40B4-BE49-F238E27FC236}">
                <a16:creationId xmlns:a16="http://schemas.microsoft.com/office/drawing/2014/main" id="{153B3F34-5FD5-10C1-11F1-3E3E3A57A158}"/>
              </a:ext>
            </a:extLst>
          </p:cNvPr>
          <p:cNvPicPr>
            <a:picLocks noChangeAspect="1"/>
          </p:cNvPicPr>
          <p:nvPr/>
        </p:nvPicPr>
        <p:blipFill rotWithShape="1">
          <a:blip r:embed="rId5"/>
          <a:srcRect b="10593"/>
          <a:stretch/>
        </p:blipFill>
        <p:spPr>
          <a:xfrm>
            <a:off x="374055" y="1939736"/>
            <a:ext cx="2037127" cy="2324336"/>
          </a:xfrm>
          <a:prstGeom prst="rect">
            <a:avLst/>
          </a:prstGeom>
          <a:effectLst>
            <a:outerShdw blurRad="330200" dist="266700" dir="16080000" sy="23000" kx="1200000" algn="br" rotWithShape="0">
              <a:prstClr val="black">
                <a:alpha val="60000"/>
              </a:prstClr>
            </a:outerShdw>
          </a:effectLst>
        </p:spPr>
      </p:pic>
      <p:sp>
        <p:nvSpPr>
          <p:cNvPr id="6" name="TextBox 5">
            <a:extLst>
              <a:ext uri="{FF2B5EF4-FFF2-40B4-BE49-F238E27FC236}">
                <a16:creationId xmlns:a16="http://schemas.microsoft.com/office/drawing/2014/main" id="{612E6356-E91F-7EE6-0E86-1C1B35D62799}"/>
              </a:ext>
            </a:extLst>
          </p:cNvPr>
          <p:cNvSpPr txBox="1"/>
          <p:nvPr/>
        </p:nvSpPr>
        <p:spPr>
          <a:xfrm>
            <a:off x="4645312" y="23917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a:t>
            </a:r>
            <a:endParaRPr lang="en-IN" sz="1600" b="0"/>
          </a:p>
        </p:txBody>
      </p:sp>
    </p:spTree>
    <p:extLst>
      <p:ext uri="{BB962C8B-B14F-4D97-AF65-F5344CB8AC3E}">
        <p14:creationId xmlns:p14="http://schemas.microsoft.com/office/powerpoint/2010/main" val="1515620727"/>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F13EB24-F311-3471-DBA8-63CFB9176F61}"/>
              </a:ext>
            </a:extLst>
          </p:cNvPr>
          <p:cNvPicPr>
            <a:picLocks noChangeAspect="1"/>
          </p:cNvPicPr>
          <p:nvPr/>
        </p:nvPicPr>
        <p:blipFill>
          <a:blip r:embed="rId3"/>
          <a:stretch>
            <a:fillRect/>
          </a:stretch>
        </p:blipFill>
        <p:spPr>
          <a:xfrm>
            <a:off x="39688" y="0"/>
            <a:ext cx="9064624" cy="5143500"/>
          </a:xfrm>
          <a:prstGeom prst="rect">
            <a:avLst/>
          </a:prstGeom>
        </p:spPr>
      </p:pic>
    </p:spTree>
    <p:extLst>
      <p:ext uri="{BB962C8B-B14F-4D97-AF65-F5344CB8AC3E}">
        <p14:creationId xmlns:p14="http://schemas.microsoft.com/office/powerpoint/2010/main" val="39744438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7F26A7B-8A96-70AB-E282-2DB88A5C7ECF}"/>
              </a:ext>
            </a:extLst>
          </p:cNvPr>
          <p:cNvPicPr>
            <a:picLocks noChangeAspect="1"/>
          </p:cNvPicPr>
          <p:nvPr/>
        </p:nvPicPr>
        <p:blipFill>
          <a:blip r:embed="rId3"/>
          <a:stretch>
            <a:fillRect/>
          </a:stretch>
        </p:blipFill>
        <p:spPr>
          <a:xfrm>
            <a:off x="0" y="2987"/>
            <a:ext cx="9144000" cy="5137526"/>
          </a:xfrm>
          <a:prstGeom prst="rect">
            <a:avLst/>
          </a:prstGeom>
        </p:spPr>
      </p:pic>
    </p:spTree>
    <p:extLst>
      <p:ext uri="{BB962C8B-B14F-4D97-AF65-F5344CB8AC3E}">
        <p14:creationId xmlns:p14="http://schemas.microsoft.com/office/powerpoint/2010/main" val="2526607841"/>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B9F35-D6B1-23DE-164A-071D8C49F421}"/>
              </a:ext>
            </a:extLst>
          </p:cNvPr>
          <p:cNvPicPr>
            <a:picLocks noChangeAspect="1"/>
          </p:cNvPicPr>
          <p:nvPr/>
        </p:nvPicPr>
        <p:blipFill>
          <a:blip r:embed="rId3"/>
          <a:stretch>
            <a:fillRect/>
          </a:stretch>
        </p:blipFill>
        <p:spPr>
          <a:xfrm>
            <a:off x="0" y="249"/>
            <a:ext cx="9144000" cy="5143001"/>
          </a:xfrm>
          <a:prstGeom prst="rect">
            <a:avLst/>
          </a:prstGeom>
        </p:spPr>
      </p:pic>
      <p:sp>
        <p:nvSpPr>
          <p:cNvPr id="4" name="TextBox 3">
            <a:extLst>
              <a:ext uri="{FF2B5EF4-FFF2-40B4-BE49-F238E27FC236}">
                <a16:creationId xmlns:a16="http://schemas.microsoft.com/office/drawing/2014/main" id="{60E37329-953D-F21E-7E8A-1AC79B120DDC}"/>
              </a:ext>
            </a:extLst>
          </p:cNvPr>
          <p:cNvSpPr txBox="1"/>
          <p:nvPr/>
        </p:nvSpPr>
        <p:spPr>
          <a:xfrm>
            <a:off x="1386115" y="1056305"/>
            <a:ext cx="6371770" cy="369332"/>
          </a:xfrm>
          <a:prstGeom prst="rect">
            <a:avLst/>
          </a:prstGeom>
          <a:noFill/>
        </p:spPr>
        <p:txBody>
          <a:bodyPr wrap="square">
            <a:spAutoFit/>
          </a:bodyPr>
          <a:lstStyle/>
          <a:p>
            <a:r>
              <a:rPr lang="en-IN">
                <a:solidFill>
                  <a:schemeClr val="bg1"/>
                </a:solidFill>
              </a:rPr>
              <a:t>What does the Chroma Brite technology do? </a:t>
            </a:r>
          </a:p>
        </p:txBody>
      </p:sp>
      <p:sp>
        <p:nvSpPr>
          <p:cNvPr id="6" name="TextBox 5">
            <a:extLst>
              <a:ext uri="{FF2B5EF4-FFF2-40B4-BE49-F238E27FC236}">
                <a16:creationId xmlns:a16="http://schemas.microsoft.com/office/drawing/2014/main" id="{2EFDD8B6-3583-FC7E-FE9F-19569864D320}"/>
              </a:ext>
            </a:extLst>
          </p:cNvPr>
          <p:cNvSpPr txBox="1"/>
          <p:nvPr/>
        </p:nvSpPr>
        <p:spPr>
          <a:xfrm>
            <a:off x="1342575" y="1999733"/>
            <a:ext cx="6371770" cy="369332"/>
          </a:xfrm>
          <a:prstGeom prst="rect">
            <a:avLst/>
          </a:prstGeom>
          <a:noFill/>
        </p:spPr>
        <p:txBody>
          <a:bodyPr wrap="square">
            <a:spAutoFit/>
          </a:bodyPr>
          <a:lstStyle/>
          <a:p>
            <a:r>
              <a:rPr lang="en-IN"/>
              <a:t>It helps make the room bright</a:t>
            </a:r>
          </a:p>
        </p:txBody>
      </p:sp>
      <p:sp>
        <p:nvSpPr>
          <p:cNvPr id="8" name="TextBox 7">
            <a:extLst>
              <a:ext uri="{FF2B5EF4-FFF2-40B4-BE49-F238E27FC236}">
                <a16:creationId xmlns:a16="http://schemas.microsoft.com/office/drawing/2014/main" id="{C2FFE94D-BB2E-8566-E7CB-0AE1A851B1EA}"/>
              </a:ext>
            </a:extLst>
          </p:cNvPr>
          <p:cNvSpPr txBox="1"/>
          <p:nvPr/>
        </p:nvSpPr>
        <p:spPr>
          <a:xfrm>
            <a:off x="1342575" y="2481693"/>
            <a:ext cx="6371770" cy="369332"/>
          </a:xfrm>
          <a:prstGeom prst="rect">
            <a:avLst/>
          </a:prstGeom>
          <a:noFill/>
        </p:spPr>
        <p:txBody>
          <a:bodyPr wrap="square">
            <a:spAutoFit/>
          </a:bodyPr>
          <a:lstStyle/>
          <a:p>
            <a:r>
              <a:rPr lang="en-IN"/>
              <a:t>It makes wall defects clearly visible</a:t>
            </a:r>
          </a:p>
        </p:txBody>
      </p:sp>
      <p:sp>
        <p:nvSpPr>
          <p:cNvPr id="10" name="TextBox 9">
            <a:extLst>
              <a:ext uri="{FF2B5EF4-FFF2-40B4-BE49-F238E27FC236}">
                <a16:creationId xmlns:a16="http://schemas.microsoft.com/office/drawing/2014/main" id="{62B0CA6C-DAC2-20B7-7269-A357B77D3F97}"/>
              </a:ext>
            </a:extLst>
          </p:cNvPr>
          <p:cNvSpPr txBox="1"/>
          <p:nvPr/>
        </p:nvSpPr>
        <p:spPr>
          <a:xfrm>
            <a:off x="1342575" y="3009403"/>
            <a:ext cx="4463142" cy="369332"/>
          </a:xfrm>
          <a:prstGeom prst="rect">
            <a:avLst/>
          </a:prstGeom>
          <a:noFill/>
        </p:spPr>
        <p:txBody>
          <a:bodyPr wrap="square">
            <a:spAutoFit/>
          </a:bodyPr>
          <a:lstStyle/>
          <a:p>
            <a:r>
              <a:rPr lang="en-IN"/>
              <a:t>It keeps walls looking brighter for longer</a:t>
            </a:r>
          </a:p>
        </p:txBody>
      </p:sp>
      <p:sp>
        <p:nvSpPr>
          <p:cNvPr id="12" name="TextBox 11">
            <a:extLst>
              <a:ext uri="{FF2B5EF4-FFF2-40B4-BE49-F238E27FC236}">
                <a16:creationId xmlns:a16="http://schemas.microsoft.com/office/drawing/2014/main" id="{71D48EBD-9398-C9D4-FB19-62473196EA58}"/>
              </a:ext>
            </a:extLst>
          </p:cNvPr>
          <p:cNvSpPr txBox="1"/>
          <p:nvPr/>
        </p:nvSpPr>
        <p:spPr>
          <a:xfrm>
            <a:off x="1342575" y="3442872"/>
            <a:ext cx="6371770" cy="369332"/>
          </a:xfrm>
          <a:prstGeom prst="rect">
            <a:avLst/>
          </a:prstGeom>
          <a:noFill/>
        </p:spPr>
        <p:txBody>
          <a:bodyPr wrap="square">
            <a:spAutoFit/>
          </a:bodyPr>
          <a:lstStyle/>
          <a:p>
            <a:r>
              <a:rPr lang="en-IN"/>
              <a:t>It seals wall cracks</a:t>
            </a:r>
          </a:p>
        </p:txBody>
      </p:sp>
      <p:sp>
        <p:nvSpPr>
          <p:cNvPr id="13" name="Freeform: Shape 12">
            <a:extLst>
              <a:ext uri="{FF2B5EF4-FFF2-40B4-BE49-F238E27FC236}">
                <a16:creationId xmlns:a16="http://schemas.microsoft.com/office/drawing/2014/main" id="{A940C25A-C4E6-566E-C8C1-B0E1799AE219}"/>
              </a:ext>
            </a:extLst>
          </p:cNvPr>
          <p:cNvSpPr/>
          <p:nvPr/>
        </p:nvSpPr>
        <p:spPr>
          <a:xfrm>
            <a:off x="776514" y="3009402"/>
            <a:ext cx="566061" cy="417925"/>
          </a:xfrm>
          <a:custGeom>
            <a:avLst/>
            <a:gdLst>
              <a:gd name="connsiteX0" fmla="*/ 0 w 928915"/>
              <a:gd name="connsiteY0" fmla="*/ 0 h 493486"/>
              <a:gd name="connsiteX1" fmla="*/ 188686 w 928915"/>
              <a:gd name="connsiteY1" fmla="*/ 493486 h 493486"/>
              <a:gd name="connsiteX2" fmla="*/ 928915 w 928915"/>
              <a:gd name="connsiteY2" fmla="*/ 217715 h 493486"/>
              <a:gd name="connsiteX3" fmla="*/ 885372 w 928915"/>
              <a:gd name="connsiteY3" fmla="*/ 87086 h 493486"/>
              <a:gd name="connsiteX4" fmla="*/ 275772 w 928915"/>
              <a:gd name="connsiteY4" fmla="*/ 304800 h 493486"/>
              <a:gd name="connsiteX5" fmla="*/ 203200 w 928915"/>
              <a:gd name="connsiteY5" fmla="*/ 87086 h 493486"/>
              <a:gd name="connsiteX6" fmla="*/ 43543 w 928915"/>
              <a:gd name="connsiteY6" fmla="*/ 188686 h 493486"/>
              <a:gd name="connsiteX7" fmla="*/ 43543 w 928915"/>
              <a:gd name="connsiteY7" fmla="*/ 188686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915" h="493486">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3104490127"/>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B9F35-D6B1-23DE-164A-071D8C49F421}"/>
              </a:ext>
            </a:extLst>
          </p:cNvPr>
          <p:cNvPicPr>
            <a:picLocks noChangeAspect="1"/>
          </p:cNvPicPr>
          <p:nvPr/>
        </p:nvPicPr>
        <p:blipFill>
          <a:blip r:embed="rId3"/>
          <a:stretch>
            <a:fillRect/>
          </a:stretch>
        </p:blipFill>
        <p:spPr>
          <a:xfrm>
            <a:off x="0" y="249"/>
            <a:ext cx="9144000" cy="5143001"/>
          </a:xfrm>
          <a:prstGeom prst="rect">
            <a:avLst/>
          </a:prstGeom>
        </p:spPr>
      </p:pic>
      <p:sp>
        <p:nvSpPr>
          <p:cNvPr id="2" name="TextBox 1">
            <a:extLst>
              <a:ext uri="{FF2B5EF4-FFF2-40B4-BE49-F238E27FC236}">
                <a16:creationId xmlns:a16="http://schemas.microsoft.com/office/drawing/2014/main" id="{1A7353FC-45B8-E735-65D5-FF6B4213E6AB}"/>
              </a:ext>
            </a:extLst>
          </p:cNvPr>
          <p:cNvSpPr txBox="1"/>
          <p:nvPr/>
        </p:nvSpPr>
        <p:spPr>
          <a:xfrm>
            <a:off x="1240972" y="969219"/>
            <a:ext cx="6371770" cy="646331"/>
          </a:xfrm>
          <a:prstGeom prst="rect">
            <a:avLst/>
          </a:prstGeom>
          <a:noFill/>
        </p:spPr>
        <p:txBody>
          <a:bodyPr wrap="square">
            <a:spAutoFit/>
          </a:bodyPr>
          <a:lstStyle/>
          <a:p>
            <a:r>
              <a:rPr lang="en-IN">
                <a:solidFill>
                  <a:schemeClr val="bg1"/>
                </a:solidFill>
              </a:rPr>
              <a:t>Which of the following paints is an external weatherproof paint solution?</a:t>
            </a:r>
          </a:p>
        </p:txBody>
      </p:sp>
      <p:sp>
        <p:nvSpPr>
          <p:cNvPr id="5" name="TextBox 4">
            <a:extLst>
              <a:ext uri="{FF2B5EF4-FFF2-40B4-BE49-F238E27FC236}">
                <a16:creationId xmlns:a16="http://schemas.microsoft.com/office/drawing/2014/main" id="{C2AAEFD4-737E-929A-584C-9BEF42AC2FB5}"/>
              </a:ext>
            </a:extLst>
          </p:cNvPr>
          <p:cNvSpPr txBox="1"/>
          <p:nvPr/>
        </p:nvSpPr>
        <p:spPr>
          <a:xfrm>
            <a:off x="1386115" y="2486938"/>
            <a:ext cx="6371770" cy="369332"/>
          </a:xfrm>
          <a:prstGeom prst="rect">
            <a:avLst/>
          </a:prstGeom>
          <a:noFill/>
        </p:spPr>
        <p:txBody>
          <a:bodyPr wrap="square">
            <a:spAutoFit/>
          </a:bodyPr>
          <a:lstStyle/>
          <a:p>
            <a:r>
              <a:rPr lang="en-SG">
                <a:latin typeface="Colour Sans" panose="02000503030000020004" pitchFamily="2" charset="0"/>
              </a:rPr>
              <a:t>Dulux Weathershield Powerflexx</a:t>
            </a:r>
          </a:p>
        </p:txBody>
      </p:sp>
      <p:sp>
        <p:nvSpPr>
          <p:cNvPr id="6" name="Freeform: Shape 5">
            <a:extLst>
              <a:ext uri="{FF2B5EF4-FFF2-40B4-BE49-F238E27FC236}">
                <a16:creationId xmlns:a16="http://schemas.microsoft.com/office/drawing/2014/main" id="{FA6A4884-01CB-17C3-7775-74DAB2A0BFA6}"/>
              </a:ext>
            </a:extLst>
          </p:cNvPr>
          <p:cNvSpPr/>
          <p:nvPr/>
        </p:nvSpPr>
        <p:spPr>
          <a:xfrm>
            <a:off x="776514" y="2498408"/>
            <a:ext cx="928915" cy="493486"/>
          </a:xfrm>
          <a:custGeom>
            <a:avLst/>
            <a:gdLst>
              <a:gd name="connsiteX0" fmla="*/ 0 w 928915"/>
              <a:gd name="connsiteY0" fmla="*/ 0 h 493486"/>
              <a:gd name="connsiteX1" fmla="*/ 188686 w 928915"/>
              <a:gd name="connsiteY1" fmla="*/ 493486 h 493486"/>
              <a:gd name="connsiteX2" fmla="*/ 928915 w 928915"/>
              <a:gd name="connsiteY2" fmla="*/ 217715 h 493486"/>
              <a:gd name="connsiteX3" fmla="*/ 885372 w 928915"/>
              <a:gd name="connsiteY3" fmla="*/ 87086 h 493486"/>
              <a:gd name="connsiteX4" fmla="*/ 275772 w 928915"/>
              <a:gd name="connsiteY4" fmla="*/ 304800 h 493486"/>
              <a:gd name="connsiteX5" fmla="*/ 203200 w 928915"/>
              <a:gd name="connsiteY5" fmla="*/ 87086 h 493486"/>
              <a:gd name="connsiteX6" fmla="*/ 43543 w 928915"/>
              <a:gd name="connsiteY6" fmla="*/ 188686 h 493486"/>
              <a:gd name="connsiteX7" fmla="*/ 43543 w 928915"/>
              <a:gd name="connsiteY7" fmla="*/ 188686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915" h="493486">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8" name="TextBox 7">
            <a:extLst>
              <a:ext uri="{FF2B5EF4-FFF2-40B4-BE49-F238E27FC236}">
                <a16:creationId xmlns:a16="http://schemas.microsoft.com/office/drawing/2014/main" id="{B1B30F08-7DD4-0388-517F-CA46005E1344}"/>
              </a:ext>
            </a:extLst>
          </p:cNvPr>
          <p:cNvSpPr txBox="1"/>
          <p:nvPr/>
        </p:nvSpPr>
        <p:spPr>
          <a:xfrm>
            <a:off x="1386115" y="2025273"/>
            <a:ext cx="6371770" cy="584775"/>
          </a:xfrm>
          <a:prstGeom prst="rect">
            <a:avLst/>
          </a:prstGeom>
          <a:noFill/>
        </p:spPr>
        <p:txBody>
          <a:bodyPr wrap="square">
            <a:spAutoFit/>
          </a:bodyPr>
          <a:lstStyle/>
          <a:p>
            <a:r>
              <a:rPr lang="en-US" sz="1600"/>
              <a:t>Dulux Woodcare Satinwood</a:t>
            </a:r>
            <a:br>
              <a:rPr lang="en-US" sz="1600"/>
            </a:br>
            <a:endParaRPr lang="en-IN" sz="1600"/>
          </a:p>
        </p:txBody>
      </p:sp>
      <p:sp>
        <p:nvSpPr>
          <p:cNvPr id="10" name="TextBox 9">
            <a:extLst>
              <a:ext uri="{FF2B5EF4-FFF2-40B4-BE49-F238E27FC236}">
                <a16:creationId xmlns:a16="http://schemas.microsoft.com/office/drawing/2014/main" id="{BFF87C6F-D748-B303-9812-12CECC3FAC1C}"/>
              </a:ext>
            </a:extLst>
          </p:cNvPr>
          <p:cNvSpPr txBox="1"/>
          <p:nvPr/>
        </p:nvSpPr>
        <p:spPr>
          <a:xfrm>
            <a:off x="1386115" y="2986958"/>
            <a:ext cx="6371770" cy="369332"/>
          </a:xfrm>
          <a:prstGeom prst="rect">
            <a:avLst/>
          </a:prstGeom>
          <a:noFill/>
        </p:spPr>
        <p:txBody>
          <a:bodyPr wrap="square">
            <a:spAutoFit/>
          </a:bodyPr>
          <a:lstStyle/>
          <a:p>
            <a:r>
              <a:rPr lang="en-US" sz="1800"/>
              <a:t>Dulux Aquatech Max Waterproofing</a:t>
            </a:r>
            <a:endParaRPr lang="en-IN"/>
          </a:p>
        </p:txBody>
      </p:sp>
      <p:sp>
        <p:nvSpPr>
          <p:cNvPr id="12" name="TextBox 11">
            <a:extLst>
              <a:ext uri="{FF2B5EF4-FFF2-40B4-BE49-F238E27FC236}">
                <a16:creationId xmlns:a16="http://schemas.microsoft.com/office/drawing/2014/main" id="{E7C0BC4D-93EF-9DA9-10AE-DC2FC394D177}"/>
              </a:ext>
            </a:extLst>
          </p:cNvPr>
          <p:cNvSpPr txBox="1"/>
          <p:nvPr/>
        </p:nvSpPr>
        <p:spPr>
          <a:xfrm>
            <a:off x="1386115" y="3377950"/>
            <a:ext cx="6371770" cy="369332"/>
          </a:xfrm>
          <a:prstGeom prst="rect">
            <a:avLst/>
          </a:prstGeom>
          <a:noFill/>
        </p:spPr>
        <p:txBody>
          <a:bodyPr wrap="square">
            <a:spAutoFit/>
          </a:bodyPr>
          <a:lstStyle/>
          <a:p>
            <a:r>
              <a:rPr lang="en-SG">
                <a:latin typeface="Colour Sans" panose="02000503030000020004" pitchFamily="2" charset="0"/>
              </a:rPr>
              <a:t>Dulux Weathershield Primer </a:t>
            </a:r>
            <a:endParaRPr lang="en-IN"/>
          </a:p>
        </p:txBody>
      </p:sp>
    </p:spTree>
    <p:extLst>
      <p:ext uri="{BB962C8B-B14F-4D97-AF65-F5344CB8AC3E}">
        <p14:creationId xmlns:p14="http://schemas.microsoft.com/office/powerpoint/2010/main" val="425486952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B9F35-D6B1-23DE-164A-071D8C49F421}"/>
              </a:ext>
            </a:extLst>
          </p:cNvPr>
          <p:cNvPicPr>
            <a:picLocks noChangeAspect="1"/>
          </p:cNvPicPr>
          <p:nvPr/>
        </p:nvPicPr>
        <p:blipFill>
          <a:blip r:embed="rId2"/>
          <a:stretch>
            <a:fillRect/>
          </a:stretch>
        </p:blipFill>
        <p:spPr>
          <a:xfrm>
            <a:off x="0" y="249"/>
            <a:ext cx="9144000" cy="5143001"/>
          </a:xfrm>
          <a:prstGeom prst="rect">
            <a:avLst/>
          </a:prstGeom>
        </p:spPr>
      </p:pic>
      <p:sp>
        <p:nvSpPr>
          <p:cNvPr id="2" name="TextBox 1">
            <a:extLst>
              <a:ext uri="{FF2B5EF4-FFF2-40B4-BE49-F238E27FC236}">
                <a16:creationId xmlns:a16="http://schemas.microsoft.com/office/drawing/2014/main" id="{9C3D109B-0802-F25B-D274-23D036B75B40}"/>
              </a:ext>
            </a:extLst>
          </p:cNvPr>
          <p:cNvSpPr txBox="1"/>
          <p:nvPr/>
        </p:nvSpPr>
        <p:spPr>
          <a:xfrm>
            <a:off x="1386115" y="954705"/>
            <a:ext cx="6371770" cy="646331"/>
          </a:xfrm>
          <a:prstGeom prst="rect">
            <a:avLst/>
          </a:prstGeom>
          <a:noFill/>
        </p:spPr>
        <p:txBody>
          <a:bodyPr wrap="square">
            <a:spAutoFit/>
          </a:bodyPr>
          <a:lstStyle/>
          <a:p>
            <a:r>
              <a:rPr lang="en-IN">
                <a:solidFill>
                  <a:schemeClr val="bg1"/>
                </a:solidFill>
              </a:rPr>
              <a:t>Select the benefits of Dulux EasyClean Plus with Kidproof technology. (More than one option is correct)</a:t>
            </a:r>
          </a:p>
        </p:txBody>
      </p:sp>
      <p:sp>
        <p:nvSpPr>
          <p:cNvPr id="4" name="TextBox 3">
            <a:extLst>
              <a:ext uri="{FF2B5EF4-FFF2-40B4-BE49-F238E27FC236}">
                <a16:creationId xmlns:a16="http://schemas.microsoft.com/office/drawing/2014/main" id="{FB7ACEC4-17F6-42D3-45C2-532BD2229F22}"/>
              </a:ext>
            </a:extLst>
          </p:cNvPr>
          <p:cNvSpPr txBox="1"/>
          <p:nvPr/>
        </p:nvSpPr>
        <p:spPr>
          <a:xfrm>
            <a:off x="1342575" y="1999733"/>
            <a:ext cx="6371770" cy="369332"/>
          </a:xfrm>
          <a:prstGeom prst="rect">
            <a:avLst/>
          </a:prstGeom>
          <a:noFill/>
        </p:spPr>
        <p:txBody>
          <a:bodyPr wrap="square">
            <a:spAutoFit/>
          </a:bodyPr>
          <a:lstStyle/>
          <a:p>
            <a:r>
              <a:rPr lang="en-IN"/>
              <a:t>It makes cleaning walls easier</a:t>
            </a:r>
          </a:p>
        </p:txBody>
      </p:sp>
      <p:sp>
        <p:nvSpPr>
          <p:cNvPr id="5" name="TextBox 4">
            <a:extLst>
              <a:ext uri="{FF2B5EF4-FFF2-40B4-BE49-F238E27FC236}">
                <a16:creationId xmlns:a16="http://schemas.microsoft.com/office/drawing/2014/main" id="{B8F5CBF0-782A-6DB2-C79C-64CF6F7FD235}"/>
              </a:ext>
            </a:extLst>
          </p:cNvPr>
          <p:cNvSpPr txBox="1"/>
          <p:nvPr/>
        </p:nvSpPr>
        <p:spPr>
          <a:xfrm>
            <a:off x="1342575" y="2481693"/>
            <a:ext cx="6371770" cy="369332"/>
          </a:xfrm>
          <a:prstGeom prst="rect">
            <a:avLst/>
          </a:prstGeom>
          <a:noFill/>
        </p:spPr>
        <p:txBody>
          <a:bodyPr wrap="square">
            <a:spAutoFit/>
          </a:bodyPr>
          <a:lstStyle/>
          <a:p>
            <a:r>
              <a:rPr lang="en-IN"/>
              <a:t>It has virus and bacteria protection</a:t>
            </a:r>
          </a:p>
        </p:txBody>
      </p:sp>
      <p:sp>
        <p:nvSpPr>
          <p:cNvPr id="6" name="TextBox 5">
            <a:extLst>
              <a:ext uri="{FF2B5EF4-FFF2-40B4-BE49-F238E27FC236}">
                <a16:creationId xmlns:a16="http://schemas.microsoft.com/office/drawing/2014/main" id="{A198EFD9-1549-4848-22B3-899A5CDEA081}"/>
              </a:ext>
            </a:extLst>
          </p:cNvPr>
          <p:cNvSpPr txBox="1"/>
          <p:nvPr/>
        </p:nvSpPr>
        <p:spPr>
          <a:xfrm>
            <a:off x="1342575" y="3009403"/>
            <a:ext cx="4463142" cy="369332"/>
          </a:xfrm>
          <a:prstGeom prst="rect">
            <a:avLst/>
          </a:prstGeom>
          <a:noFill/>
        </p:spPr>
        <p:txBody>
          <a:bodyPr wrap="square">
            <a:spAutoFit/>
          </a:bodyPr>
          <a:lstStyle/>
          <a:p>
            <a:r>
              <a:rPr lang="en-IN"/>
              <a:t>It adds a glow to your walls</a:t>
            </a:r>
          </a:p>
        </p:txBody>
      </p:sp>
      <p:sp>
        <p:nvSpPr>
          <p:cNvPr id="7" name="TextBox 6">
            <a:extLst>
              <a:ext uri="{FF2B5EF4-FFF2-40B4-BE49-F238E27FC236}">
                <a16:creationId xmlns:a16="http://schemas.microsoft.com/office/drawing/2014/main" id="{74464C6C-27C8-EC9F-1A03-1E94B9D207B5}"/>
              </a:ext>
            </a:extLst>
          </p:cNvPr>
          <p:cNvSpPr txBox="1"/>
          <p:nvPr/>
        </p:nvSpPr>
        <p:spPr>
          <a:xfrm>
            <a:off x="1342575" y="3442872"/>
            <a:ext cx="6371770" cy="369332"/>
          </a:xfrm>
          <a:prstGeom prst="rect">
            <a:avLst/>
          </a:prstGeom>
          <a:noFill/>
        </p:spPr>
        <p:txBody>
          <a:bodyPr wrap="square">
            <a:spAutoFit/>
          </a:bodyPr>
          <a:lstStyle/>
          <a:p>
            <a:r>
              <a:rPr lang="en-IN"/>
              <a:t>It is designed to be applied by children</a:t>
            </a:r>
          </a:p>
        </p:txBody>
      </p:sp>
      <p:sp>
        <p:nvSpPr>
          <p:cNvPr id="8" name="Freeform: Shape 7">
            <a:extLst>
              <a:ext uri="{FF2B5EF4-FFF2-40B4-BE49-F238E27FC236}">
                <a16:creationId xmlns:a16="http://schemas.microsoft.com/office/drawing/2014/main" id="{4F69F38D-001F-0EAC-9DDE-AEBA6E7DCC27}"/>
              </a:ext>
            </a:extLst>
          </p:cNvPr>
          <p:cNvSpPr/>
          <p:nvPr/>
        </p:nvSpPr>
        <p:spPr>
          <a:xfrm>
            <a:off x="660400" y="2063768"/>
            <a:ext cx="566061" cy="417925"/>
          </a:xfrm>
          <a:custGeom>
            <a:avLst/>
            <a:gdLst>
              <a:gd name="connsiteX0" fmla="*/ 0 w 928915"/>
              <a:gd name="connsiteY0" fmla="*/ 0 h 493486"/>
              <a:gd name="connsiteX1" fmla="*/ 188686 w 928915"/>
              <a:gd name="connsiteY1" fmla="*/ 493486 h 493486"/>
              <a:gd name="connsiteX2" fmla="*/ 928915 w 928915"/>
              <a:gd name="connsiteY2" fmla="*/ 217715 h 493486"/>
              <a:gd name="connsiteX3" fmla="*/ 885372 w 928915"/>
              <a:gd name="connsiteY3" fmla="*/ 87086 h 493486"/>
              <a:gd name="connsiteX4" fmla="*/ 275772 w 928915"/>
              <a:gd name="connsiteY4" fmla="*/ 304800 h 493486"/>
              <a:gd name="connsiteX5" fmla="*/ 203200 w 928915"/>
              <a:gd name="connsiteY5" fmla="*/ 87086 h 493486"/>
              <a:gd name="connsiteX6" fmla="*/ 43543 w 928915"/>
              <a:gd name="connsiteY6" fmla="*/ 188686 h 493486"/>
              <a:gd name="connsiteX7" fmla="*/ 43543 w 928915"/>
              <a:gd name="connsiteY7" fmla="*/ 188686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915" h="493486">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9" name="Freeform: Shape 8">
            <a:extLst>
              <a:ext uri="{FF2B5EF4-FFF2-40B4-BE49-F238E27FC236}">
                <a16:creationId xmlns:a16="http://schemas.microsoft.com/office/drawing/2014/main" id="{05490899-BD19-1F63-71CE-C17D3D12A8F2}"/>
              </a:ext>
            </a:extLst>
          </p:cNvPr>
          <p:cNvSpPr/>
          <p:nvPr/>
        </p:nvSpPr>
        <p:spPr>
          <a:xfrm>
            <a:off x="718457" y="2481693"/>
            <a:ext cx="566061" cy="417925"/>
          </a:xfrm>
          <a:custGeom>
            <a:avLst/>
            <a:gdLst>
              <a:gd name="connsiteX0" fmla="*/ 0 w 928915"/>
              <a:gd name="connsiteY0" fmla="*/ 0 h 493486"/>
              <a:gd name="connsiteX1" fmla="*/ 188686 w 928915"/>
              <a:gd name="connsiteY1" fmla="*/ 493486 h 493486"/>
              <a:gd name="connsiteX2" fmla="*/ 928915 w 928915"/>
              <a:gd name="connsiteY2" fmla="*/ 217715 h 493486"/>
              <a:gd name="connsiteX3" fmla="*/ 885372 w 928915"/>
              <a:gd name="connsiteY3" fmla="*/ 87086 h 493486"/>
              <a:gd name="connsiteX4" fmla="*/ 275772 w 928915"/>
              <a:gd name="connsiteY4" fmla="*/ 304800 h 493486"/>
              <a:gd name="connsiteX5" fmla="*/ 203200 w 928915"/>
              <a:gd name="connsiteY5" fmla="*/ 87086 h 493486"/>
              <a:gd name="connsiteX6" fmla="*/ 43543 w 928915"/>
              <a:gd name="connsiteY6" fmla="*/ 188686 h 493486"/>
              <a:gd name="connsiteX7" fmla="*/ 43543 w 928915"/>
              <a:gd name="connsiteY7" fmla="*/ 188686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915" h="493486">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2925759199"/>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0B9F35-D6B1-23DE-164A-071D8C49F421}"/>
              </a:ext>
            </a:extLst>
          </p:cNvPr>
          <p:cNvPicPr>
            <a:picLocks noChangeAspect="1"/>
          </p:cNvPicPr>
          <p:nvPr/>
        </p:nvPicPr>
        <p:blipFill>
          <a:blip r:embed="rId3"/>
          <a:stretch>
            <a:fillRect/>
          </a:stretch>
        </p:blipFill>
        <p:spPr>
          <a:xfrm>
            <a:off x="0" y="249"/>
            <a:ext cx="9144000" cy="5143001"/>
          </a:xfrm>
          <a:prstGeom prst="rect">
            <a:avLst/>
          </a:prstGeom>
        </p:spPr>
      </p:pic>
      <p:sp>
        <p:nvSpPr>
          <p:cNvPr id="2" name="TextBox 1">
            <a:extLst>
              <a:ext uri="{FF2B5EF4-FFF2-40B4-BE49-F238E27FC236}">
                <a16:creationId xmlns:a16="http://schemas.microsoft.com/office/drawing/2014/main" id="{FBEFE115-B40E-F892-60A9-EF821B7FEC5C}"/>
              </a:ext>
            </a:extLst>
          </p:cNvPr>
          <p:cNvSpPr txBox="1"/>
          <p:nvPr/>
        </p:nvSpPr>
        <p:spPr>
          <a:xfrm>
            <a:off x="1447799" y="1038225"/>
            <a:ext cx="6429375" cy="571500"/>
          </a:xfrm>
          <a:prstGeom prst="rect">
            <a:avLst/>
          </a:prstGeom>
          <a:noFill/>
        </p:spPr>
        <p:txBody>
          <a:bodyPr wrap="square" lIns="0" tIns="0" rIns="0" bIns="0" rtlCol="0">
            <a:noAutofit/>
          </a:bodyPr>
          <a:lstStyle/>
          <a:p>
            <a:r>
              <a:rPr lang="en-IN" sz="1400" b="0">
                <a:solidFill>
                  <a:schemeClr val="bg1"/>
                </a:solidFill>
              </a:rPr>
              <a:t>Which technology does the Dulux Aqautech Max Waterproofing use to create a impenetrable</a:t>
            </a:r>
            <a:r>
              <a:rPr lang="en-IN" sz="1400">
                <a:solidFill>
                  <a:schemeClr val="bg1"/>
                </a:solidFill>
              </a:rPr>
              <a:t>, tough film over roof surfaces?</a:t>
            </a:r>
            <a:endParaRPr lang="en-IN" sz="1400" b="0">
              <a:solidFill>
                <a:schemeClr val="bg1"/>
              </a:solidFill>
            </a:endParaRPr>
          </a:p>
        </p:txBody>
      </p:sp>
      <p:sp>
        <p:nvSpPr>
          <p:cNvPr id="5" name="TextBox 4">
            <a:extLst>
              <a:ext uri="{FF2B5EF4-FFF2-40B4-BE49-F238E27FC236}">
                <a16:creationId xmlns:a16="http://schemas.microsoft.com/office/drawing/2014/main" id="{B2E101DA-714A-D284-6A10-FA1C792E66E1}"/>
              </a:ext>
            </a:extLst>
          </p:cNvPr>
          <p:cNvSpPr txBox="1"/>
          <p:nvPr/>
        </p:nvSpPr>
        <p:spPr>
          <a:xfrm>
            <a:off x="1385888" y="2463035"/>
            <a:ext cx="6372224" cy="369332"/>
          </a:xfrm>
          <a:prstGeom prst="rect">
            <a:avLst/>
          </a:prstGeom>
          <a:noFill/>
        </p:spPr>
        <p:txBody>
          <a:bodyPr wrap="square">
            <a:spAutoFit/>
          </a:bodyPr>
          <a:lstStyle/>
          <a:p>
            <a:r>
              <a:rPr lang="en-US" sz="1800" b="1" i="1"/>
              <a:t>Hydroresist Technology</a:t>
            </a:r>
            <a:endParaRPr lang="en-IN"/>
          </a:p>
        </p:txBody>
      </p:sp>
      <p:sp>
        <p:nvSpPr>
          <p:cNvPr id="7" name="TextBox 6">
            <a:extLst>
              <a:ext uri="{FF2B5EF4-FFF2-40B4-BE49-F238E27FC236}">
                <a16:creationId xmlns:a16="http://schemas.microsoft.com/office/drawing/2014/main" id="{3940D8DB-38B5-13C4-B27D-CB64956E46A9}"/>
              </a:ext>
            </a:extLst>
          </p:cNvPr>
          <p:cNvSpPr txBox="1"/>
          <p:nvPr/>
        </p:nvSpPr>
        <p:spPr>
          <a:xfrm>
            <a:off x="1447799" y="1996559"/>
            <a:ext cx="6372224" cy="369332"/>
          </a:xfrm>
          <a:prstGeom prst="rect">
            <a:avLst/>
          </a:prstGeom>
          <a:noFill/>
        </p:spPr>
        <p:txBody>
          <a:bodyPr wrap="square">
            <a:spAutoFit/>
          </a:bodyPr>
          <a:lstStyle/>
          <a:p>
            <a:r>
              <a:rPr lang="en-US" sz="1800" b="1" i="1"/>
              <a:t>Hydrotight Technology</a:t>
            </a:r>
            <a:endParaRPr lang="en-IN"/>
          </a:p>
        </p:txBody>
      </p:sp>
      <p:sp>
        <p:nvSpPr>
          <p:cNvPr id="9" name="TextBox 8">
            <a:extLst>
              <a:ext uri="{FF2B5EF4-FFF2-40B4-BE49-F238E27FC236}">
                <a16:creationId xmlns:a16="http://schemas.microsoft.com/office/drawing/2014/main" id="{04C2B5AE-ADA0-43E8-2B64-E19194901255}"/>
              </a:ext>
            </a:extLst>
          </p:cNvPr>
          <p:cNvSpPr txBox="1"/>
          <p:nvPr/>
        </p:nvSpPr>
        <p:spPr>
          <a:xfrm>
            <a:off x="1385888" y="3014959"/>
            <a:ext cx="6372224" cy="369332"/>
          </a:xfrm>
          <a:prstGeom prst="rect">
            <a:avLst/>
          </a:prstGeom>
          <a:noFill/>
        </p:spPr>
        <p:txBody>
          <a:bodyPr wrap="square">
            <a:spAutoFit/>
          </a:bodyPr>
          <a:lstStyle/>
          <a:p>
            <a:r>
              <a:rPr lang="en-US" b="1" i="1"/>
              <a:t>Leakproof</a:t>
            </a:r>
            <a:r>
              <a:rPr lang="en-US" sz="1800" b="1" i="1"/>
              <a:t> Technology</a:t>
            </a:r>
            <a:endParaRPr lang="en-IN"/>
          </a:p>
        </p:txBody>
      </p:sp>
      <p:sp>
        <p:nvSpPr>
          <p:cNvPr id="4" name="TextBox 3">
            <a:extLst>
              <a:ext uri="{FF2B5EF4-FFF2-40B4-BE49-F238E27FC236}">
                <a16:creationId xmlns:a16="http://schemas.microsoft.com/office/drawing/2014/main" id="{777B1F36-FBDA-D1F5-F34D-891CF994B3DB}"/>
              </a:ext>
            </a:extLst>
          </p:cNvPr>
          <p:cNvSpPr txBox="1"/>
          <p:nvPr/>
        </p:nvSpPr>
        <p:spPr>
          <a:xfrm>
            <a:off x="1447799" y="3405610"/>
            <a:ext cx="6372224" cy="369332"/>
          </a:xfrm>
          <a:prstGeom prst="rect">
            <a:avLst/>
          </a:prstGeom>
          <a:noFill/>
        </p:spPr>
        <p:txBody>
          <a:bodyPr wrap="square">
            <a:spAutoFit/>
          </a:bodyPr>
          <a:lstStyle/>
          <a:p>
            <a:r>
              <a:rPr lang="en-US" b="1" i="1"/>
              <a:t>Kidproof</a:t>
            </a:r>
            <a:r>
              <a:rPr lang="en-US" sz="1800" b="1" i="1"/>
              <a:t> Technology</a:t>
            </a:r>
            <a:endParaRPr lang="en-IN"/>
          </a:p>
        </p:txBody>
      </p:sp>
      <p:sp>
        <p:nvSpPr>
          <p:cNvPr id="6" name="Freeform: Shape 5">
            <a:extLst>
              <a:ext uri="{FF2B5EF4-FFF2-40B4-BE49-F238E27FC236}">
                <a16:creationId xmlns:a16="http://schemas.microsoft.com/office/drawing/2014/main" id="{01531DFD-7817-3106-39EE-2116AF961366}"/>
              </a:ext>
            </a:extLst>
          </p:cNvPr>
          <p:cNvSpPr/>
          <p:nvPr/>
        </p:nvSpPr>
        <p:spPr>
          <a:xfrm>
            <a:off x="645885" y="2463035"/>
            <a:ext cx="566061" cy="417925"/>
          </a:xfrm>
          <a:custGeom>
            <a:avLst/>
            <a:gdLst>
              <a:gd name="connsiteX0" fmla="*/ 0 w 928915"/>
              <a:gd name="connsiteY0" fmla="*/ 0 h 493486"/>
              <a:gd name="connsiteX1" fmla="*/ 188686 w 928915"/>
              <a:gd name="connsiteY1" fmla="*/ 493486 h 493486"/>
              <a:gd name="connsiteX2" fmla="*/ 928915 w 928915"/>
              <a:gd name="connsiteY2" fmla="*/ 217715 h 493486"/>
              <a:gd name="connsiteX3" fmla="*/ 885372 w 928915"/>
              <a:gd name="connsiteY3" fmla="*/ 87086 h 493486"/>
              <a:gd name="connsiteX4" fmla="*/ 275772 w 928915"/>
              <a:gd name="connsiteY4" fmla="*/ 304800 h 493486"/>
              <a:gd name="connsiteX5" fmla="*/ 203200 w 928915"/>
              <a:gd name="connsiteY5" fmla="*/ 87086 h 493486"/>
              <a:gd name="connsiteX6" fmla="*/ 43543 w 928915"/>
              <a:gd name="connsiteY6" fmla="*/ 188686 h 493486"/>
              <a:gd name="connsiteX7" fmla="*/ 43543 w 928915"/>
              <a:gd name="connsiteY7" fmla="*/ 188686 h 49348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928915" h="493486">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spTree>
    <p:extLst>
      <p:ext uri="{BB962C8B-B14F-4D97-AF65-F5344CB8AC3E}">
        <p14:creationId xmlns:p14="http://schemas.microsoft.com/office/powerpoint/2010/main" val="1373062921"/>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Free photo calm student with downtown background">
            <a:extLst>
              <a:ext uri="{FF2B5EF4-FFF2-40B4-BE49-F238E27FC236}">
                <a16:creationId xmlns:a16="http://schemas.microsoft.com/office/drawing/2014/main" id="{CA9A8AA1-C06A-C05B-0157-7A3BD6CC0AB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
            <a:ext cx="2660650"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Free photo medium shot smiley woman outdoors">
            <a:extLst>
              <a:ext uri="{FF2B5EF4-FFF2-40B4-BE49-F238E27FC236}">
                <a16:creationId xmlns:a16="http://schemas.microsoft.com/office/drawing/2014/main" id="{35B9DF5F-5BB5-E20B-7699-0CB1EE1C030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863851" y="0"/>
            <a:ext cx="2535058"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descr="Free photo woman standing outdoors">
            <a:extLst>
              <a:ext uri="{FF2B5EF4-FFF2-40B4-BE49-F238E27FC236}">
                <a16:creationId xmlns:a16="http://schemas.microsoft.com/office/drawing/2014/main" id="{5F1BD04E-1DE1-353F-7412-BBDFE52004F3}"/>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502276" y="0"/>
            <a:ext cx="2879242" cy="2571750"/>
          </a:xfrm>
          <a:prstGeom prst="rect">
            <a:avLst/>
          </a:prstGeom>
          <a:noFill/>
          <a:extLst>
            <a:ext uri="{909E8E84-426E-40DD-AFC4-6F175D3DCCD1}">
              <a14:hiddenFill xmlns:a14="http://schemas.microsoft.com/office/drawing/2010/main">
                <a:solidFill>
                  <a:srgbClr val="FFFFFF"/>
                </a:solidFill>
              </a14:hiddenFill>
            </a:ext>
          </a:extLst>
        </p:spPr>
      </p:pic>
      <p:pic>
        <p:nvPicPr>
          <p:cNvPr id="40968" name="Picture 8" descr="Free photo young latin man wearing casual clothes with a happy and cool smile on face lucky person">
            <a:extLst>
              <a:ext uri="{FF2B5EF4-FFF2-40B4-BE49-F238E27FC236}">
                <a16:creationId xmlns:a16="http://schemas.microsoft.com/office/drawing/2014/main" id="{0E8CBB49-76E3-4EC1-FF3E-77857EA9AC4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83" y="3233736"/>
            <a:ext cx="2866934" cy="1909763"/>
          </a:xfrm>
          <a:prstGeom prst="rect">
            <a:avLst/>
          </a:prstGeom>
          <a:noFill/>
          <a:extLst>
            <a:ext uri="{909E8E84-426E-40DD-AFC4-6F175D3DCCD1}">
              <a14:hiddenFill xmlns:a14="http://schemas.microsoft.com/office/drawing/2010/main">
                <a:solidFill>
                  <a:srgbClr val="FFFFFF"/>
                </a:solidFill>
              </a14:hiddenFill>
            </a:ext>
          </a:extLst>
        </p:spPr>
      </p:pic>
      <p:pic>
        <p:nvPicPr>
          <p:cNvPr id="40970" name="Picture 10" descr="Free photo young beautiful girl wearing muslim hijab standing over isolated pink background happy face smiling with crossed arms looking at the camera positive person">
            <a:extLst>
              <a:ext uri="{FF2B5EF4-FFF2-40B4-BE49-F238E27FC236}">
                <a16:creationId xmlns:a16="http://schemas.microsoft.com/office/drawing/2014/main" id="{2B23991B-2676-3544-3A0A-221EE1CEE236}"/>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a:off x="3057526" y="2993551"/>
            <a:ext cx="1733549" cy="2149949"/>
          </a:xfrm>
          <a:prstGeom prst="rect">
            <a:avLst/>
          </a:prstGeom>
          <a:noFill/>
          <a:extLst>
            <a:ext uri="{909E8E84-426E-40DD-AFC4-6F175D3DCCD1}">
              <a14:hiddenFill xmlns:a14="http://schemas.microsoft.com/office/drawing/2010/main">
                <a:solidFill>
                  <a:srgbClr val="FFFFFF"/>
                </a:solidFill>
              </a14:hiddenFill>
            </a:ext>
          </a:extLst>
        </p:spPr>
      </p:pic>
      <p:pic>
        <p:nvPicPr>
          <p:cNvPr id="40972" name="Picture 12" descr="Free photo confident businessman">
            <a:extLst>
              <a:ext uri="{FF2B5EF4-FFF2-40B4-BE49-F238E27FC236}">
                <a16:creationId xmlns:a16="http://schemas.microsoft.com/office/drawing/2014/main" id="{1B01171D-F4EE-E336-EDD0-FE30999985F7}"/>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a:stretch/>
        </p:blipFill>
        <p:spPr bwMode="auto">
          <a:xfrm>
            <a:off x="5924550" y="2676525"/>
            <a:ext cx="1497013" cy="246697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F20C977-1D0E-6638-9CD2-DE3E76CCF673}"/>
              </a:ext>
            </a:extLst>
          </p:cNvPr>
          <p:cNvSpPr txBox="1"/>
          <p:nvPr/>
        </p:nvSpPr>
        <p:spPr>
          <a:xfrm>
            <a:off x="3457575" y="1704975"/>
            <a:ext cx="1466850" cy="495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400" b="0"/>
              <a:t>Melur</a:t>
            </a:r>
          </a:p>
        </p:txBody>
      </p:sp>
      <p:sp>
        <p:nvSpPr>
          <p:cNvPr id="4" name="TextBox 3">
            <a:extLst>
              <a:ext uri="{FF2B5EF4-FFF2-40B4-BE49-F238E27FC236}">
                <a16:creationId xmlns:a16="http://schemas.microsoft.com/office/drawing/2014/main" id="{1BD3F630-A2C3-A199-C6D2-4F3D6CB55889}"/>
              </a:ext>
            </a:extLst>
          </p:cNvPr>
          <p:cNvSpPr txBox="1"/>
          <p:nvPr/>
        </p:nvSpPr>
        <p:spPr>
          <a:xfrm>
            <a:off x="6372225" y="1695450"/>
            <a:ext cx="1466850" cy="495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400" b="0"/>
              <a:t>Tipah</a:t>
            </a:r>
          </a:p>
        </p:txBody>
      </p:sp>
      <p:sp>
        <p:nvSpPr>
          <p:cNvPr id="5" name="TextBox 4">
            <a:extLst>
              <a:ext uri="{FF2B5EF4-FFF2-40B4-BE49-F238E27FC236}">
                <a16:creationId xmlns:a16="http://schemas.microsoft.com/office/drawing/2014/main" id="{D777C740-B4E8-9CE7-1F1A-9D2507D17550}"/>
              </a:ext>
            </a:extLst>
          </p:cNvPr>
          <p:cNvSpPr txBox="1"/>
          <p:nvPr/>
        </p:nvSpPr>
        <p:spPr>
          <a:xfrm>
            <a:off x="3263901" y="4448175"/>
            <a:ext cx="1466850" cy="495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400" b="0"/>
              <a:t>Shanzey</a:t>
            </a:r>
          </a:p>
        </p:txBody>
      </p:sp>
      <p:sp>
        <p:nvSpPr>
          <p:cNvPr id="6" name="TextBox 5">
            <a:extLst>
              <a:ext uri="{FF2B5EF4-FFF2-40B4-BE49-F238E27FC236}">
                <a16:creationId xmlns:a16="http://schemas.microsoft.com/office/drawing/2014/main" id="{EFF6567E-2BF7-3364-796A-4B6EF74F1F69}"/>
              </a:ext>
            </a:extLst>
          </p:cNvPr>
          <p:cNvSpPr txBox="1"/>
          <p:nvPr/>
        </p:nvSpPr>
        <p:spPr>
          <a:xfrm>
            <a:off x="5811839" y="4448175"/>
            <a:ext cx="1466850" cy="495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400" b="0"/>
              <a:t>Ramanan</a:t>
            </a:r>
          </a:p>
        </p:txBody>
      </p:sp>
      <p:sp>
        <p:nvSpPr>
          <p:cNvPr id="7" name="TextBox 6">
            <a:extLst>
              <a:ext uri="{FF2B5EF4-FFF2-40B4-BE49-F238E27FC236}">
                <a16:creationId xmlns:a16="http://schemas.microsoft.com/office/drawing/2014/main" id="{B152619E-B643-A48F-C3B3-33BD4DFB83DA}"/>
              </a:ext>
            </a:extLst>
          </p:cNvPr>
          <p:cNvSpPr txBox="1"/>
          <p:nvPr/>
        </p:nvSpPr>
        <p:spPr>
          <a:xfrm>
            <a:off x="735013" y="4448175"/>
            <a:ext cx="1466850" cy="495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400" b="0"/>
              <a:t>Abdalla</a:t>
            </a:r>
          </a:p>
        </p:txBody>
      </p:sp>
      <p:sp>
        <p:nvSpPr>
          <p:cNvPr id="8" name="TextBox 7">
            <a:extLst>
              <a:ext uri="{FF2B5EF4-FFF2-40B4-BE49-F238E27FC236}">
                <a16:creationId xmlns:a16="http://schemas.microsoft.com/office/drawing/2014/main" id="{03F08130-8810-FC1D-7835-AE60CDE1183C}"/>
              </a:ext>
            </a:extLst>
          </p:cNvPr>
          <p:cNvSpPr txBox="1"/>
          <p:nvPr/>
        </p:nvSpPr>
        <p:spPr>
          <a:xfrm>
            <a:off x="731598" y="1704975"/>
            <a:ext cx="1466850" cy="495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400" b="0"/>
              <a:t>Lee</a:t>
            </a:r>
          </a:p>
        </p:txBody>
      </p:sp>
    </p:spTree>
    <p:extLst>
      <p:ext uri="{BB962C8B-B14F-4D97-AF65-F5344CB8AC3E}">
        <p14:creationId xmlns:p14="http://schemas.microsoft.com/office/powerpoint/2010/main" val="61540694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a:extLst>
              <a:ext uri="{FF2B5EF4-FFF2-40B4-BE49-F238E27FC236}">
                <a16:creationId xmlns:a16="http://schemas.microsoft.com/office/drawing/2014/main" id="{E0A34030-620A-6AAB-A2C1-23B542027F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363"/>
            <a:ext cx="3209925" cy="4676775"/>
          </a:xfrm>
          <a:prstGeom prst="rect">
            <a:avLst/>
          </a:prstGeom>
          <a:noFill/>
          <a:extLst>
            <a:ext uri="{909E8E84-426E-40DD-AFC4-6F175D3DCCD1}">
              <a14:hiddenFill xmlns:a14="http://schemas.microsoft.com/office/drawing/2010/main">
                <a:solidFill>
                  <a:srgbClr val="FFFFFF"/>
                </a:solidFill>
              </a14:hiddenFill>
            </a:ext>
          </a:extLst>
        </p:spPr>
      </p:pic>
      <p:pic>
        <p:nvPicPr>
          <p:cNvPr id="28676" name="Picture 4">
            <a:extLst>
              <a:ext uri="{FF2B5EF4-FFF2-40B4-BE49-F238E27FC236}">
                <a16:creationId xmlns:a16="http://schemas.microsoft.com/office/drawing/2014/main" id="{E0DA4F3A-9061-F0F9-B0AD-5689A42CE5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13781" y="1890477"/>
            <a:ext cx="2052638" cy="2892661"/>
          </a:xfrm>
          <a:prstGeom prst="rect">
            <a:avLst/>
          </a:prstGeom>
          <a:noFill/>
          <a:extLst>
            <a:ext uri="{909E8E84-426E-40DD-AFC4-6F175D3DCCD1}">
              <a14:hiddenFill xmlns:a14="http://schemas.microsoft.com/office/drawing/2010/main">
                <a:solidFill>
                  <a:srgbClr val="FFFFFF"/>
                </a:solidFill>
              </a14:hiddenFill>
            </a:ext>
          </a:extLst>
        </p:spPr>
      </p:pic>
      <p:pic>
        <p:nvPicPr>
          <p:cNvPr id="28678" name="Picture 6">
            <a:extLst>
              <a:ext uri="{FF2B5EF4-FFF2-40B4-BE49-F238E27FC236}">
                <a16:creationId xmlns:a16="http://schemas.microsoft.com/office/drawing/2014/main" id="{61A730AD-502A-8D12-4333-C31EEA312CD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61482" y="-165099"/>
            <a:ext cx="4569618" cy="3046412"/>
          </a:xfrm>
          <a:prstGeom prst="rect">
            <a:avLst/>
          </a:prstGeom>
          <a:noFill/>
          <a:extLst>
            <a:ext uri="{909E8E84-426E-40DD-AFC4-6F175D3DCCD1}">
              <a14:hiddenFill xmlns:a14="http://schemas.microsoft.com/office/drawing/2010/main">
                <a:solidFill>
                  <a:srgbClr val="FFFFFF"/>
                </a:solidFill>
              </a14:hiddenFill>
            </a:ext>
          </a:extLst>
        </p:spPr>
      </p:pic>
      <p:pic>
        <p:nvPicPr>
          <p:cNvPr id="28680" name="Picture 8">
            <a:extLst>
              <a:ext uri="{FF2B5EF4-FFF2-40B4-BE49-F238E27FC236}">
                <a16:creationId xmlns:a16="http://schemas.microsoft.com/office/drawing/2014/main" id="{719E3FC3-37DB-5F05-FC53-8B2E4B3E5DD3}"/>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11613" y="0"/>
            <a:ext cx="376237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8682" name="Picture 10">
            <a:extLst>
              <a:ext uri="{FF2B5EF4-FFF2-40B4-BE49-F238E27FC236}">
                <a16:creationId xmlns:a16="http://schemas.microsoft.com/office/drawing/2014/main" id="{8A6C5A3C-7508-7944-324B-4CB96247153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1375" y="165099"/>
            <a:ext cx="34226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5986846"/>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2" name="Picture 2" descr="Free photo closeup of proud senior man">
            <a:extLst>
              <a:ext uri="{FF2B5EF4-FFF2-40B4-BE49-F238E27FC236}">
                <a16:creationId xmlns:a16="http://schemas.microsoft.com/office/drawing/2014/main" id="{BB47F614-7538-84EC-770E-B4B54D8BD9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6592"/>
          <a:stretch/>
        </p:blipFill>
        <p:spPr bwMode="auto">
          <a:xfrm>
            <a:off x="-176080" y="1517293"/>
            <a:ext cx="2668590" cy="3328421"/>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descr="Free photo closeup of joyful senior asian man at table">
            <a:extLst>
              <a:ext uri="{FF2B5EF4-FFF2-40B4-BE49-F238E27FC236}">
                <a16:creationId xmlns:a16="http://schemas.microsoft.com/office/drawing/2014/main" id="{3A1FA8F9-2082-ACD3-D579-50567927B1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5411" y="1127124"/>
            <a:ext cx="2668589" cy="4006593"/>
          </a:xfrm>
          <a:prstGeom prst="rect">
            <a:avLst/>
          </a:prstGeom>
          <a:noFill/>
          <a:extLst>
            <a:ext uri="{909E8E84-426E-40DD-AFC4-6F175D3DCCD1}">
              <a14:hiddenFill xmlns:a14="http://schemas.microsoft.com/office/drawing/2010/main">
                <a:solidFill>
                  <a:srgbClr val="FFFFFF"/>
                </a:solidFill>
              </a14:hiddenFill>
            </a:ext>
          </a:extLst>
        </p:spPr>
      </p:pic>
      <p:pic>
        <p:nvPicPr>
          <p:cNvPr id="40966" name="Picture 6" descr="Free photo confident senior man portrait">
            <a:extLst>
              <a:ext uri="{FF2B5EF4-FFF2-40B4-BE49-F238E27FC236}">
                <a16:creationId xmlns:a16="http://schemas.microsoft.com/office/drawing/2014/main" id="{BC0A3150-331F-8D28-3BE0-09F3E29B54B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0575" y="585787"/>
            <a:ext cx="5962650" cy="397192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71BA0035-1113-1855-468A-28738D7C1668}"/>
              </a:ext>
            </a:extLst>
          </p:cNvPr>
          <p:cNvPicPr>
            <a:picLocks noChangeAspect="1"/>
          </p:cNvPicPr>
          <p:nvPr/>
        </p:nvPicPr>
        <p:blipFill>
          <a:blip r:embed="rId5"/>
          <a:stretch>
            <a:fillRect/>
          </a:stretch>
        </p:blipFill>
        <p:spPr>
          <a:xfrm>
            <a:off x="1525854" y="2071048"/>
            <a:ext cx="3623934" cy="2679700"/>
          </a:xfrm>
          <a:prstGeom prst="rect">
            <a:avLst/>
          </a:prstGeom>
        </p:spPr>
      </p:pic>
    </p:spTree>
    <p:extLst>
      <p:ext uri="{BB962C8B-B14F-4D97-AF65-F5344CB8AC3E}">
        <p14:creationId xmlns:p14="http://schemas.microsoft.com/office/powerpoint/2010/main" val="969864767"/>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Free photo 3d contemporary empty room">
            <a:extLst>
              <a:ext uri="{FF2B5EF4-FFF2-40B4-BE49-F238E27FC236}">
                <a16:creationId xmlns:a16="http://schemas.microsoft.com/office/drawing/2014/main" id="{7B63BEDF-DC98-8615-44D6-846CB41C0A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724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Free photo wall texture with scratches and rust">
            <a:extLst>
              <a:ext uri="{FF2B5EF4-FFF2-40B4-BE49-F238E27FC236}">
                <a16:creationId xmlns:a16="http://schemas.microsoft.com/office/drawing/2014/main" id="{F4BF88C8-9D21-24F5-B180-FAF73E6208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06675" y="0"/>
            <a:ext cx="554672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Free photo wall texture with scratches and rust">
            <a:extLst>
              <a:ext uri="{FF2B5EF4-FFF2-40B4-BE49-F238E27FC236}">
                <a16:creationId xmlns:a16="http://schemas.microsoft.com/office/drawing/2014/main" id="{7A37BB6A-AB0B-3399-ACB5-8835444259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801"/>
          <a:stretch/>
        </p:blipFill>
        <p:spPr bwMode="auto">
          <a:xfrm>
            <a:off x="0" y="0"/>
            <a:ext cx="898525" cy="4181475"/>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4" descr="Free photo wall texture with scratches and rust">
            <a:extLst>
              <a:ext uri="{FF2B5EF4-FFF2-40B4-BE49-F238E27FC236}">
                <a16:creationId xmlns:a16="http://schemas.microsoft.com/office/drawing/2014/main" id="{26F69F19-E216-B324-2691-D1D819AC7C4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r="83801"/>
          <a:stretch/>
        </p:blipFill>
        <p:spPr bwMode="auto">
          <a:xfrm>
            <a:off x="854074" y="0"/>
            <a:ext cx="1752600" cy="596900"/>
          </a:xfrm>
          <a:prstGeom prst="rect">
            <a:avLst/>
          </a:prstGeom>
          <a:noFill/>
          <a:extLst>
            <a:ext uri="{909E8E84-426E-40DD-AFC4-6F175D3DCCD1}">
              <a14:hiddenFill xmlns:a14="http://schemas.microsoft.com/office/drawing/2010/main">
                <a:solidFill>
                  <a:srgbClr val="FFFFFF"/>
                </a:solidFill>
              </a14:hiddenFill>
            </a:ext>
          </a:extLst>
        </p:spPr>
      </p:pic>
      <p:sp>
        <p:nvSpPr>
          <p:cNvPr id="6" name="Freeform: Shape 5">
            <a:extLst>
              <a:ext uri="{FF2B5EF4-FFF2-40B4-BE49-F238E27FC236}">
                <a16:creationId xmlns:a16="http://schemas.microsoft.com/office/drawing/2014/main" id="{FD7CA903-14A3-5C91-2A60-A66EA921A405}"/>
              </a:ext>
            </a:extLst>
          </p:cNvPr>
          <p:cNvSpPr/>
          <p:nvPr/>
        </p:nvSpPr>
        <p:spPr>
          <a:xfrm>
            <a:off x="8128000" y="0"/>
            <a:ext cx="1054100" cy="4660900"/>
          </a:xfrm>
          <a:custGeom>
            <a:avLst/>
            <a:gdLst>
              <a:gd name="connsiteX0" fmla="*/ 12700 w 1054100"/>
              <a:gd name="connsiteY0" fmla="*/ 0 h 4648200"/>
              <a:gd name="connsiteX1" fmla="*/ 0 w 1054100"/>
              <a:gd name="connsiteY1" fmla="*/ 4140200 h 4648200"/>
              <a:gd name="connsiteX2" fmla="*/ 1054100 w 1054100"/>
              <a:gd name="connsiteY2" fmla="*/ 4648200 h 4648200"/>
              <a:gd name="connsiteX3" fmla="*/ 1003300 w 1054100"/>
              <a:gd name="connsiteY3" fmla="*/ 25400 h 4648200"/>
              <a:gd name="connsiteX4" fmla="*/ 12700 w 1054100"/>
              <a:gd name="connsiteY4" fmla="*/ 0 h 46482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54100" h="4648200">
                <a:moveTo>
                  <a:pt x="12700" y="0"/>
                </a:moveTo>
                <a:cubicBezTo>
                  <a:pt x="8467" y="1380067"/>
                  <a:pt x="4233" y="2760133"/>
                  <a:pt x="0" y="4140200"/>
                </a:cubicBezTo>
                <a:lnTo>
                  <a:pt x="1054100" y="4648200"/>
                </a:lnTo>
                <a:lnTo>
                  <a:pt x="1003300" y="25400"/>
                </a:lnTo>
                <a:lnTo>
                  <a:pt x="12700" y="0"/>
                </a:lnTo>
                <a:close/>
              </a:path>
            </a:pathLst>
          </a:custGeom>
          <a:solidFill>
            <a:srgbClr val="BCC77B"/>
          </a:solidFill>
          <a:ln>
            <a:noFill/>
          </a:ln>
          <a:effectLst>
            <a:softEdge rad="12700"/>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39168277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FDCCDF52-B907-542D-69DD-7C4F597F7AA5}"/>
              </a:ext>
            </a:extLst>
          </p:cNvPr>
          <p:cNvPicPr>
            <a:picLocks noChangeAspect="1"/>
          </p:cNvPicPr>
          <p:nvPr/>
        </p:nvPicPr>
        <p:blipFill>
          <a:blip r:embed="rId3"/>
          <a:stretch>
            <a:fillRect/>
          </a:stretch>
        </p:blipFill>
        <p:spPr>
          <a:xfrm>
            <a:off x="0" y="1739"/>
            <a:ext cx="9144000" cy="5140024"/>
          </a:xfrm>
          <a:prstGeom prst="rect">
            <a:avLst/>
          </a:prstGeom>
        </p:spPr>
      </p:pic>
    </p:spTree>
    <p:extLst>
      <p:ext uri="{BB962C8B-B14F-4D97-AF65-F5344CB8AC3E}">
        <p14:creationId xmlns:p14="http://schemas.microsoft.com/office/powerpoint/2010/main" val="14653150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BC1E9B3-93A0-DD13-A2FC-4621D592AC12}"/>
              </a:ext>
            </a:extLst>
          </p:cNvPr>
          <p:cNvPicPr>
            <a:picLocks noChangeAspect="1"/>
          </p:cNvPicPr>
          <p:nvPr/>
        </p:nvPicPr>
        <p:blipFill>
          <a:blip r:embed="rId3"/>
          <a:stretch>
            <a:fillRect/>
          </a:stretch>
        </p:blipFill>
        <p:spPr>
          <a:xfrm>
            <a:off x="0" y="6402"/>
            <a:ext cx="9144000" cy="5130696"/>
          </a:xfrm>
          <a:prstGeom prst="rect">
            <a:avLst/>
          </a:prstGeom>
        </p:spPr>
      </p:pic>
      <p:sp>
        <p:nvSpPr>
          <p:cNvPr id="3" name="Oval 2">
            <a:extLst>
              <a:ext uri="{FF2B5EF4-FFF2-40B4-BE49-F238E27FC236}">
                <a16:creationId xmlns:a16="http://schemas.microsoft.com/office/drawing/2014/main" id="{5802A2E8-BF6B-6C8A-BE1A-91F6C392E899}"/>
              </a:ext>
            </a:extLst>
          </p:cNvPr>
          <p:cNvSpPr/>
          <p:nvPr/>
        </p:nvSpPr>
        <p:spPr>
          <a:xfrm>
            <a:off x="361" y="2940960"/>
            <a:ext cx="6768127" cy="836272"/>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a:endParaRPr lang="en-IN">
              <a:solidFill>
                <a:srgbClr val="000000"/>
              </a:solidFill>
            </a:endParaRPr>
          </a:p>
        </p:txBody>
      </p:sp>
      <p:pic>
        <p:nvPicPr>
          <p:cNvPr id="5" name="Picture 4">
            <a:extLst>
              <a:ext uri="{FF2B5EF4-FFF2-40B4-BE49-F238E27FC236}">
                <a16:creationId xmlns:a16="http://schemas.microsoft.com/office/drawing/2014/main" id="{665552F6-6155-49AA-6DF7-9F0C036762F3}"/>
              </a:ext>
            </a:extLst>
          </p:cNvPr>
          <p:cNvPicPr>
            <a:picLocks noChangeAspect="1"/>
          </p:cNvPicPr>
          <p:nvPr/>
        </p:nvPicPr>
        <p:blipFill>
          <a:blip r:embed="rId4">
            <a:duotone>
              <a:schemeClr val="bg2">
                <a:shade val="45000"/>
                <a:satMod val="135000"/>
              </a:schemeClr>
              <a:prstClr val="white"/>
            </a:duotone>
          </a:blip>
          <a:stretch>
            <a:fillRect/>
          </a:stretch>
        </p:blipFill>
        <p:spPr>
          <a:xfrm>
            <a:off x="404885" y="1941643"/>
            <a:ext cx="1510677" cy="1510677"/>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5A1D7C55-52C1-FCF3-FDF4-92D4888E3ADB}"/>
              </a:ext>
            </a:extLst>
          </p:cNvPr>
          <p:cNvPicPr>
            <a:picLocks noChangeAspect="1"/>
          </p:cNvPicPr>
          <p:nvPr/>
        </p:nvPicPr>
        <p:blipFill rotWithShape="1">
          <a:blip r:embed="rId5">
            <a:duotone>
              <a:schemeClr val="bg2">
                <a:shade val="45000"/>
                <a:satMod val="135000"/>
              </a:schemeClr>
              <a:prstClr val="white"/>
            </a:duotone>
          </a:blip>
          <a:srcRect b="10522"/>
          <a:stretch/>
        </p:blipFill>
        <p:spPr>
          <a:xfrm>
            <a:off x="1945790" y="1805445"/>
            <a:ext cx="1318771" cy="1651080"/>
          </a:xfrm>
          <a:prstGeom prst="rect">
            <a:avLst/>
          </a:prstGeom>
          <a:effectLst>
            <a:outerShdw blurRad="76200" dir="13500000" sy="23000" kx="1200000" algn="br" rotWithShape="0">
              <a:prstClr val="black">
                <a:alpha val="20000"/>
              </a:prstClr>
            </a:outerShdw>
          </a:effectLst>
        </p:spPr>
      </p:pic>
      <p:pic>
        <p:nvPicPr>
          <p:cNvPr id="8" name="Picture 7">
            <a:extLst>
              <a:ext uri="{FF2B5EF4-FFF2-40B4-BE49-F238E27FC236}">
                <a16:creationId xmlns:a16="http://schemas.microsoft.com/office/drawing/2014/main" id="{26F76FE6-5D66-6A17-FF44-FA53E5703C03}"/>
              </a:ext>
            </a:extLst>
          </p:cNvPr>
          <p:cNvPicPr>
            <a:picLocks noChangeAspect="1" noChangeArrowheads="1"/>
          </p:cNvPicPr>
          <p:nvPr/>
        </p:nvPicPr>
        <p:blipFill>
          <a:blip r:embed="rId6">
            <a:duotone>
              <a:schemeClr val="bg2">
                <a:shade val="45000"/>
                <a:satMod val="135000"/>
              </a:schemeClr>
              <a:prstClr val="white"/>
            </a:duotone>
          </a:blip>
          <a:srcRect l="2093" r="2093"/>
          <a:stretch/>
        </p:blipFill>
        <p:spPr bwMode="auto">
          <a:xfrm>
            <a:off x="5240602" y="1761614"/>
            <a:ext cx="1178941"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BF7C594F-FD17-DB4D-41C8-6FF3C8246AB9}"/>
              </a:ext>
            </a:extLst>
          </p:cNvPr>
          <p:cNvSpPr/>
          <p:nvPr/>
        </p:nvSpPr>
        <p:spPr>
          <a:xfrm>
            <a:off x="295615" y="937355"/>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solidFill>
                  <a:schemeClr val="bg1"/>
                </a:solidFill>
                <a:latin typeface="Colour Sans" panose="02000503030000020004" pitchFamily="2" charset="0"/>
              </a:rPr>
              <a:t>Dulux Better Living Air Clean Biobased</a:t>
            </a:r>
          </a:p>
        </p:txBody>
      </p:sp>
      <p:sp>
        <p:nvSpPr>
          <p:cNvPr id="10" name="Speech Bubble: Rectangle with Corners Rounded 9">
            <a:extLst>
              <a:ext uri="{FF2B5EF4-FFF2-40B4-BE49-F238E27FC236}">
                <a16:creationId xmlns:a16="http://schemas.microsoft.com/office/drawing/2014/main" id="{B056CC10-C942-E534-D7EF-836FF45CBF2C}"/>
              </a:ext>
            </a:extLst>
          </p:cNvPr>
          <p:cNvSpPr/>
          <p:nvPr/>
        </p:nvSpPr>
        <p:spPr>
          <a:xfrm>
            <a:off x="1965830" y="937354"/>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Ambiance Pearl Glo</a:t>
            </a:r>
          </a:p>
        </p:txBody>
      </p:sp>
      <p:sp>
        <p:nvSpPr>
          <p:cNvPr id="11" name="Speech Bubble: Rectangle with Corners Rounded 10">
            <a:extLst>
              <a:ext uri="{FF2B5EF4-FFF2-40B4-BE49-F238E27FC236}">
                <a16:creationId xmlns:a16="http://schemas.microsoft.com/office/drawing/2014/main" id="{2863B432-8688-1EE4-539F-35AC0AC231A3}"/>
              </a:ext>
            </a:extLst>
          </p:cNvPr>
          <p:cNvSpPr/>
          <p:nvPr/>
        </p:nvSpPr>
        <p:spPr>
          <a:xfrm>
            <a:off x="3612181" y="950159"/>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EasyClean Plus /EasyClean</a:t>
            </a:r>
          </a:p>
        </p:txBody>
      </p:sp>
      <p:sp>
        <p:nvSpPr>
          <p:cNvPr id="12" name="Speech Bubble: Rectangle with Corners Rounded 11">
            <a:extLst>
              <a:ext uri="{FF2B5EF4-FFF2-40B4-BE49-F238E27FC236}">
                <a16:creationId xmlns:a16="http://schemas.microsoft.com/office/drawing/2014/main" id="{5046C53E-EF80-BD10-A2AB-8C9775BA6C7C}"/>
              </a:ext>
            </a:extLst>
          </p:cNvPr>
          <p:cNvSpPr/>
          <p:nvPr/>
        </p:nvSpPr>
        <p:spPr>
          <a:xfrm>
            <a:off x="5258531" y="937352"/>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Pentalite </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0A7C0963-A743-8C3A-6EB0-6F830BCA9EB5}"/>
                  </a:ext>
                </a:extLst>
              </p14:cNvPr>
              <p14:cNvContentPartPr/>
              <p14:nvPr/>
            </p14:nvContentPartPr>
            <p14:xfrm>
              <a:off x="333486" y="3135046"/>
              <a:ext cx="360" cy="360"/>
            </p14:xfrm>
          </p:contentPart>
        </mc:Choice>
        <mc:Fallback xmlns="">
          <p:pic>
            <p:nvPicPr>
              <p:cNvPr id="13" name="Ink 12">
                <a:extLst>
                  <a:ext uri="{FF2B5EF4-FFF2-40B4-BE49-F238E27FC236}">
                    <a16:creationId xmlns:a16="http://schemas.microsoft.com/office/drawing/2014/main" id="{0A7C0963-A743-8C3A-6EB0-6F830BCA9EB5}"/>
                  </a:ext>
                </a:extLst>
              </p:cNvPr>
              <p:cNvPicPr/>
              <p:nvPr/>
            </p:nvPicPr>
            <p:blipFill>
              <a:blip r:embed="rId8"/>
              <a:stretch>
                <a:fillRect/>
              </a:stretch>
            </p:blipFill>
            <p:spPr>
              <a:xfrm>
                <a:off x="327366" y="312892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80372A13-C152-7462-F85F-2657723F2DFF}"/>
                  </a:ext>
                </a:extLst>
              </p14:cNvPr>
              <p14:cNvContentPartPr/>
              <p14:nvPr/>
            </p14:nvContentPartPr>
            <p14:xfrm>
              <a:off x="12467286" y="2757406"/>
              <a:ext cx="6120" cy="360"/>
            </p14:xfrm>
          </p:contentPart>
        </mc:Choice>
        <mc:Fallback xmlns="">
          <p:pic>
            <p:nvPicPr>
              <p:cNvPr id="14" name="Ink 13">
                <a:extLst>
                  <a:ext uri="{FF2B5EF4-FFF2-40B4-BE49-F238E27FC236}">
                    <a16:creationId xmlns:a16="http://schemas.microsoft.com/office/drawing/2014/main" id="{80372A13-C152-7462-F85F-2657723F2DFF}"/>
                  </a:ext>
                </a:extLst>
              </p:cNvPr>
              <p:cNvPicPr/>
              <p:nvPr/>
            </p:nvPicPr>
            <p:blipFill>
              <a:blip r:embed="rId10"/>
              <a:stretch>
                <a:fillRect/>
              </a:stretch>
            </p:blipFill>
            <p:spPr>
              <a:xfrm>
                <a:off x="12461166" y="2751286"/>
                <a:ext cx="18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937640F2-67CB-F386-754E-8FE542AA36D2}"/>
                  </a:ext>
                </a:extLst>
              </p14:cNvPr>
              <p14:cNvContentPartPr/>
              <p14:nvPr/>
            </p14:nvContentPartPr>
            <p14:xfrm>
              <a:off x="7213086" y="3410806"/>
              <a:ext cx="360" cy="360"/>
            </p14:xfrm>
          </p:contentPart>
        </mc:Choice>
        <mc:Fallback xmlns="">
          <p:pic>
            <p:nvPicPr>
              <p:cNvPr id="15" name="Ink 14">
                <a:extLst>
                  <a:ext uri="{FF2B5EF4-FFF2-40B4-BE49-F238E27FC236}">
                    <a16:creationId xmlns:a16="http://schemas.microsoft.com/office/drawing/2014/main" id="{937640F2-67CB-F386-754E-8FE542AA36D2}"/>
                  </a:ext>
                </a:extLst>
              </p:cNvPr>
              <p:cNvPicPr/>
              <p:nvPr/>
            </p:nvPicPr>
            <p:blipFill>
              <a:blip r:embed="rId8"/>
              <a:stretch>
                <a:fillRect/>
              </a:stretch>
            </p:blipFill>
            <p:spPr>
              <a:xfrm>
                <a:off x="7206966" y="3404686"/>
                <a:ext cx="12600" cy="12600"/>
              </a:xfrm>
              <a:prstGeom prst="rect">
                <a:avLst/>
              </a:prstGeom>
            </p:spPr>
          </p:pic>
        </mc:Fallback>
      </mc:AlternateContent>
      <p:sp>
        <p:nvSpPr>
          <p:cNvPr id="20" name="Rectangle: Rounded Corners 19">
            <a:extLst>
              <a:ext uri="{FF2B5EF4-FFF2-40B4-BE49-F238E27FC236}">
                <a16:creationId xmlns:a16="http://schemas.microsoft.com/office/drawing/2014/main" id="{A2D8163F-86AF-603D-8F18-DBF8EC9560A0}"/>
              </a:ext>
            </a:extLst>
          </p:cNvPr>
          <p:cNvSpPr/>
          <p:nvPr/>
        </p:nvSpPr>
        <p:spPr>
          <a:xfrm>
            <a:off x="928914" y="3648470"/>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1" name="Rectangle: Rounded Corners 20">
            <a:extLst>
              <a:ext uri="{FF2B5EF4-FFF2-40B4-BE49-F238E27FC236}">
                <a16:creationId xmlns:a16="http://schemas.microsoft.com/office/drawing/2014/main" id="{2945793F-C3C8-DD90-B1AA-3A638D133EC5}"/>
              </a:ext>
            </a:extLst>
          </p:cNvPr>
          <p:cNvSpPr/>
          <p:nvPr/>
        </p:nvSpPr>
        <p:spPr>
          <a:xfrm>
            <a:off x="1775265" y="3700541"/>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2" name="Rectangle: Rounded Corners 21">
            <a:extLst>
              <a:ext uri="{FF2B5EF4-FFF2-40B4-BE49-F238E27FC236}">
                <a16:creationId xmlns:a16="http://schemas.microsoft.com/office/drawing/2014/main" id="{7D514C9E-30CD-B9C0-F0FA-C122A06CFA97}"/>
              </a:ext>
            </a:extLst>
          </p:cNvPr>
          <p:cNvSpPr/>
          <p:nvPr/>
        </p:nvSpPr>
        <p:spPr>
          <a:xfrm>
            <a:off x="5788447" y="3606779"/>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3" name="Rectangle: Rounded Corners 22">
            <a:extLst>
              <a:ext uri="{FF2B5EF4-FFF2-40B4-BE49-F238E27FC236}">
                <a16:creationId xmlns:a16="http://schemas.microsoft.com/office/drawing/2014/main" id="{A8ECB249-500E-4E69-D60A-C2E42AEE7395}"/>
              </a:ext>
            </a:extLst>
          </p:cNvPr>
          <p:cNvSpPr/>
          <p:nvPr/>
        </p:nvSpPr>
        <p:spPr>
          <a:xfrm>
            <a:off x="5178572" y="3697699"/>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4" name="TextBox 23">
            <a:extLst>
              <a:ext uri="{FF2B5EF4-FFF2-40B4-BE49-F238E27FC236}">
                <a16:creationId xmlns:a16="http://schemas.microsoft.com/office/drawing/2014/main" id="{347C72BB-CB4A-C125-5286-AE70DA4CD7D6}"/>
              </a:ext>
            </a:extLst>
          </p:cNvPr>
          <p:cNvSpPr txBox="1"/>
          <p:nvPr/>
        </p:nvSpPr>
        <p:spPr>
          <a:xfrm>
            <a:off x="151956" y="114537"/>
            <a:ext cx="7155542" cy="369332"/>
          </a:xfrm>
          <a:prstGeom prst="rect">
            <a:avLst/>
          </a:prstGeom>
          <a:noFill/>
        </p:spPr>
        <p:txBody>
          <a:bodyPr wrap="square">
            <a:spAutoFit/>
          </a:bodyPr>
          <a:lstStyle/>
          <a:p>
            <a:r>
              <a:rPr lang="en-GB"/>
              <a:t>INTERIOR PREMIUM WALL PAINT</a:t>
            </a:r>
          </a:p>
        </p:txBody>
      </p:sp>
      <p:grpSp>
        <p:nvGrpSpPr>
          <p:cNvPr id="26" name="Group 25">
            <a:extLst>
              <a:ext uri="{FF2B5EF4-FFF2-40B4-BE49-F238E27FC236}">
                <a16:creationId xmlns:a16="http://schemas.microsoft.com/office/drawing/2014/main" id="{4277E41D-C5AC-2FAF-A2EF-40547F2AA870}"/>
              </a:ext>
            </a:extLst>
          </p:cNvPr>
          <p:cNvGrpSpPr/>
          <p:nvPr/>
        </p:nvGrpSpPr>
        <p:grpSpPr>
          <a:xfrm>
            <a:off x="3455709" y="1861132"/>
            <a:ext cx="1894112" cy="1651676"/>
            <a:chOff x="3455708" y="1861132"/>
            <a:chExt cx="1894112" cy="1651676"/>
          </a:xfrm>
        </p:grpSpPr>
        <p:pic>
          <p:nvPicPr>
            <p:cNvPr id="7" name="Picture 6">
              <a:extLst>
                <a:ext uri="{FF2B5EF4-FFF2-40B4-BE49-F238E27FC236}">
                  <a16:creationId xmlns:a16="http://schemas.microsoft.com/office/drawing/2014/main" id="{8232F3A6-D861-DED6-8B63-EEEF83AEF526}"/>
                </a:ext>
              </a:extLst>
            </p:cNvPr>
            <p:cNvPicPr>
              <a:picLocks noChangeAspect="1" noChangeArrowheads="1"/>
            </p:cNvPicPr>
            <p:nvPr/>
          </p:nvPicPr>
          <p:blipFill rotWithShape="1">
            <a:blip r:embed="rId12">
              <a:extLst>
                <a:ext uri="{28A0092B-C50C-407E-A947-70E740481C1C}">
                  <a14:useLocalDpi xmlns:a14="http://schemas.microsoft.com/office/drawing/2010/main" val="0"/>
                </a:ext>
              </a:extLst>
            </a:blip>
            <a:srcRect/>
            <a:stretch/>
          </p:blipFill>
          <p:spPr bwMode="auto">
            <a:xfrm>
              <a:off x="3455708" y="1861132"/>
              <a:ext cx="1175658"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6E4089A4-486F-937E-DBBB-30A38CF7E878}"/>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a:stretch/>
          </p:blipFill>
          <p:spPr bwMode="auto">
            <a:xfrm>
              <a:off x="4171604" y="2030755"/>
              <a:ext cx="1178216" cy="148205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sp>
        <p:nvSpPr>
          <p:cNvPr id="17" name="TextBox 16">
            <a:extLst>
              <a:ext uri="{FF2B5EF4-FFF2-40B4-BE49-F238E27FC236}">
                <a16:creationId xmlns:a16="http://schemas.microsoft.com/office/drawing/2014/main" id="{C615A104-502C-0952-807E-4E0C81702663}"/>
              </a:ext>
            </a:extLst>
          </p:cNvPr>
          <p:cNvSpPr txBox="1"/>
          <p:nvPr/>
        </p:nvSpPr>
        <p:spPr>
          <a:xfrm>
            <a:off x="1995850" y="3935884"/>
            <a:ext cx="7162800" cy="369332"/>
          </a:xfrm>
          <a:prstGeom prst="rect">
            <a:avLst/>
          </a:prstGeom>
          <a:noFill/>
        </p:spPr>
        <p:txBody>
          <a:bodyPr wrap="square">
            <a:spAutoFit/>
          </a:bodyPr>
          <a:lstStyle/>
          <a:p>
            <a:r>
              <a:rPr lang="en-US" sz="1800" i="1" kern="100">
                <a:effectLst/>
                <a:latin typeface="Calibri" panose="020F0502020204030204" pitchFamily="34" charset="0"/>
                <a:ea typeface="Calibri" panose="020F0502020204030204" pitchFamily="34" charset="0"/>
                <a:cs typeface="Times New Roman" panose="02020603050405020304" pitchFamily="18" charset="0"/>
              </a:rPr>
              <a:t>Click on each type to learn more</a:t>
            </a:r>
            <a:endParaRPr lang="en-IN"/>
          </a:p>
        </p:txBody>
      </p:sp>
    </p:spTree>
    <p:extLst>
      <p:ext uri="{BB962C8B-B14F-4D97-AF65-F5344CB8AC3E}">
        <p14:creationId xmlns:p14="http://schemas.microsoft.com/office/powerpoint/2010/main" val="2034977495"/>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285F61D-00BC-79F2-DC1E-EF3A85338FFA}"/>
              </a:ext>
            </a:extLst>
          </p:cNvPr>
          <p:cNvPicPr>
            <a:picLocks noChangeAspect="1"/>
          </p:cNvPicPr>
          <p:nvPr/>
        </p:nvPicPr>
        <p:blipFill>
          <a:blip r:embed="rId2"/>
          <a:stretch>
            <a:fillRect/>
          </a:stretch>
        </p:blipFill>
        <p:spPr>
          <a:xfrm>
            <a:off x="46517" y="0"/>
            <a:ext cx="9050965" cy="5143500"/>
          </a:xfrm>
          <a:prstGeom prst="rect">
            <a:avLst/>
          </a:prstGeom>
        </p:spPr>
      </p:pic>
      <p:sp>
        <p:nvSpPr>
          <p:cNvPr id="4" name="TextBox 3">
            <a:extLst>
              <a:ext uri="{FF2B5EF4-FFF2-40B4-BE49-F238E27FC236}">
                <a16:creationId xmlns:a16="http://schemas.microsoft.com/office/drawing/2014/main" id="{00ECEE18-1EA5-63EE-3C3A-B9F13E6ADFF6}"/>
              </a:ext>
            </a:extLst>
          </p:cNvPr>
          <p:cNvSpPr txBox="1"/>
          <p:nvPr/>
        </p:nvSpPr>
        <p:spPr>
          <a:xfrm>
            <a:off x="5803900" y="927100"/>
            <a:ext cx="2857500" cy="1244600"/>
          </a:xfrm>
          <a:prstGeom prst="rect">
            <a:avLst/>
          </a:prstGeom>
          <a:noFill/>
        </p:spPr>
        <p:txBody>
          <a:bodyPr wrap="square" lIns="0" tIns="0" rIns="0" bIns="0" rtlCol="0">
            <a:noAutofit/>
          </a:bodyPr>
          <a:lstStyle/>
          <a:p>
            <a:r>
              <a:rPr lang="en-IN" sz="2400" b="0"/>
              <a:t>REMOVE this image of girl and add AHMAD image.</a:t>
            </a:r>
          </a:p>
        </p:txBody>
      </p:sp>
    </p:spTree>
    <p:extLst>
      <p:ext uri="{BB962C8B-B14F-4D97-AF65-F5344CB8AC3E}">
        <p14:creationId xmlns:p14="http://schemas.microsoft.com/office/powerpoint/2010/main" val="1781072871"/>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4" name="Picture 4">
            <a:extLst>
              <a:ext uri="{FF2B5EF4-FFF2-40B4-BE49-F238E27FC236}">
                <a16:creationId xmlns:a16="http://schemas.microsoft.com/office/drawing/2014/main" id="{D911F504-8F94-5EE1-695E-5E9C35C74934}"/>
              </a:ext>
            </a:extLst>
          </p:cNvPr>
          <p:cNvPicPr>
            <a:picLocks noChangeAspect="1" noChangeArrowheads="1"/>
          </p:cNvPicPr>
          <p:nvPr/>
        </p:nvPicPr>
        <p:blipFill>
          <a:blip r:embed="rId3"/>
          <a:srcRect t="7812" b="7812"/>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22D9C46-28E6-B7D1-E504-0F38B99510E3}"/>
              </a:ext>
            </a:extLst>
          </p:cNvPr>
          <p:cNvSpPr/>
          <p:nvPr/>
        </p:nvSpPr>
        <p:spPr>
          <a:xfrm>
            <a:off x="0" y="-152400"/>
            <a:ext cx="9144000" cy="4572000"/>
          </a:xfrm>
          <a:prstGeom prst="rect">
            <a:avLst/>
          </a:prstGeom>
          <a:blipFill dpi="0" rotWithShape="1">
            <a:blip r:embed="rId4">
              <a:alphaModFix amt="70000"/>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3488808402"/>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Free photo chic empty room authentic interior design">
            <a:extLst>
              <a:ext uri="{FF2B5EF4-FFF2-40B4-BE49-F238E27FC236}">
                <a16:creationId xmlns:a16="http://schemas.microsoft.com/office/drawing/2014/main" id="{A9E3B855-2EE9-3F7C-9DE7-8E9574887C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
            <a:ext cx="9144000" cy="5126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221565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0BE7-0395-511A-816C-0DBFD28AE791}"/>
              </a:ext>
            </a:extLst>
          </p:cNvPr>
          <p:cNvPicPr>
            <a:picLocks noChangeAspect="1"/>
          </p:cNvPicPr>
          <p:nvPr/>
        </p:nvPicPr>
        <p:blipFill>
          <a:blip r:embed="rId3"/>
          <a:srcRect/>
          <a:stretch/>
        </p:blipFill>
        <p:spPr>
          <a:xfrm>
            <a:off x="1" y="0"/>
            <a:ext cx="9213669" cy="6126809"/>
          </a:xfrm>
          <a:prstGeom prst="rect">
            <a:avLst/>
          </a:prstGeom>
        </p:spPr>
      </p:pic>
      <p:sp>
        <p:nvSpPr>
          <p:cNvPr id="5" name="TextBox 4">
            <a:extLst>
              <a:ext uri="{FF2B5EF4-FFF2-40B4-BE49-F238E27FC236}">
                <a16:creationId xmlns:a16="http://schemas.microsoft.com/office/drawing/2014/main" id="{3D13A472-C62F-E4C7-B729-110C93247501}"/>
              </a:ext>
            </a:extLst>
          </p:cNvPr>
          <p:cNvSpPr txBox="1"/>
          <p:nvPr/>
        </p:nvSpPr>
        <p:spPr>
          <a:xfrm>
            <a:off x="271464" y="139185"/>
            <a:ext cx="6372224" cy="369332"/>
          </a:xfrm>
          <a:prstGeom prst="rect">
            <a:avLst/>
          </a:prstGeom>
          <a:noFill/>
        </p:spPr>
        <p:txBody>
          <a:bodyPr wrap="square">
            <a:spAutoFit/>
          </a:bodyPr>
          <a:lstStyle/>
          <a:p>
            <a:r>
              <a:rPr lang="en-US"/>
              <a:t>Introduction</a:t>
            </a:r>
          </a:p>
        </p:txBody>
      </p:sp>
      <p:sp>
        <p:nvSpPr>
          <p:cNvPr id="3" name="TextBox 2">
            <a:extLst>
              <a:ext uri="{FF2B5EF4-FFF2-40B4-BE49-F238E27FC236}">
                <a16:creationId xmlns:a16="http://schemas.microsoft.com/office/drawing/2014/main" id="{F5A55ED7-F821-5A1C-0A82-E28FEBE042E9}"/>
              </a:ext>
            </a:extLst>
          </p:cNvPr>
          <p:cNvSpPr txBox="1"/>
          <p:nvPr/>
        </p:nvSpPr>
        <p:spPr>
          <a:xfrm>
            <a:off x="4627156" y="3063403"/>
            <a:ext cx="1799771" cy="193899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b="1"/>
              <a:t>Dulux EasyClean Plus and</a:t>
            </a:r>
          </a:p>
          <a:p>
            <a:r>
              <a:rPr lang="en-US" sz="2400" b="1"/>
              <a:t>Dulux EasyClean </a:t>
            </a:r>
            <a:endParaRPr lang="en-IN" sz="2400" b="1"/>
          </a:p>
        </p:txBody>
      </p:sp>
      <p:pic>
        <p:nvPicPr>
          <p:cNvPr id="2" name="Picture 1">
            <a:extLst>
              <a:ext uri="{FF2B5EF4-FFF2-40B4-BE49-F238E27FC236}">
                <a16:creationId xmlns:a16="http://schemas.microsoft.com/office/drawing/2014/main" id="{13C28FD5-58E0-6085-0E89-71171BA690D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209279" y="2728686"/>
            <a:ext cx="2210379" cy="3070984"/>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C452711-D5FB-BABD-D178-8CC30B3DCEA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840413" y="2571751"/>
            <a:ext cx="2523245" cy="349590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6" name="Picture 5" descr="A logo for a brand&#10;&#10;Description automatically generated">
            <a:extLst>
              <a:ext uri="{FF2B5EF4-FFF2-40B4-BE49-F238E27FC236}">
                <a16:creationId xmlns:a16="http://schemas.microsoft.com/office/drawing/2014/main" id="{054866B7-D55A-F3E6-7EE6-1A9F163A1BD3}"/>
              </a:ext>
            </a:extLst>
          </p:cNvPr>
          <p:cNvPicPr>
            <a:picLocks noChangeAspect="1"/>
          </p:cNvPicPr>
          <p:nvPr/>
        </p:nvPicPr>
        <p:blipFill>
          <a:blip r:embed="rId6"/>
          <a:stretch>
            <a:fillRect/>
          </a:stretch>
        </p:blipFill>
        <p:spPr>
          <a:xfrm>
            <a:off x="3409833" y="481302"/>
            <a:ext cx="3886200" cy="2181806"/>
          </a:xfrm>
          <a:prstGeom prst="rect">
            <a:avLst/>
          </a:prstGeom>
        </p:spPr>
      </p:pic>
      <p:grpSp>
        <p:nvGrpSpPr>
          <p:cNvPr id="12" name="Group 11">
            <a:extLst>
              <a:ext uri="{FF2B5EF4-FFF2-40B4-BE49-F238E27FC236}">
                <a16:creationId xmlns:a16="http://schemas.microsoft.com/office/drawing/2014/main" id="{13DF6571-2654-0E33-89EE-9DCB66D68F25}"/>
              </a:ext>
            </a:extLst>
          </p:cNvPr>
          <p:cNvGrpSpPr/>
          <p:nvPr/>
        </p:nvGrpSpPr>
        <p:grpSpPr>
          <a:xfrm>
            <a:off x="8144000" y="3981938"/>
            <a:ext cx="1000000" cy="2085714"/>
            <a:chOff x="8144000" y="3981938"/>
            <a:chExt cx="1000000" cy="2085714"/>
          </a:xfrm>
        </p:grpSpPr>
        <p:pic>
          <p:nvPicPr>
            <p:cNvPr id="10" name="Picture 9">
              <a:extLst>
                <a:ext uri="{FF2B5EF4-FFF2-40B4-BE49-F238E27FC236}">
                  <a16:creationId xmlns:a16="http://schemas.microsoft.com/office/drawing/2014/main" id="{CB6FF67C-A140-1814-7C47-424C6FB79B98}"/>
                </a:ext>
              </a:extLst>
            </p:cNvPr>
            <p:cNvPicPr>
              <a:picLocks noChangeAspect="1"/>
            </p:cNvPicPr>
            <p:nvPr/>
          </p:nvPicPr>
          <p:blipFill>
            <a:blip r:embed="rId7"/>
            <a:stretch>
              <a:fillRect/>
            </a:stretch>
          </p:blipFill>
          <p:spPr>
            <a:xfrm>
              <a:off x="8144000" y="3981938"/>
              <a:ext cx="1000000" cy="2085714"/>
            </a:xfrm>
            <a:prstGeom prst="rect">
              <a:avLst/>
            </a:prstGeom>
          </p:spPr>
        </p:pic>
        <p:sp>
          <p:nvSpPr>
            <p:cNvPr id="11" name="Rectangle 10">
              <a:extLst>
                <a:ext uri="{FF2B5EF4-FFF2-40B4-BE49-F238E27FC236}">
                  <a16:creationId xmlns:a16="http://schemas.microsoft.com/office/drawing/2014/main" id="{B19F1166-7C40-46F3-F4E0-C329D757308E}"/>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pic>
        <p:nvPicPr>
          <p:cNvPr id="8" name="Picture 7">
            <a:extLst>
              <a:ext uri="{FF2B5EF4-FFF2-40B4-BE49-F238E27FC236}">
                <a16:creationId xmlns:a16="http://schemas.microsoft.com/office/drawing/2014/main" id="{2EC34191-DEF8-A27C-69EB-13357D535CD4}"/>
              </a:ext>
            </a:extLst>
          </p:cNvPr>
          <p:cNvPicPr>
            <a:picLocks noChangeAspect="1"/>
          </p:cNvPicPr>
          <p:nvPr/>
        </p:nvPicPr>
        <p:blipFill>
          <a:blip r:embed="rId8"/>
          <a:stretch>
            <a:fillRect/>
          </a:stretch>
        </p:blipFill>
        <p:spPr>
          <a:xfrm>
            <a:off x="3093321" y="508517"/>
            <a:ext cx="1335502" cy="1803436"/>
          </a:xfrm>
          <a:prstGeom prst="rect">
            <a:avLst/>
          </a:prstGeom>
        </p:spPr>
      </p:pic>
      <p:pic>
        <p:nvPicPr>
          <p:cNvPr id="13" name="Picture 12">
            <a:extLst>
              <a:ext uri="{FF2B5EF4-FFF2-40B4-BE49-F238E27FC236}">
                <a16:creationId xmlns:a16="http://schemas.microsoft.com/office/drawing/2014/main" id="{ABD3A231-5143-2F15-9ED0-ADE3D6590C11}"/>
              </a:ext>
            </a:extLst>
          </p:cNvPr>
          <p:cNvPicPr>
            <a:picLocks noChangeAspect="1"/>
          </p:cNvPicPr>
          <p:nvPr/>
        </p:nvPicPr>
        <p:blipFill>
          <a:blip r:embed="rId9"/>
          <a:stretch>
            <a:fillRect/>
          </a:stretch>
        </p:blipFill>
        <p:spPr>
          <a:xfrm>
            <a:off x="517631" y="798660"/>
            <a:ext cx="1269399" cy="1032731"/>
          </a:xfrm>
          <a:prstGeom prst="rect">
            <a:avLst/>
          </a:prstGeom>
        </p:spPr>
      </p:pic>
      <p:pic>
        <p:nvPicPr>
          <p:cNvPr id="14" name="Picture 13" descr="Logo, icon&#10;&#10;Description automatically generated">
            <a:extLst>
              <a:ext uri="{FF2B5EF4-FFF2-40B4-BE49-F238E27FC236}">
                <a16:creationId xmlns:a16="http://schemas.microsoft.com/office/drawing/2014/main" id="{3384B2FB-1507-AAB2-9C02-C945CEF2C3F3}"/>
              </a:ext>
            </a:extLst>
          </p:cNvPr>
          <p:cNvPicPr>
            <a:picLocks noChangeAspect="1"/>
          </p:cNvPicPr>
          <p:nvPr/>
        </p:nvPicPr>
        <p:blipFill>
          <a:blip r:embed="rId10"/>
          <a:stretch>
            <a:fillRect/>
          </a:stretch>
        </p:blipFill>
        <p:spPr>
          <a:xfrm>
            <a:off x="1816746" y="938102"/>
            <a:ext cx="822741" cy="746385"/>
          </a:xfrm>
          <a:prstGeom prst="rect">
            <a:avLst/>
          </a:prstGeom>
        </p:spPr>
      </p:pic>
    </p:spTree>
    <p:extLst>
      <p:ext uri="{BB962C8B-B14F-4D97-AF65-F5344CB8AC3E}">
        <p14:creationId xmlns:p14="http://schemas.microsoft.com/office/powerpoint/2010/main" val="36388004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D3335A-DBB5-4DA4-05D0-2843EDE68A27}"/>
              </a:ext>
            </a:extLst>
          </p:cNvPr>
          <p:cNvPicPr>
            <a:picLocks noChangeAspect="1"/>
          </p:cNvPicPr>
          <p:nvPr/>
        </p:nvPicPr>
        <p:blipFill rotWithShape="1">
          <a:blip r:embed="rId3"/>
          <a:srcRect l="3689" r="3689"/>
          <a:stretch/>
        </p:blipFill>
        <p:spPr>
          <a:xfrm>
            <a:off x="160528" y="-21193"/>
            <a:ext cx="8513361" cy="5143500"/>
          </a:xfrm>
          <a:prstGeom prst="rect">
            <a:avLst/>
          </a:prstGeom>
        </p:spPr>
      </p:pic>
      <p:sp>
        <p:nvSpPr>
          <p:cNvPr id="2" name="TextBox 1">
            <a:extLst>
              <a:ext uri="{FF2B5EF4-FFF2-40B4-BE49-F238E27FC236}">
                <a16:creationId xmlns:a16="http://schemas.microsoft.com/office/drawing/2014/main" id="{F109ADD2-3943-B408-329C-F497D1BFB542}"/>
              </a:ext>
            </a:extLst>
          </p:cNvPr>
          <p:cNvSpPr txBox="1"/>
          <p:nvPr/>
        </p:nvSpPr>
        <p:spPr>
          <a:xfrm>
            <a:off x="160528" y="186357"/>
            <a:ext cx="6372224" cy="369332"/>
          </a:xfrm>
          <a:prstGeom prst="rect">
            <a:avLst/>
          </a:prstGeom>
          <a:noFill/>
        </p:spPr>
        <p:txBody>
          <a:bodyPr wrap="square">
            <a:spAutoFit/>
          </a:bodyPr>
          <a:lstStyle/>
          <a:p>
            <a:r>
              <a:rPr lang="en-US"/>
              <a:t>Problem Statement:</a:t>
            </a:r>
          </a:p>
        </p:txBody>
      </p:sp>
      <p:grpSp>
        <p:nvGrpSpPr>
          <p:cNvPr id="3" name="Group 2">
            <a:extLst>
              <a:ext uri="{FF2B5EF4-FFF2-40B4-BE49-F238E27FC236}">
                <a16:creationId xmlns:a16="http://schemas.microsoft.com/office/drawing/2014/main" id="{B197C15B-7DAE-9109-68C7-D1A221799AFF}"/>
              </a:ext>
            </a:extLst>
          </p:cNvPr>
          <p:cNvGrpSpPr/>
          <p:nvPr/>
        </p:nvGrpSpPr>
        <p:grpSpPr>
          <a:xfrm>
            <a:off x="8513362" y="3762246"/>
            <a:ext cx="590880" cy="1162112"/>
            <a:chOff x="8144000" y="3981938"/>
            <a:chExt cx="1000000" cy="2085714"/>
          </a:xfrm>
        </p:grpSpPr>
        <p:pic>
          <p:nvPicPr>
            <p:cNvPr id="6" name="Picture 5">
              <a:extLst>
                <a:ext uri="{FF2B5EF4-FFF2-40B4-BE49-F238E27FC236}">
                  <a16:creationId xmlns:a16="http://schemas.microsoft.com/office/drawing/2014/main" id="{0DE8E6FC-024F-351F-B6E5-7104C83FC6A2}"/>
                </a:ext>
              </a:extLst>
            </p:cNvPr>
            <p:cNvPicPr>
              <a:picLocks noChangeAspect="1"/>
            </p:cNvPicPr>
            <p:nvPr/>
          </p:nvPicPr>
          <p:blipFill>
            <a:blip r:embed="rId4"/>
            <a:stretch>
              <a:fillRect/>
            </a:stretch>
          </p:blipFill>
          <p:spPr>
            <a:xfrm>
              <a:off x="8144000" y="3981938"/>
              <a:ext cx="1000000" cy="2085714"/>
            </a:xfrm>
            <a:prstGeom prst="rect">
              <a:avLst/>
            </a:prstGeom>
          </p:spPr>
        </p:pic>
        <p:sp>
          <p:nvSpPr>
            <p:cNvPr id="7" name="Rectangle 6">
              <a:extLst>
                <a:ext uri="{FF2B5EF4-FFF2-40B4-BE49-F238E27FC236}">
                  <a16:creationId xmlns:a16="http://schemas.microsoft.com/office/drawing/2014/main" id="{6792ACBF-E47B-0C12-8B9B-2501C21EC4EE}"/>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sp>
        <p:nvSpPr>
          <p:cNvPr id="8" name="Rectangle: Rounded Corners 7">
            <a:extLst>
              <a:ext uri="{FF2B5EF4-FFF2-40B4-BE49-F238E27FC236}">
                <a16:creationId xmlns:a16="http://schemas.microsoft.com/office/drawing/2014/main" id="{8B60A4E8-C462-6F4F-DCB3-DA4F54FBD7AA}"/>
              </a:ext>
            </a:extLst>
          </p:cNvPr>
          <p:cNvSpPr/>
          <p:nvPr/>
        </p:nvSpPr>
        <p:spPr>
          <a:xfrm>
            <a:off x="3314700" y="819150"/>
            <a:ext cx="1514475" cy="514350"/>
          </a:xfrm>
          <a:prstGeom prst="roundRect">
            <a:avLst/>
          </a:prstGeom>
          <a:solidFill>
            <a:srgbClr val="C4BDB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9" name="Rectangle: Rounded Corners 8">
            <a:extLst>
              <a:ext uri="{FF2B5EF4-FFF2-40B4-BE49-F238E27FC236}">
                <a16:creationId xmlns:a16="http://schemas.microsoft.com/office/drawing/2014/main" id="{B9855E53-269B-640E-0856-69588EA2A1DA}"/>
              </a:ext>
            </a:extLst>
          </p:cNvPr>
          <p:cNvSpPr/>
          <p:nvPr/>
        </p:nvSpPr>
        <p:spPr>
          <a:xfrm>
            <a:off x="160528" y="2036207"/>
            <a:ext cx="1514475" cy="514350"/>
          </a:xfrm>
          <a:prstGeom prst="roundRect">
            <a:avLst/>
          </a:prstGeom>
          <a:solidFill>
            <a:srgbClr val="BDD7D4"/>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5" name="Picture 2">
            <a:extLst>
              <a:ext uri="{FF2B5EF4-FFF2-40B4-BE49-F238E27FC236}">
                <a16:creationId xmlns:a16="http://schemas.microsoft.com/office/drawing/2014/main" id="{6D96CDB2-41B0-43C9-6368-7195638CABD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328" y="1069573"/>
            <a:ext cx="1527280" cy="4052734"/>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BCFBEDE8-B6FF-4811-5538-6B6966CD5026}"/>
              </a:ext>
            </a:extLst>
          </p:cNvPr>
          <p:cNvSpPr txBox="1"/>
          <p:nvPr/>
        </p:nvSpPr>
        <p:spPr>
          <a:xfrm>
            <a:off x="5124449" y="555688"/>
            <a:ext cx="2371725" cy="1596961"/>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oAutofit/>
          </a:bodyPr>
          <a:lstStyle/>
          <a:p>
            <a:r>
              <a:rPr lang="en-IN" sz="2000" b="0"/>
              <a:t>VO Changed from Maria and Ahmad to only AHMAD as per client feedback. Please note.</a:t>
            </a:r>
          </a:p>
        </p:txBody>
      </p:sp>
      <p:sp>
        <p:nvSpPr>
          <p:cNvPr id="11" name="Rectangle 10">
            <a:extLst>
              <a:ext uri="{FF2B5EF4-FFF2-40B4-BE49-F238E27FC236}">
                <a16:creationId xmlns:a16="http://schemas.microsoft.com/office/drawing/2014/main" id="{2B3AFAFA-6B74-4CB7-9899-528B410414A5}"/>
              </a:ext>
            </a:extLst>
          </p:cNvPr>
          <p:cNvSpPr/>
          <p:nvPr/>
        </p:nvSpPr>
        <p:spPr>
          <a:xfrm>
            <a:off x="2173266" y="1472591"/>
            <a:ext cx="2448838"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US">
                <a:cs typeface="Arial"/>
              </a:rPr>
              <a:t>Is </a:t>
            </a:r>
            <a:r>
              <a:rPr lang="en-US" err="1">
                <a:cs typeface="Arial"/>
              </a:rPr>
              <a:t>ahmad</a:t>
            </a:r>
            <a:r>
              <a:rPr lang="en-US">
                <a:cs typeface="Arial"/>
              </a:rPr>
              <a:t> should speak here or the character</a:t>
            </a:r>
            <a:endParaRPr lang="en-US" err="1"/>
          </a:p>
        </p:txBody>
      </p:sp>
    </p:spTree>
    <p:extLst>
      <p:ext uri="{BB962C8B-B14F-4D97-AF65-F5344CB8AC3E}">
        <p14:creationId xmlns:p14="http://schemas.microsoft.com/office/powerpoint/2010/main" val="21426925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D644A035-EBA0-996B-FF9B-A1EDAED02932}"/>
              </a:ext>
            </a:extLst>
          </p:cNvPr>
          <p:cNvPicPr>
            <a:picLocks noChangeAspect="1"/>
          </p:cNvPicPr>
          <p:nvPr/>
        </p:nvPicPr>
        <p:blipFill>
          <a:blip r:embed="rId3"/>
          <a:srcRect/>
          <a:stretch/>
        </p:blipFill>
        <p:spPr>
          <a:xfrm>
            <a:off x="1" y="0"/>
            <a:ext cx="9213669" cy="6126809"/>
          </a:xfrm>
          <a:prstGeom prst="rect">
            <a:avLst/>
          </a:prstGeom>
        </p:spPr>
      </p:pic>
      <p:sp>
        <p:nvSpPr>
          <p:cNvPr id="11" name="Rectangle: Rounded Corners 10">
            <a:extLst>
              <a:ext uri="{FF2B5EF4-FFF2-40B4-BE49-F238E27FC236}">
                <a16:creationId xmlns:a16="http://schemas.microsoft.com/office/drawing/2014/main" id="{C7E2C230-6548-F4DC-8268-E8D5249DF767}"/>
              </a:ext>
            </a:extLst>
          </p:cNvPr>
          <p:cNvSpPr/>
          <p:nvPr/>
        </p:nvSpPr>
        <p:spPr>
          <a:xfrm>
            <a:off x="4752863" y="1671725"/>
            <a:ext cx="4248376" cy="2167197"/>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 name="TextBox 1">
            <a:extLst>
              <a:ext uri="{FF2B5EF4-FFF2-40B4-BE49-F238E27FC236}">
                <a16:creationId xmlns:a16="http://schemas.microsoft.com/office/drawing/2014/main" id="{C95B2B90-9E63-220B-9508-ABD1835BAEEB}"/>
              </a:ext>
            </a:extLst>
          </p:cNvPr>
          <p:cNvSpPr txBox="1"/>
          <p:nvPr/>
        </p:nvSpPr>
        <p:spPr>
          <a:xfrm>
            <a:off x="239827" y="385928"/>
            <a:ext cx="6372224" cy="369332"/>
          </a:xfrm>
          <a:prstGeom prst="rect">
            <a:avLst/>
          </a:prstGeom>
          <a:noFill/>
        </p:spPr>
        <p:txBody>
          <a:bodyPr wrap="square">
            <a:spAutoFit/>
          </a:bodyPr>
          <a:lstStyle/>
          <a:p>
            <a:r>
              <a:rPr lang="en-US"/>
              <a:t>Benefits</a:t>
            </a:r>
          </a:p>
        </p:txBody>
      </p:sp>
      <p:sp>
        <p:nvSpPr>
          <p:cNvPr id="3" name="Rectangle: Rounded Corners 2">
            <a:extLst>
              <a:ext uri="{FF2B5EF4-FFF2-40B4-BE49-F238E27FC236}">
                <a16:creationId xmlns:a16="http://schemas.microsoft.com/office/drawing/2014/main" id="{CF56A4F8-D932-ED9B-D380-429305443BA3}"/>
              </a:ext>
            </a:extLst>
          </p:cNvPr>
          <p:cNvSpPr/>
          <p:nvPr/>
        </p:nvSpPr>
        <p:spPr>
          <a:xfrm>
            <a:off x="323625" y="1671725"/>
            <a:ext cx="4248376" cy="2167197"/>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5" name="Callout: Line 4">
            <a:extLst>
              <a:ext uri="{FF2B5EF4-FFF2-40B4-BE49-F238E27FC236}">
                <a16:creationId xmlns:a16="http://schemas.microsoft.com/office/drawing/2014/main" id="{8DB9170F-3D5F-EBE2-BFCF-EF4C708E65DD}"/>
              </a:ext>
            </a:extLst>
          </p:cNvPr>
          <p:cNvSpPr/>
          <p:nvPr/>
        </p:nvSpPr>
        <p:spPr>
          <a:xfrm>
            <a:off x="2266951" y="1985066"/>
            <a:ext cx="2190749" cy="315310"/>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600"/>
              <a:t>Sheen Finish</a:t>
            </a:r>
          </a:p>
        </p:txBody>
      </p:sp>
      <p:sp>
        <p:nvSpPr>
          <p:cNvPr id="6" name="Callout: Line 5">
            <a:extLst>
              <a:ext uri="{FF2B5EF4-FFF2-40B4-BE49-F238E27FC236}">
                <a16:creationId xmlns:a16="http://schemas.microsoft.com/office/drawing/2014/main" id="{5FA202AC-FCE1-095F-2C95-E4617DF5E2E0}"/>
              </a:ext>
            </a:extLst>
          </p:cNvPr>
          <p:cNvSpPr/>
          <p:nvPr/>
        </p:nvSpPr>
        <p:spPr>
          <a:xfrm>
            <a:off x="2266951" y="2515549"/>
            <a:ext cx="2190749" cy="315311"/>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Kidproof+ technology</a:t>
            </a:r>
            <a:endParaRPr lang="en-IN" sz="1600"/>
          </a:p>
        </p:txBody>
      </p:sp>
      <p:pic>
        <p:nvPicPr>
          <p:cNvPr id="7" name="Picture 6">
            <a:extLst>
              <a:ext uri="{FF2B5EF4-FFF2-40B4-BE49-F238E27FC236}">
                <a16:creationId xmlns:a16="http://schemas.microsoft.com/office/drawing/2014/main" id="{CEAC31BA-5C5B-16B5-712A-2E5EFF240D2F}"/>
              </a:ext>
            </a:extLst>
          </p:cNvPr>
          <p:cNvPicPr>
            <a:picLocks noChangeAspect="1"/>
          </p:cNvPicPr>
          <p:nvPr/>
        </p:nvPicPr>
        <p:blipFill rotWithShape="1">
          <a:blip r:embed="rId4"/>
          <a:srcRect l="11155" r="-2702"/>
          <a:stretch/>
        </p:blipFill>
        <p:spPr>
          <a:xfrm>
            <a:off x="-84599" y="1958129"/>
            <a:ext cx="1802634" cy="1745460"/>
          </a:xfrm>
          <a:prstGeom prst="rect">
            <a:avLst/>
          </a:prstGeom>
          <a:effectLst>
            <a:outerShdw blurRad="330200" dist="266700" dir="16080000" sy="23000" kx="1200000" algn="br" rotWithShape="0">
              <a:prstClr val="black">
                <a:alpha val="60000"/>
              </a:prstClr>
            </a:outerShdw>
          </a:effectLst>
        </p:spPr>
      </p:pic>
      <p:sp>
        <p:nvSpPr>
          <p:cNvPr id="9" name="Callout: Line 8">
            <a:extLst>
              <a:ext uri="{FF2B5EF4-FFF2-40B4-BE49-F238E27FC236}">
                <a16:creationId xmlns:a16="http://schemas.microsoft.com/office/drawing/2014/main" id="{9A129E4B-3B4B-262E-0BE8-10C7A0842108}"/>
              </a:ext>
            </a:extLst>
          </p:cNvPr>
          <p:cNvSpPr/>
          <p:nvPr/>
        </p:nvSpPr>
        <p:spPr>
          <a:xfrm>
            <a:off x="2266951" y="3031658"/>
            <a:ext cx="2190749" cy="498942"/>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Antibacterial and</a:t>
            </a:r>
          </a:p>
          <a:p>
            <a:pPr algn="l"/>
            <a:r>
              <a:rPr lang="en-SG" sz="1600">
                <a:latin typeface="Open Sans"/>
                <a:ea typeface="Open Sans"/>
                <a:cs typeface="Open Sans"/>
              </a:rPr>
              <a:t>Anti virus protection</a:t>
            </a:r>
            <a:endParaRPr lang="en-IN" sz="1600"/>
          </a:p>
        </p:txBody>
      </p:sp>
      <p:sp>
        <p:nvSpPr>
          <p:cNvPr id="12" name="Callout: Line 11">
            <a:extLst>
              <a:ext uri="{FF2B5EF4-FFF2-40B4-BE49-F238E27FC236}">
                <a16:creationId xmlns:a16="http://schemas.microsoft.com/office/drawing/2014/main" id="{20D925E3-E4DB-3383-458E-3A6307C72865}"/>
              </a:ext>
            </a:extLst>
          </p:cNvPr>
          <p:cNvSpPr/>
          <p:nvPr/>
        </p:nvSpPr>
        <p:spPr>
          <a:xfrm>
            <a:off x="6696189" y="2086262"/>
            <a:ext cx="2190749" cy="315310"/>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200"/>
              <a:t>Matt Finish</a:t>
            </a:r>
          </a:p>
        </p:txBody>
      </p:sp>
      <p:sp>
        <p:nvSpPr>
          <p:cNvPr id="13" name="Callout: Line 12">
            <a:extLst>
              <a:ext uri="{FF2B5EF4-FFF2-40B4-BE49-F238E27FC236}">
                <a16:creationId xmlns:a16="http://schemas.microsoft.com/office/drawing/2014/main" id="{581ABCD0-80FD-78B6-690D-FBE4DA693D3E}"/>
              </a:ext>
            </a:extLst>
          </p:cNvPr>
          <p:cNvSpPr/>
          <p:nvPr/>
        </p:nvSpPr>
        <p:spPr>
          <a:xfrm>
            <a:off x="6696189" y="2515548"/>
            <a:ext cx="2190749" cy="399102"/>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100"/>
              <a:t>ColourGuard Technology, </a:t>
            </a:r>
            <a:r>
              <a:rPr lang="en-SG" sz="1100">
                <a:latin typeface="Open Sans"/>
                <a:ea typeface="Open Sans"/>
                <a:cs typeface="Open Sans"/>
              </a:rPr>
              <a:t>Easy Cleaning Function </a:t>
            </a:r>
            <a:endParaRPr lang="en-IN" sz="1100"/>
          </a:p>
        </p:txBody>
      </p:sp>
      <p:sp>
        <p:nvSpPr>
          <p:cNvPr id="15" name="Callout: Line 14">
            <a:extLst>
              <a:ext uri="{FF2B5EF4-FFF2-40B4-BE49-F238E27FC236}">
                <a16:creationId xmlns:a16="http://schemas.microsoft.com/office/drawing/2014/main" id="{0C634152-DBF1-9CD4-4853-5BB0EAC66CDE}"/>
              </a:ext>
            </a:extLst>
          </p:cNvPr>
          <p:cNvSpPr/>
          <p:nvPr/>
        </p:nvSpPr>
        <p:spPr>
          <a:xfrm>
            <a:off x="6696189" y="3031658"/>
            <a:ext cx="2190749" cy="498942"/>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Antibacterial protection</a:t>
            </a:r>
            <a:endParaRPr lang="en-IN" sz="1600"/>
          </a:p>
        </p:txBody>
      </p:sp>
      <p:pic>
        <p:nvPicPr>
          <p:cNvPr id="8" name="Picture 7">
            <a:extLst>
              <a:ext uri="{FF2B5EF4-FFF2-40B4-BE49-F238E27FC236}">
                <a16:creationId xmlns:a16="http://schemas.microsoft.com/office/drawing/2014/main" id="{91470653-EBAB-58E7-3E06-3CD6366E46A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4980223" y="1985065"/>
            <a:ext cx="1217377" cy="1686650"/>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E673242D-AABC-DDDC-587C-F6B6F3F5F566}"/>
              </a:ext>
            </a:extLst>
          </p:cNvPr>
          <p:cNvPicPr>
            <a:picLocks noChangeAspect="1"/>
          </p:cNvPicPr>
          <p:nvPr/>
        </p:nvPicPr>
        <p:blipFill>
          <a:blip r:embed="rId6"/>
          <a:stretch>
            <a:fillRect/>
          </a:stretch>
        </p:blipFill>
        <p:spPr>
          <a:xfrm>
            <a:off x="3525671" y="4328561"/>
            <a:ext cx="842324" cy="916384"/>
          </a:xfrm>
          <a:prstGeom prst="rect">
            <a:avLst/>
          </a:prstGeom>
        </p:spPr>
      </p:pic>
      <p:pic>
        <p:nvPicPr>
          <p:cNvPr id="10" name="Picture 9">
            <a:extLst>
              <a:ext uri="{FF2B5EF4-FFF2-40B4-BE49-F238E27FC236}">
                <a16:creationId xmlns:a16="http://schemas.microsoft.com/office/drawing/2014/main" id="{0EBF7080-5EB2-2CFF-16E5-5DE55177311F}"/>
              </a:ext>
            </a:extLst>
          </p:cNvPr>
          <p:cNvPicPr>
            <a:picLocks noChangeAspect="1"/>
          </p:cNvPicPr>
          <p:nvPr/>
        </p:nvPicPr>
        <p:blipFill>
          <a:blip r:embed="rId7"/>
          <a:stretch>
            <a:fillRect/>
          </a:stretch>
        </p:blipFill>
        <p:spPr>
          <a:xfrm>
            <a:off x="2545534" y="4233134"/>
            <a:ext cx="773490" cy="1044506"/>
          </a:xfrm>
          <a:prstGeom prst="rect">
            <a:avLst/>
          </a:prstGeom>
        </p:spPr>
      </p:pic>
      <p:pic>
        <p:nvPicPr>
          <p:cNvPr id="14" name="Picture 13" descr="Logo, icon&#10;&#10;Description automatically generated">
            <a:extLst>
              <a:ext uri="{FF2B5EF4-FFF2-40B4-BE49-F238E27FC236}">
                <a16:creationId xmlns:a16="http://schemas.microsoft.com/office/drawing/2014/main" id="{87EC8361-8E89-4806-3483-D0F2CB4217D2}"/>
              </a:ext>
            </a:extLst>
          </p:cNvPr>
          <p:cNvPicPr>
            <a:picLocks noChangeAspect="1"/>
          </p:cNvPicPr>
          <p:nvPr/>
        </p:nvPicPr>
        <p:blipFill>
          <a:blip r:embed="rId8"/>
          <a:stretch>
            <a:fillRect/>
          </a:stretch>
        </p:blipFill>
        <p:spPr>
          <a:xfrm>
            <a:off x="4690467" y="4328561"/>
            <a:ext cx="878270" cy="796760"/>
          </a:xfrm>
          <a:prstGeom prst="rect">
            <a:avLst/>
          </a:prstGeom>
        </p:spPr>
      </p:pic>
      <p:grpSp>
        <p:nvGrpSpPr>
          <p:cNvPr id="19" name="Group 18">
            <a:extLst>
              <a:ext uri="{FF2B5EF4-FFF2-40B4-BE49-F238E27FC236}">
                <a16:creationId xmlns:a16="http://schemas.microsoft.com/office/drawing/2014/main" id="{53D28F9B-3A17-EC42-6F0B-4341C0709C62}"/>
              </a:ext>
            </a:extLst>
          </p:cNvPr>
          <p:cNvGrpSpPr/>
          <p:nvPr/>
        </p:nvGrpSpPr>
        <p:grpSpPr>
          <a:xfrm>
            <a:off x="8622790" y="4929591"/>
            <a:ext cx="590880" cy="1162112"/>
            <a:chOff x="8144000" y="3981938"/>
            <a:chExt cx="1000000" cy="2085714"/>
          </a:xfrm>
        </p:grpSpPr>
        <p:pic>
          <p:nvPicPr>
            <p:cNvPr id="20" name="Picture 19">
              <a:extLst>
                <a:ext uri="{FF2B5EF4-FFF2-40B4-BE49-F238E27FC236}">
                  <a16:creationId xmlns:a16="http://schemas.microsoft.com/office/drawing/2014/main" id="{7EF1B847-86E0-490C-5DA2-EE44E9EDECCB}"/>
                </a:ext>
              </a:extLst>
            </p:cNvPr>
            <p:cNvPicPr>
              <a:picLocks noChangeAspect="1"/>
            </p:cNvPicPr>
            <p:nvPr/>
          </p:nvPicPr>
          <p:blipFill>
            <a:blip r:embed="rId9"/>
            <a:stretch>
              <a:fillRect/>
            </a:stretch>
          </p:blipFill>
          <p:spPr>
            <a:xfrm>
              <a:off x="8144000" y="3981938"/>
              <a:ext cx="1000000" cy="2085714"/>
            </a:xfrm>
            <a:prstGeom prst="rect">
              <a:avLst/>
            </a:prstGeom>
          </p:spPr>
        </p:pic>
        <p:sp>
          <p:nvSpPr>
            <p:cNvPr id="21" name="Rectangle 20">
              <a:extLst>
                <a:ext uri="{FF2B5EF4-FFF2-40B4-BE49-F238E27FC236}">
                  <a16:creationId xmlns:a16="http://schemas.microsoft.com/office/drawing/2014/main" id="{BB51E32F-901D-F78B-A5DA-B746ADB2A123}"/>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pic>
        <p:nvPicPr>
          <p:cNvPr id="18" name="Picture 17">
            <a:extLst>
              <a:ext uri="{FF2B5EF4-FFF2-40B4-BE49-F238E27FC236}">
                <a16:creationId xmlns:a16="http://schemas.microsoft.com/office/drawing/2014/main" id="{DE33D17D-4C1D-2B41-3239-330A11E30340}"/>
              </a:ext>
            </a:extLst>
          </p:cNvPr>
          <p:cNvPicPr>
            <a:picLocks noChangeAspect="1"/>
          </p:cNvPicPr>
          <p:nvPr/>
        </p:nvPicPr>
        <p:blipFill>
          <a:blip r:embed="rId10"/>
          <a:stretch>
            <a:fillRect/>
          </a:stretch>
        </p:blipFill>
        <p:spPr>
          <a:xfrm>
            <a:off x="1114899" y="4239021"/>
            <a:ext cx="1269399" cy="1032731"/>
          </a:xfrm>
          <a:prstGeom prst="rect">
            <a:avLst/>
          </a:prstGeom>
        </p:spPr>
      </p:pic>
      <p:pic>
        <p:nvPicPr>
          <p:cNvPr id="23" name="Picture 4" descr="image008">
            <a:extLst>
              <a:ext uri="{FF2B5EF4-FFF2-40B4-BE49-F238E27FC236}">
                <a16:creationId xmlns:a16="http://schemas.microsoft.com/office/drawing/2014/main" id="{F20EE0FE-C063-18BA-0AB3-D7FE84B3058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663" y="4156323"/>
            <a:ext cx="975871" cy="63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6373691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27DDB41-0256-E476-A6C6-985C7ADA424F}"/>
              </a:ext>
            </a:extLst>
          </p:cNvPr>
          <p:cNvPicPr>
            <a:picLocks noChangeAspect="1"/>
          </p:cNvPicPr>
          <p:nvPr/>
        </p:nvPicPr>
        <p:blipFill>
          <a:blip r:embed="rId3"/>
          <a:srcRect l="2463" r="2463"/>
          <a:stretch/>
        </p:blipFill>
        <p:spPr>
          <a:xfrm>
            <a:off x="-16528" y="1"/>
            <a:ext cx="9178686" cy="5173107"/>
          </a:xfrm>
          <a:prstGeom prst="rect">
            <a:avLst/>
          </a:prstGeom>
        </p:spPr>
      </p:pic>
      <p:sp>
        <p:nvSpPr>
          <p:cNvPr id="2" name="TextBox 1">
            <a:extLst>
              <a:ext uri="{FF2B5EF4-FFF2-40B4-BE49-F238E27FC236}">
                <a16:creationId xmlns:a16="http://schemas.microsoft.com/office/drawing/2014/main" id="{02879F02-0490-96B0-F65C-2D7529B1138F}"/>
              </a:ext>
            </a:extLst>
          </p:cNvPr>
          <p:cNvSpPr txBox="1"/>
          <p:nvPr/>
        </p:nvSpPr>
        <p:spPr>
          <a:xfrm>
            <a:off x="239827" y="385928"/>
            <a:ext cx="6372224" cy="369332"/>
          </a:xfrm>
          <a:prstGeom prst="rect">
            <a:avLst/>
          </a:prstGeom>
          <a:noFill/>
        </p:spPr>
        <p:txBody>
          <a:bodyPr wrap="square">
            <a:spAutoFit/>
          </a:bodyPr>
          <a:lstStyle/>
          <a:p>
            <a:r>
              <a:rPr lang="en-US"/>
              <a:t>Features</a:t>
            </a:r>
          </a:p>
        </p:txBody>
      </p:sp>
      <p:sp>
        <p:nvSpPr>
          <p:cNvPr id="4" name="Flowchart: Terminator 3">
            <a:extLst>
              <a:ext uri="{FF2B5EF4-FFF2-40B4-BE49-F238E27FC236}">
                <a16:creationId xmlns:a16="http://schemas.microsoft.com/office/drawing/2014/main" id="{3FBF21B6-8B5B-E319-A95C-2C1BE0A8290F}"/>
              </a:ext>
            </a:extLst>
          </p:cNvPr>
          <p:cNvSpPr/>
          <p:nvPr/>
        </p:nvSpPr>
        <p:spPr>
          <a:xfrm>
            <a:off x="282163" y="3480376"/>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grpSp>
        <p:nvGrpSpPr>
          <p:cNvPr id="5" name="Group 4">
            <a:extLst>
              <a:ext uri="{FF2B5EF4-FFF2-40B4-BE49-F238E27FC236}">
                <a16:creationId xmlns:a16="http://schemas.microsoft.com/office/drawing/2014/main" id="{42C1FDE6-B2B5-B414-0401-B3833FC87136}"/>
              </a:ext>
            </a:extLst>
          </p:cNvPr>
          <p:cNvGrpSpPr/>
          <p:nvPr/>
        </p:nvGrpSpPr>
        <p:grpSpPr>
          <a:xfrm>
            <a:off x="1197352" y="3148766"/>
            <a:ext cx="1095375" cy="1085850"/>
            <a:chOff x="708727" y="2738437"/>
            <a:chExt cx="1095375" cy="1085850"/>
          </a:xfrm>
        </p:grpSpPr>
        <p:sp>
          <p:nvSpPr>
            <p:cNvPr id="6" name="Oval 5">
              <a:extLst>
                <a:ext uri="{FF2B5EF4-FFF2-40B4-BE49-F238E27FC236}">
                  <a16:creationId xmlns:a16="http://schemas.microsoft.com/office/drawing/2014/main" id="{1DDF1631-C57E-A389-A18D-DA852F672A67}"/>
                </a:ext>
              </a:extLst>
            </p:cNvPr>
            <p:cNvSpPr/>
            <p:nvPr/>
          </p:nvSpPr>
          <p:spPr>
            <a:xfrm>
              <a:off x="708727" y="2738437"/>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7" name="Picture 6">
              <a:extLst>
                <a:ext uri="{FF2B5EF4-FFF2-40B4-BE49-F238E27FC236}">
                  <a16:creationId xmlns:a16="http://schemas.microsoft.com/office/drawing/2014/main" id="{77929D8A-23BF-8ED0-9041-EE6E29AE927F}"/>
                </a:ext>
              </a:extLst>
            </p:cNvPr>
            <p:cNvPicPr>
              <a:picLocks noChangeAspect="1"/>
            </p:cNvPicPr>
            <p:nvPr/>
          </p:nvPicPr>
          <p:blipFill>
            <a:blip r:embed="rId4"/>
            <a:stretch>
              <a:fillRect/>
            </a:stretch>
          </p:blipFill>
          <p:spPr>
            <a:xfrm>
              <a:off x="947128" y="2886124"/>
              <a:ext cx="600000" cy="790476"/>
            </a:xfrm>
            <a:prstGeom prst="rect">
              <a:avLst/>
            </a:prstGeom>
          </p:spPr>
        </p:pic>
      </p:grpSp>
      <p:sp>
        <p:nvSpPr>
          <p:cNvPr id="8" name="Flowchart: Terminator 7">
            <a:extLst>
              <a:ext uri="{FF2B5EF4-FFF2-40B4-BE49-F238E27FC236}">
                <a16:creationId xmlns:a16="http://schemas.microsoft.com/office/drawing/2014/main" id="{528213FE-9A56-FB74-AE48-A1CE46C73CB9}"/>
              </a:ext>
            </a:extLst>
          </p:cNvPr>
          <p:cNvSpPr/>
          <p:nvPr/>
        </p:nvSpPr>
        <p:spPr>
          <a:xfrm>
            <a:off x="547282" y="2095281"/>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Sheen / Matt</a:t>
            </a:r>
          </a:p>
        </p:txBody>
      </p:sp>
      <p:sp>
        <p:nvSpPr>
          <p:cNvPr id="9" name="Oval 8">
            <a:extLst>
              <a:ext uri="{FF2B5EF4-FFF2-40B4-BE49-F238E27FC236}">
                <a16:creationId xmlns:a16="http://schemas.microsoft.com/office/drawing/2014/main" id="{71010C86-431D-38AE-3636-A0D37EA8FF3B}"/>
              </a:ext>
            </a:extLst>
          </p:cNvPr>
          <p:cNvSpPr/>
          <p:nvPr/>
        </p:nvSpPr>
        <p:spPr>
          <a:xfrm>
            <a:off x="1714990" y="1857231"/>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0" name="Picture 4">
            <a:extLst>
              <a:ext uri="{FF2B5EF4-FFF2-40B4-BE49-F238E27FC236}">
                <a16:creationId xmlns:a16="http://schemas.microsoft.com/office/drawing/2014/main" id="{6BEDB121-8AFE-4431-93E8-A6D45A21D1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922" y="2093065"/>
            <a:ext cx="559207" cy="576153"/>
          </a:xfrm>
          <a:prstGeom prst="rect">
            <a:avLst/>
          </a:prstGeom>
          <a:noFill/>
          <a:extLst>
            <a:ext uri="{909E8E84-426E-40DD-AFC4-6F175D3DCCD1}">
              <a14:hiddenFill xmlns:a14="http://schemas.microsoft.com/office/drawing/2010/main">
                <a:solidFill>
                  <a:srgbClr val="FFFFFF"/>
                </a:solidFill>
              </a14:hiddenFill>
            </a:ext>
          </a:extLst>
        </p:spPr>
      </p:pic>
      <p:sp>
        <p:nvSpPr>
          <p:cNvPr id="11" name="Flowchart: Terminator 10">
            <a:extLst>
              <a:ext uri="{FF2B5EF4-FFF2-40B4-BE49-F238E27FC236}">
                <a16:creationId xmlns:a16="http://schemas.microsoft.com/office/drawing/2014/main" id="{5A753820-3082-30EC-13BA-4E25FBAC6FB5}"/>
              </a:ext>
            </a:extLst>
          </p:cNvPr>
          <p:cNvSpPr/>
          <p:nvPr/>
        </p:nvSpPr>
        <p:spPr>
          <a:xfrm>
            <a:off x="4606850" y="365791"/>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11-12 mt</a:t>
            </a:r>
            <a:r>
              <a:rPr lang="en-IN" sz="1100" baseline="30000"/>
              <a:t>2</a:t>
            </a:r>
            <a:r>
              <a:rPr lang="en-IN" sz="1100"/>
              <a:t>/Lt</a:t>
            </a:r>
          </a:p>
        </p:txBody>
      </p:sp>
      <p:sp>
        <p:nvSpPr>
          <p:cNvPr id="12" name="Oval 11">
            <a:extLst>
              <a:ext uri="{FF2B5EF4-FFF2-40B4-BE49-F238E27FC236}">
                <a16:creationId xmlns:a16="http://schemas.microsoft.com/office/drawing/2014/main" id="{2933EF5E-8DE1-0D96-23E9-D0D1CEBECEDE}"/>
              </a:ext>
            </a:extLst>
          </p:cNvPr>
          <p:cNvSpPr/>
          <p:nvPr/>
        </p:nvSpPr>
        <p:spPr>
          <a:xfrm>
            <a:off x="3631949" y="112814"/>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grpSp>
        <p:nvGrpSpPr>
          <p:cNvPr id="13" name="Group 12">
            <a:extLst>
              <a:ext uri="{FF2B5EF4-FFF2-40B4-BE49-F238E27FC236}">
                <a16:creationId xmlns:a16="http://schemas.microsoft.com/office/drawing/2014/main" id="{52E8FA76-137B-2BCC-23CE-A966BCE9442B}"/>
              </a:ext>
            </a:extLst>
          </p:cNvPr>
          <p:cNvGrpSpPr/>
          <p:nvPr/>
        </p:nvGrpSpPr>
        <p:grpSpPr>
          <a:xfrm>
            <a:off x="3915602" y="414211"/>
            <a:ext cx="546883" cy="468541"/>
            <a:chOff x="2589132" y="899362"/>
            <a:chExt cx="546883" cy="468541"/>
          </a:xfrm>
        </p:grpSpPr>
        <p:cxnSp>
          <p:nvCxnSpPr>
            <p:cNvPr id="14" name="Connector: Elbow 13">
              <a:extLst>
                <a:ext uri="{FF2B5EF4-FFF2-40B4-BE49-F238E27FC236}">
                  <a16:creationId xmlns:a16="http://schemas.microsoft.com/office/drawing/2014/main" id="{617B6639-6E2D-6B9D-ADEA-B41ECC8E3D51}"/>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5" name="TextBox 14">
              <a:extLst>
                <a:ext uri="{FF2B5EF4-FFF2-40B4-BE49-F238E27FC236}">
                  <a16:creationId xmlns:a16="http://schemas.microsoft.com/office/drawing/2014/main" id="{BBB2E189-8DE8-A511-6BBA-D820DA7C43C8}"/>
                </a:ext>
              </a:extLst>
            </p:cNvPr>
            <p:cNvSpPr txBox="1"/>
            <p:nvPr/>
          </p:nvSpPr>
          <p:spPr>
            <a:xfrm>
              <a:off x="2681991" y="1016000"/>
              <a:ext cx="454024" cy="299662"/>
            </a:xfrm>
            <a:prstGeom prst="rect">
              <a:avLst/>
            </a:prstGeom>
            <a:noFill/>
          </p:spPr>
          <p:txBody>
            <a:bodyPr wrap="square" lIns="0" tIns="0" rIns="0" bIns="0" rtlCol="0">
              <a:noAutofit/>
            </a:bodyPr>
            <a:lstStyle/>
            <a:p>
              <a:r>
                <a:rPr lang="en-IN" sz="1400">
                  <a:solidFill>
                    <a:schemeClr val="bg1"/>
                  </a:solidFill>
                </a:rPr>
                <a:t>mts</a:t>
              </a:r>
              <a:r>
                <a:rPr lang="en-IN" sz="1400" baseline="30000">
                  <a:solidFill>
                    <a:schemeClr val="bg1"/>
                  </a:solidFill>
                </a:rPr>
                <a:t>2</a:t>
              </a:r>
            </a:p>
          </p:txBody>
        </p:sp>
        <p:cxnSp>
          <p:nvCxnSpPr>
            <p:cNvPr id="16" name="Connector: Elbow 15">
              <a:extLst>
                <a:ext uri="{FF2B5EF4-FFF2-40B4-BE49-F238E27FC236}">
                  <a16:creationId xmlns:a16="http://schemas.microsoft.com/office/drawing/2014/main" id="{1BF0F6F2-9FD1-3140-54E2-FE4F761E5139}"/>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7" name="Flowchart: Terminator 16">
            <a:extLst>
              <a:ext uri="{FF2B5EF4-FFF2-40B4-BE49-F238E27FC236}">
                <a16:creationId xmlns:a16="http://schemas.microsoft.com/office/drawing/2014/main" id="{2EDECF0A-10C9-E114-AF93-5D60C9351EBB}"/>
              </a:ext>
            </a:extLst>
          </p:cNvPr>
          <p:cNvSpPr/>
          <p:nvPr/>
        </p:nvSpPr>
        <p:spPr>
          <a:xfrm>
            <a:off x="6698497" y="90381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Drying time:</a:t>
            </a:r>
          </a:p>
          <a:p>
            <a:pPr algn="ctr"/>
            <a:r>
              <a:rPr lang="en-IN" sz="1100"/>
              <a:t> 2-3 hrs</a:t>
            </a:r>
          </a:p>
        </p:txBody>
      </p:sp>
      <p:sp>
        <p:nvSpPr>
          <p:cNvPr id="18" name="Oval 17">
            <a:extLst>
              <a:ext uri="{FF2B5EF4-FFF2-40B4-BE49-F238E27FC236}">
                <a16:creationId xmlns:a16="http://schemas.microsoft.com/office/drawing/2014/main" id="{30F50ADB-BE65-044E-645E-11CDFF241581}"/>
              </a:ext>
            </a:extLst>
          </p:cNvPr>
          <p:cNvSpPr/>
          <p:nvPr/>
        </p:nvSpPr>
        <p:spPr>
          <a:xfrm>
            <a:off x="5723923" y="592664"/>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9" name="Graphic 18" descr="Stopwatch with solid fill">
            <a:extLst>
              <a:ext uri="{FF2B5EF4-FFF2-40B4-BE49-F238E27FC236}">
                <a16:creationId xmlns:a16="http://schemas.microsoft.com/office/drawing/2014/main" id="{DDC500BC-C335-441E-2137-7DD32951FEA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3451" y="729846"/>
            <a:ext cx="689580" cy="689580"/>
          </a:xfrm>
          <a:prstGeom prst="rect">
            <a:avLst/>
          </a:prstGeom>
        </p:spPr>
      </p:pic>
      <p:sp>
        <p:nvSpPr>
          <p:cNvPr id="20" name="Flowchart: Terminator 19">
            <a:extLst>
              <a:ext uri="{FF2B5EF4-FFF2-40B4-BE49-F238E27FC236}">
                <a16:creationId xmlns:a16="http://schemas.microsoft.com/office/drawing/2014/main" id="{AA0D3051-B25B-B41D-4E78-A54354603D35}"/>
              </a:ext>
            </a:extLst>
          </p:cNvPr>
          <p:cNvSpPr/>
          <p:nvPr/>
        </p:nvSpPr>
        <p:spPr>
          <a:xfrm>
            <a:off x="7517603" y="204475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100"/>
              <a:t>&gt;2500 shades</a:t>
            </a:r>
          </a:p>
        </p:txBody>
      </p:sp>
      <p:sp>
        <p:nvSpPr>
          <p:cNvPr id="21" name="Oval 20">
            <a:extLst>
              <a:ext uri="{FF2B5EF4-FFF2-40B4-BE49-F238E27FC236}">
                <a16:creationId xmlns:a16="http://schemas.microsoft.com/office/drawing/2014/main" id="{604C9338-DDF1-93D5-C7A4-CE06FD00E743}"/>
              </a:ext>
            </a:extLst>
          </p:cNvPr>
          <p:cNvSpPr/>
          <p:nvPr/>
        </p:nvSpPr>
        <p:spPr>
          <a:xfrm>
            <a:off x="6612050" y="1748120"/>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2" name="Picture 21" descr="A colorful circle with a black background&#10;&#10;Description automatically generated">
            <a:extLst>
              <a:ext uri="{FF2B5EF4-FFF2-40B4-BE49-F238E27FC236}">
                <a16:creationId xmlns:a16="http://schemas.microsoft.com/office/drawing/2014/main" id="{2CDCCBAE-9543-2BCE-F58D-D46F4DED1CF6}"/>
              </a:ext>
            </a:extLst>
          </p:cNvPr>
          <p:cNvPicPr>
            <a:picLocks noChangeAspect="1"/>
          </p:cNvPicPr>
          <p:nvPr/>
        </p:nvPicPr>
        <p:blipFill>
          <a:blip r:embed="rId8"/>
          <a:stretch>
            <a:fillRect/>
          </a:stretch>
        </p:blipFill>
        <p:spPr>
          <a:xfrm>
            <a:off x="6880102" y="1959159"/>
            <a:ext cx="570350" cy="570350"/>
          </a:xfrm>
          <a:prstGeom prst="rect">
            <a:avLst/>
          </a:prstGeom>
        </p:spPr>
      </p:pic>
      <p:sp>
        <p:nvSpPr>
          <p:cNvPr id="23" name="Flowchart: Terminator 22">
            <a:extLst>
              <a:ext uri="{FF2B5EF4-FFF2-40B4-BE49-F238E27FC236}">
                <a16:creationId xmlns:a16="http://schemas.microsoft.com/office/drawing/2014/main" id="{BAC12B72-27A3-2FA5-6941-A09D5C74C667}"/>
              </a:ext>
            </a:extLst>
          </p:cNvPr>
          <p:cNvSpPr/>
          <p:nvPr/>
        </p:nvSpPr>
        <p:spPr>
          <a:xfrm>
            <a:off x="7817484" y="3492075"/>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100"/>
              <a:t>1L, 5L &amp; 18 L</a:t>
            </a:r>
          </a:p>
        </p:txBody>
      </p:sp>
      <p:sp>
        <p:nvSpPr>
          <p:cNvPr id="24" name="Oval 23">
            <a:extLst>
              <a:ext uri="{FF2B5EF4-FFF2-40B4-BE49-F238E27FC236}">
                <a16:creationId xmlns:a16="http://schemas.microsoft.com/office/drawing/2014/main" id="{9BFE422F-9C72-4BE9-7220-D65CA9D6DB81}"/>
              </a:ext>
            </a:extLst>
          </p:cNvPr>
          <p:cNvSpPr/>
          <p:nvPr/>
        </p:nvSpPr>
        <p:spPr>
          <a:xfrm>
            <a:off x="6909803" y="3107165"/>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5" name="Picture 2">
            <a:extLst>
              <a:ext uri="{FF2B5EF4-FFF2-40B4-BE49-F238E27FC236}">
                <a16:creationId xmlns:a16="http://schemas.microsoft.com/office/drawing/2014/main" id="{3D05884B-A709-104E-BB04-C10503328CF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0016" y="3349078"/>
            <a:ext cx="577468" cy="60221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26">
            <a:extLst>
              <a:ext uri="{FF2B5EF4-FFF2-40B4-BE49-F238E27FC236}">
                <a16:creationId xmlns:a16="http://schemas.microsoft.com/office/drawing/2014/main" id="{BF5C58A6-0529-F45A-C536-84619AFABAF0}"/>
              </a:ext>
            </a:extLst>
          </p:cNvPr>
          <p:cNvPicPr>
            <a:picLocks noChangeAspect="1"/>
          </p:cNvPicPr>
          <p:nvPr/>
        </p:nvPicPr>
        <p:blipFill rotWithShape="1">
          <a:blip r:embed="rId10"/>
          <a:srcRect l="11155" r="-2702"/>
          <a:stretch/>
        </p:blipFill>
        <p:spPr>
          <a:xfrm>
            <a:off x="2745363" y="1829848"/>
            <a:ext cx="2617289" cy="2534276"/>
          </a:xfrm>
          <a:prstGeom prst="rect">
            <a:avLst/>
          </a:prstGeom>
          <a:effectLst>
            <a:outerShdw blurRad="330200" dist="266700" dir="16080000" sy="23000" kx="1200000" algn="br" rotWithShape="0">
              <a:prstClr val="black">
                <a:alpha val="60000"/>
              </a:prstClr>
            </a:outerShdw>
          </a:effectLst>
        </p:spPr>
      </p:pic>
      <p:pic>
        <p:nvPicPr>
          <p:cNvPr id="29" name="Picture 28">
            <a:extLst>
              <a:ext uri="{FF2B5EF4-FFF2-40B4-BE49-F238E27FC236}">
                <a16:creationId xmlns:a16="http://schemas.microsoft.com/office/drawing/2014/main" id="{0A03A0DE-CC13-25F2-6030-90D76ED96797}"/>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a:stretch/>
        </p:blipFill>
        <p:spPr bwMode="auto">
          <a:xfrm>
            <a:off x="4873967" y="2447343"/>
            <a:ext cx="1361464" cy="1886279"/>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30" name="Flowchart: Terminator 29">
            <a:extLst>
              <a:ext uri="{FF2B5EF4-FFF2-40B4-BE49-F238E27FC236}">
                <a16:creationId xmlns:a16="http://schemas.microsoft.com/office/drawing/2014/main" id="{592B69F0-C29F-BA55-65BB-B47CDB2CDCF1}"/>
              </a:ext>
            </a:extLst>
          </p:cNvPr>
          <p:cNvSpPr/>
          <p:nvPr/>
        </p:nvSpPr>
        <p:spPr>
          <a:xfrm>
            <a:off x="1307375" y="918325"/>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Anti Bacterial</a:t>
            </a:r>
          </a:p>
        </p:txBody>
      </p:sp>
      <p:sp>
        <p:nvSpPr>
          <p:cNvPr id="31" name="Oval 30">
            <a:extLst>
              <a:ext uri="{FF2B5EF4-FFF2-40B4-BE49-F238E27FC236}">
                <a16:creationId xmlns:a16="http://schemas.microsoft.com/office/drawing/2014/main" id="{0A01D8C1-45F4-C173-A910-E663112233A4}"/>
              </a:ext>
            </a:extLst>
          </p:cNvPr>
          <p:cNvSpPr/>
          <p:nvPr/>
        </p:nvSpPr>
        <p:spPr>
          <a:xfrm>
            <a:off x="2350265" y="571496"/>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32" name="Picture 31" descr="A black and white logo&#10;&#10;Description automatically generated">
            <a:extLst>
              <a:ext uri="{FF2B5EF4-FFF2-40B4-BE49-F238E27FC236}">
                <a16:creationId xmlns:a16="http://schemas.microsoft.com/office/drawing/2014/main" id="{44FB00C5-59B2-4D6A-0AD1-4DC9A0BEA1E7}"/>
              </a:ext>
            </a:extLst>
          </p:cNvPr>
          <p:cNvPicPr>
            <a:picLocks noChangeAspect="1"/>
          </p:cNvPicPr>
          <p:nvPr/>
        </p:nvPicPr>
        <p:blipFill>
          <a:blip r:embed="rId12"/>
          <a:stretch>
            <a:fillRect/>
          </a:stretch>
        </p:blipFill>
        <p:spPr>
          <a:xfrm>
            <a:off x="2615897" y="791785"/>
            <a:ext cx="546538" cy="622410"/>
          </a:xfrm>
          <a:prstGeom prst="rect">
            <a:avLst/>
          </a:prstGeom>
        </p:spPr>
      </p:pic>
      <p:sp>
        <p:nvSpPr>
          <p:cNvPr id="33" name="TextBox 32">
            <a:extLst>
              <a:ext uri="{FF2B5EF4-FFF2-40B4-BE49-F238E27FC236}">
                <a16:creationId xmlns:a16="http://schemas.microsoft.com/office/drawing/2014/main" id="{E419E888-CC57-ADA6-C9A5-BB8B2F4897E9}"/>
              </a:ext>
            </a:extLst>
          </p:cNvPr>
          <p:cNvSpPr txBox="1"/>
          <p:nvPr/>
        </p:nvSpPr>
        <p:spPr>
          <a:xfrm>
            <a:off x="2817954" y="4652296"/>
            <a:ext cx="3448049" cy="369332"/>
          </a:xfrm>
          <a:prstGeom prst="rect">
            <a:avLst/>
          </a:prstGeom>
          <a:noFill/>
        </p:spPr>
        <p:txBody>
          <a:bodyPr wrap="square">
            <a:spAutoFit/>
          </a:bodyPr>
          <a:lstStyle/>
          <a:p>
            <a:pPr algn="l" rtl="0" fontAlgn="base"/>
            <a:r>
              <a:rPr lang="en-US" i="1">
                <a:solidFill>
                  <a:schemeClr val="bg1"/>
                </a:solidFill>
              </a:rPr>
              <a:t>Click each icon to know more.</a:t>
            </a:r>
          </a:p>
        </p:txBody>
      </p:sp>
    </p:spTree>
    <p:extLst>
      <p:ext uri="{BB962C8B-B14F-4D97-AF65-F5344CB8AC3E}">
        <p14:creationId xmlns:p14="http://schemas.microsoft.com/office/powerpoint/2010/main" val="11997210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688B71-D1C7-37E2-1CCB-C710E8DB7E0D}"/>
              </a:ext>
            </a:extLst>
          </p:cNvPr>
          <p:cNvPicPr>
            <a:picLocks noChangeAspect="1"/>
          </p:cNvPicPr>
          <p:nvPr/>
        </p:nvPicPr>
        <p:blipFill rotWithShape="1">
          <a:blip r:embed="rId3"/>
          <a:srcRect t="10715" r="2241" b="346"/>
          <a:stretch/>
        </p:blipFill>
        <p:spPr>
          <a:xfrm>
            <a:off x="0" y="0"/>
            <a:ext cx="9144000" cy="5495672"/>
          </a:xfrm>
          <a:prstGeom prst="rect">
            <a:avLst/>
          </a:prstGeom>
        </p:spPr>
      </p:pic>
      <p:sp>
        <p:nvSpPr>
          <p:cNvPr id="2" name="TextBox 1">
            <a:extLst>
              <a:ext uri="{FF2B5EF4-FFF2-40B4-BE49-F238E27FC236}">
                <a16:creationId xmlns:a16="http://schemas.microsoft.com/office/drawing/2014/main" id="{368F49A9-431F-E82E-C1E5-82EA7A24A730}"/>
              </a:ext>
            </a:extLst>
          </p:cNvPr>
          <p:cNvSpPr txBox="1"/>
          <p:nvPr/>
        </p:nvSpPr>
        <p:spPr>
          <a:xfrm>
            <a:off x="242436" y="255299"/>
            <a:ext cx="6372224" cy="369332"/>
          </a:xfrm>
          <a:prstGeom prst="rect">
            <a:avLst/>
          </a:prstGeom>
          <a:noFill/>
        </p:spPr>
        <p:txBody>
          <a:bodyPr wrap="square">
            <a:spAutoFit/>
          </a:bodyPr>
          <a:lstStyle/>
          <a:p>
            <a:r>
              <a:rPr lang="en-US"/>
              <a:t>Results</a:t>
            </a:r>
          </a:p>
        </p:txBody>
      </p:sp>
      <p:pic>
        <p:nvPicPr>
          <p:cNvPr id="3" name="Picture 2">
            <a:extLst>
              <a:ext uri="{FF2B5EF4-FFF2-40B4-BE49-F238E27FC236}">
                <a16:creationId xmlns:a16="http://schemas.microsoft.com/office/drawing/2014/main" id="{B1BE7F6D-C477-79F2-6EDE-A4C0860722D3}"/>
              </a:ext>
            </a:extLst>
          </p:cNvPr>
          <p:cNvPicPr>
            <a:picLocks noChangeAspect="1"/>
          </p:cNvPicPr>
          <p:nvPr/>
        </p:nvPicPr>
        <p:blipFill rotWithShape="1">
          <a:blip r:embed="rId4"/>
          <a:srcRect l="11155" r="-2702"/>
          <a:stretch/>
        </p:blipFill>
        <p:spPr>
          <a:xfrm>
            <a:off x="-464562" y="2991898"/>
            <a:ext cx="2617289" cy="2534276"/>
          </a:xfrm>
          <a:prstGeom prst="rect">
            <a:avLst/>
          </a:prstGeom>
          <a:effectLst>
            <a:outerShdw blurRad="330200" dist="266700" dir="16080000" sy="23000" kx="1200000" algn="br" rotWithShape="0">
              <a:prstClr val="black">
                <a:alpha val="60000"/>
              </a:prstClr>
            </a:outerShdw>
          </a:effectLst>
        </p:spPr>
      </p:pic>
      <p:pic>
        <p:nvPicPr>
          <p:cNvPr id="5" name="Picture 4">
            <a:extLst>
              <a:ext uri="{FF2B5EF4-FFF2-40B4-BE49-F238E27FC236}">
                <a16:creationId xmlns:a16="http://schemas.microsoft.com/office/drawing/2014/main" id="{AF5DB1D7-55D3-8902-7B3A-62367DA695C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1664042" y="3609393"/>
            <a:ext cx="1361464" cy="1886279"/>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 name="TextBox 7">
            <a:extLst>
              <a:ext uri="{FF2B5EF4-FFF2-40B4-BE49-F238E27FC236}">
                <a16:creationId xmlns:a16="http://schemas.microsoft.com/office/drawing/2014/main" id="{F6CC0887-FA9F-CA9B-E84D-84729561931F}"/>
              </a:ext>
            </a:extLst>
          </p:cNvPr>
          <p:cNvSpPr txBox="1"/>
          <p:nvPr/>
        </p:nvSpPr>
        <p:spPr>
          <a:xfrm>
            <a:off x="6185093" y="879930"/>
            <a:ext cx="2828278" cy="1538883"/>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cs typeface="Arial"/>
              </a:rPr>
              <a:t>Walls that are:</a:t>
            </a:r>
          </a:p>
          <a:p>
            <a:pPr marL="285750" indent="-285750">
              <a:buFont typeface="Wingdings"/>
              <a:buChar char="ü"/>
            </a:pPr>
            <a:r>
              <a:rPr lang="en-US" sz="2000">
                <a:cs typeface="Arial"/>
              </a:rPr>
              <a:t>Easy to Clean</a:t>
            </a:r>
          </a:p>
          <a:p>
            <a:pPr marL="285750" indent="-285750">
              <a:buFont typeface="Wingdings"/>
              <a:buChar char="ü"/>
            </a:pPr>
            <a:r>
              <a:rPr lang="en-US" sz="2000">
                <a:cs typeface="Arial"/>
              </a:rPr>
              <a:t>Healthier Home</a:t>
            </a:r>
          </a:p>
          <a:p>
            <a:pPr marL="285750" indent="-285750">
              <a:buFont typeface="Wingdings"/>
              <a:buChar char="ü"/>
            </a:pPr>
            <a:r>
              <a:rPr lang="en-US" sz="2000">
                <a:cs typeface="Arial"/>
              </a:rPr>
              <a:t>Fresh looking walls for longer</a:t>
            </a:r>
          </a:p>
        </p:txBody>
      </p:sp>
      <p:sp>
        <p:nvSpPr>
          <p:cNvPr id="7" name="TextBox 6">
            <a:extLst>
              <a:ext uri="{FF2B5EF4-FFF2-40B4-BE49-F238E27FC236}">
                <a16:creationId xmlns:a16="http://schemas.microsoft.com/office/drawing/2014/main" id="{810BBA98-5F56-C215-3A95-0F60C2D2284C}"/>
              </a:ext>
            </a:extLst>
          </p:cNvPr>
          <p:cNvSpPr txBox="1"/>
          <p:nvPr/>
        </p:nvSpPr>
        <p:spPr>
          <a:xfrm>
            <a:off x="130629" y="850890"/>
            <a:ext cx="2371725" cy="1538883"/>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oAutofit/>
          </a:bodyPr>
          <a:lstStyle/>
          <a:p>
            <a:r>
              <a:rPr lang="en-IN" sz="2000" b="0"/>
              <a:t>VO Changed from Maria and Ahmad to only AHMAD as per client feedback. Please note.</a:t>
            </a:r>
          </a:p>
        </p:txBody>
      </p:sp>
      <p:sp>
        <p:nvSpPr>
          <p:cNvPr id="8" name="TextBox 7">
            <a:extLst>
              <a:ext uri="{FF2B5EF4-FFF2-40B4-BE49-F238E27FC236}">
                <a16:creationId xmlns:a16="http://schemas.microsoft.com/office/drawing/2014/main" id="{DEB39607-C18E-2738-232C-CBBADA66EACA}"/>
              </a:ext>
            </a:extLst>
          </p:cNvPr>
          <p:cNvSpPr txBox="1"/>
          <p:nvPr/>
        </p:nvSpPr>
        <p:spPr>
          <a:xfrm>
            <a:off x="3912054" y="2635475"/>
            <a:ext cx="2371725" cy="774475"/>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oAutofit/>
          </a:bodyPr>
          <a:lstStyle/>
          <a:p>
            <a:r>
              <a:rPr lang="en-IN" sz="2000"/>
              <a:t>Need not show children</a:t>
            </a:r>
            <a:endParaRPr lang="en-IN" sz="2000" b="0"/>
          </a:p>
        </p:txBody>
      </p:sp>
    </p:spTree>
    <p:extLst>
      <p:ext uri="{BB962C8B-B14F-4D97-AF65-F5344CB8AC3E}">
        <p14:creationId xmlns:p14="http://schemas.microsoft.com/office/powerpoint/2010/main" val="199579252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1268E39-3543-01AE-73FF-A0A8269CDFC5}"/>
              </a:ext>
            </a:extLst>
          </p:cNvPr>
          <p:cNvPicPr>
            <a:picLocks noChangeAspect="1"/>
          </p:cNvPicPr>
          <p:nvPr/>
        </p:nvPicPr>
        <p:blipFill>
          <a:blip r:embed="rId2"/>
          <a:stretch>
            <a:fillRect/>
          </a:stretch>
        </p:blipFill>
        <p:spPr>
          <a:xfrm>
            <a:off x="0" y="6402"/>
            <a:ext cx="9144000" cy="5130696"/>
          </a:xfrm>
          <a:prstGeom prst="rect">
            <a:avLst/>
          </a:prstGeom>
        </p:spPr>
      </p:pic>
      <p:sp>
        <p:nvSpPr>
          <p:cNvPr id="3" name="Oval 2">
            <a:extLst>
              <a:ext uri="{FF2B5EF4-FFF2-40B4-BE49-F238E27FC236}">
                <a16:creationId xmlns:a16="http://schemas.microsoft.com/office/drawing/2014/main" id="{D662BB44-EEB5-ADA1-046A-26916DD25156}"/>
              </a:ext>
            </a:extLst>
          </p:cNvPr>
          <p:cNvSpPr/>
          <p:nvPr/>
        </p:nvSpPr>
        <p:spPr>
          <a:xfrm>
            <a:off x="361" y="2940960"/>
            <a:ext cx="6768127" cy="836272"/>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a:endParaRPr lang="en-IN">
              <a:solidFill>
                <a:srgbClr val="000000"/>
              </a:solidFill>
            </a:endParaRPr>
          </a:p>
        </p:txBody>
      </p:sp>
      <p:pic>
        <p:nvPicPr>
          <p:cNvPr id="5" name="Picture 4">
            <a:extLst>
              <a:ext uri="{FF2B5EF4-FFF2-40B4-BE49-F238E27FC236}">
                <a16:creationId xmlns:a16="http://schemas.microsoft.com/office/drawing/2014/main" id="{329EE662-38C2-F6C5-1741-19841F4E655D}"/>
              </a:ext>
            </a:extLst>
          </p:cNvPr>
          <p:cNvPicPr>
            <a:picLocks noChangeAspect="1"/>
          </p:cNvPicPr>
          <p:nvPr/>
        </p:nvPicPr>
        <p:blipFill>
          <a:blip r:embed="rId3">
            <a:duotone>
              <a:schemeClr val="bg2">
                <a:shade val="45000"/>
                <a:satMod val="135000"/>
              </a:schemeClr>
              <a:prstClr val="white"/>
            </a:duotone>
          </a:blip>
          <a:stretch>
            <a:fillRect/>
          </a:stretch>
        </p:blipFill>
        <p:spPr>
          <a:xfrm>
            <a:off x="404885" y="1941643"/>
            <a:ext cx="1510677" cy="1510677"/>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2E4C3461-5A6D-A4A2-A418-6AEEAD13E701}"/>
              </a:ext>
            </a:extLst>
          </p:cNvPr>
          <p:cNvPicPr>
            <a:picLocks noChangeAspect="1"/>
          </p:cNvPicPr>
          <p:nvPr/>
        </p:nvPicPr>
        <p:blipFill rotWithShape="1">
          <a:blip r:embed="rId4">
            <a:duotone>
              <a:schemeClr val="bg2">
                <a:shade val="45000"/>
                <a:satMod val="135000"/>
              </a:schemeClr>
              <a:prstClr val="white"/>
            </a:duotone>
          </a:blip>
          <a:srcRect b="10522"/>
          <a:stretch/>
        </p:blipFill>
        <p:spPr>
          <a:xfrm>
            <a:off x="1945790" y="1805445"/>
            <a:ext cx="1318771" cy="1651080"/>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04B732F6-047A-25D2-71B8-BF7B5173A79E}"/>
              </a:ext>
            </a:extLst>
          </p:cNvPr>
          <p:cNvPicPr>
            <a:picLocks noChangeAspect="1" noChangeArrowheads="1"/>
          </p:cNvPicPr>
          <p:nvPr/>
        </p:nvPicPr>
        <p:blipFill rotWithShape="1">
          <a:blip r:embed="rId5">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3455708" y="1861133"/>
            <a:ext cx="1175658"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0A19176D-74FB-C935-20CE-7DF61EF07F2F}"/>
              </a:ext>
            </a:extLst>
          </p:cNvPr>
          <p:cNvPicPr>
            <a:picLocks noChangeAspect="1" noChangeArrowheads="1"/>
          </p:cNvPicPr>
          <p:nvPr/>
        </p:nvPicPr>
        <p:blipFill>
          <a:blip r:embed="rId6"/>
          <a:srcRect l="2093" r="2093"/>
          <a:stretch/>
        </p:blipFill>
        <p:spPr bwMode="auto">
          <a:xfrm>
            <a:off x="5240602" y="1761614"/>
            <a:ext cx="1178941" cy="1633397"/>
          </a:xfrm>
          <a:prstGeom prst="rect">
            <a:avLst/>
          </a:prstGeom>
          <a:ln w="127000" cap="sq">
            <a:solidFill>
              <a:srgbClr val="FF0000"/>
            </a:solidFill>
            <a:miter lim="800000"/>
          </a:ln>
          <a:effectLst>
            <a:outerShdw blurRad="57150" dist="50800" dir="2700000" algn="tl" rotWithShape="0">
              <a:srgbClr val="000000">
                <a:alpha val="40000"/>
              </a:srgbClr>
            </a:outerShdw>
          </a:effectLst>
          <a:extLst>
            <a:ext uri="{909E8E84-426E-40DD-AFC4-6F175D3DCCD1}">
              <a14:hiddenFill xmlns:a14="http://schemas.microsoft.com/office/drawing/2010/main">
                <a:solidFill>
                  <a:srgbClr val="FFFFFF"/>
                </a:solidFill>
              </a14:hiddenFill>
            </a:ext>
          </a:extLst>
        </p:spPr>
      </p:pic>
      <p:sp>
        <p:nvSpPr>
          <p:cNvPr id="9" name="Speech Bubble: Rectangle with Corners Rounded 8">
            <a:extLst>
              <a:ext uri="{FF2B5EF4-FFF2-40B4-BE49-F238E27FC236}">
                <a16:creationId xmlns:a16="http://schemas.microsoft.com/office/drawing/2014/main" id="{1BEE9606-1F6A-454A-FAA2-D6712B0FDDDD}"/>
              </a:ext>
            </a:extLst>
          </p:cNvPr>
          <p:cNvSpPr/>
          <p:nvPr/>
        </p:nvSpPr>
        <p:spPr>
          <a:xfrm>
            <a:off x="295615" y="937355"/>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solidFill>
                  <a:schemeClr val="bg1"/>
                </a:solidFill>
                <a:latin typeface="Colour Sans" panose="02000503030000020004" pitchFamily="2" charset="0"/>
              </a:rPr>
              <a:t>Dulux Better Living Air Clean Biobased</a:t>
            </a:r>
          </a:p>
        </p:txBody>
      </p:sp>
      <p:sp>
        <p:nvSpPr>
          <p:cNvPr id="10" name="Speech Bubble: Rectangle with Corners Rounded 9">
            <a:extLst>
              <a:ext uri="{FF2B5EF4-FFF2-40B4-BE49-F238E27FC236}">
                <a16:creationId xmlns:a16="http://schemas.microsoft.com/office/drawing/2014/main" id="{8C2C0A78-BB9A-50A8-0AD7-9BA04C633198}"/>
              </a:ext>
            </a:extLst>
          </p:cNvPr>
          <p:cNvSpPr/>
          <p:nvPr/>
        </p:nvSpPr>
        <p:spPr>
          <a:xfrm>
            <a:off x="1965830" y="937354"/>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Ambiance Pearl Glo</a:t>
            </a:r>
          </a:p>
        </p:txBody>
      </p:sp>
      <p:sp>
        <p:nvSpPr>
          <p:cNvPr id="11" name="Speech Bubble: Rectangle with Corners Rounded 10">
            <a:extLst>
              <a:ext uri="{FF2B5EF4-FFF2-40B4-BE49-F238E27FC236}">
                <a16:creationId xmlns:a16="http://schemas.microsoft.com/office/drawing/2014/main" id="{75D6A466-3BCC-90EB-536C-8B2134DA55A5}"/>
              </a:ext>
            </a:extLst>
          </p:cNvPr>
          <p:cNvSpPr/>
          <p:nvPr/>
        </p:nvSpPr>
        <p:spPr>
          <a:xfrm>
            <a:off x="3612181" y="950159"/>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EasyClean Plus /EasyClean</a:t>
            </a:r>
          </a:p>
        </p:txBody>
      </p:sp>
      <p:sp>
        <p:nvSpPr>
          <p:cNvPr id="12" name="Speech Bubble: Rectangle with Corners Rounded 11">
            <a:extLst>
              <a:ext uri="{FF2B5EF4-FFF2-40B4-BE49-F238E27FC236}">
                <a16:creationId xmlns:a16="http://schemas.microsoft.com/office/drawing/2014/main" id="{D91E7C51-3739-DDCA-7800-801268B3DD9F}"/>
              </a:ext>
            </a:extLst>
          </p:cNvPr>
          <p:cNvSpPr/>
          <p:nvPr/>
        </p:nvSpPr>
        <p:spPr>
          <a:xfrm>
            <a:off x="5399156" y="766214"/>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Pentalite </a:t>
            </a:r>
          </a:p>
        </p:txBody>
      </p:sp>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332D5C1A-FBB4-AA09-D8BE-74C46BDA6D94}"/>
                  </a:ext>
                </a:extLst>
              </p14:cNvPr>
              <p14:cNvContentPartPr/>
              <p14:nvPr/>
            </p14:nvContentPartPr>
            <p14:xfrm>
              <a:off x="333486" y="3135046"/>
              <a:ext cx="360" cy="360"/>
            </p14:xfrm>
          </p:contentPart>
        </mc:Choice>
        <mc:Fallback xmlns="">
          <p:pic>
            <p:nvPicPr>
              <p:cNvPr id="13" name="Ink 12">
                <a:extLst>
                  <a:ext uri="{FF2B5EF4-FFF2-40B4-BE49-F238E27FC236}">
                    <a16:creationId xmlns:a16="http://schemas.microsoft.com/office/drawing/2014/main" id="{332D5C1A-FBB4-AA09-D8BE-74C46BDA6D94}"/>
                  </a:ext>
                </a:extLst>
              </p:cNvPr>
              <p:cNvPicPr/>
              <p:nvPr/>
            </p:nvPicPr>
            <p:blipFill>
              <a:blip r:embed="rId8"/>
              <a:stretch>
                <a:fillRect/>
              </a:stretch>
            </p:blipFill>
            <p:spPr>
              <a:xfrm>
                <a:off x="327366" y="312892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4" name="Ink 13">
                <a:extLst>
                  <a:ext uri="{FF2B5EF4-FFF2-40B4-BE49-F238E27FC236}">
                    <a16:creationId xmlns:a16="http://schemas.microsoft.com/office/drawing/2014/main" id="{43D5D8C9-AABA-9829-F46F-82CB9CB8214A}"/>
                  </a:ext>
                </a:extLst>
              </p14:cNvPr>
              <p14:cNvContentPartPr/>
              <p14:nvPr/>
            </p14:nvContentPartPr>
            <p14:xfrm>
              <a:off x="12467286" y="2757406"/>
              <a:ext cx="6120" cy="360"/>
            </p14:xfrm>
          </p:contentPart>
        </mc:Choice>
        <mc:Fallback xmlns="">
          <p:pic>
            <p:nvPicPr>
              <p:cNvPr id="14" name="Ink 13">
                <a:extLst>
                  <a:ext uri="{FF2B5EF4-FFF2-40B4-BE49-F238E27FC236}">
                    <a16:creationId xmlns:a16="http://schemas.microsoft.com/office/drawing/2014/main" id="{43D5D8C9-AABA-9829-F46F-82CB9CB8214A}"/>
                  </a:ext>
                </a:extLst>
              </p:cNvPr>
              <p:cNvPicPr/>
              <p:nvPr/>
            </p:nvPicPr>
            <p:blipFill>
              <a:blip r:embed="rId10"/>
              <a:stretch>
                <a:fillRect/>
              </a:stretch>
            </p:blipFill>
            <p:spPr>
              <a:xfrm>
                <a:off x="12461166" y="2751286"/>
                <a:ext cx="18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4DC96B16-0491-BD8F-B7DB-1FC8BCA49E71}"/>
                  </a:ext>
                </a:extLst>
              </p14:cNvPr>
              <p14:cNvContentPartPr/>
              <p14:nvPr/>
            </p14:nvContentPartPr>
            <p14:xfrm>
              <a:off x="7213086" y="3410806"/>
              <a:ext cx="360" cy="360"/>
            </p14:xfrm>
          </p:contentPart>
        </mc:Choice>
        <mc:Fallback xmlns="">
          <p:pic>
            <p:nvPicPr>
              <p:cNvPr id="15" name="Ink 14">
                <a:extLst>
                  <a:ext uri="{FF2B5EF4-FFF2-40B4-BE49-F238E27FC236}">
                    <a16:creationId xmlns:a16="http://schemas.microsoft.com/office/drawing/2014/main" id="{4DC96B16-0491-BD8F-B7DB-1FC8BCA49E71}"/>
                  </a:ext>
                </a:extLst>
              </p:cNvPr>
              <p:cNvPicPr/>
              <p:nvPr/>
            </p:nvPicPr>
            <p:blipFill>
              <a:blip r:embed="rId8"/>
              <a:stretch>
                <a:fillRect/>
              </a:stretch>
            </p:blipFill>
            <p:spPr>
              <a:xfrm>
                <a:off x="7206966" y="3404686"/>
                <a:ext cx="12600" cy="12600"/>
              </a:xfrm>
              <a:prstGeom prst="rect">
                <a:avLst/>
              </a:prstGeom>
            </p:spPr>
          </p:pic>
        </mc:Fallback>
      </mc:AlternateContent>
      <p:sp>
        <p:nvSpPr>
          <p:cNvPr id="16" name="Rectangle: Rounded Corners 15">
            <a:extLst>
              <a:ext uri="{FF2B5EF4-FFF2-40B4-BE49-F238E27FC236}">
                <a16:creationId xmlns:a16="http://schemas.microsoft.com/office/drawing/2014/main" id="{A3819440-B660-E7AF-1CEC-649F2BA5ADB2}"/>
              </a:ext>
            </a:extLst>
          </p:cNvPr>
          <p:cNvSpPr/>
          <p:nvPr/>
        </p:nvSpPr>
        <p:spPr>
          <a:xfrm>
            <a:off x="928914" y="3648470"/>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7" name="Rectangle: Rounded Corners 16">
            <a:extLst>
              <a:ext uri="{FF2B5EF4-FFF2-40B4-BE49-F238E27FC236}">
                <a16:creationId xmlns:a16="http://schemas.microsoft.com/office/drawing/2014/main" id="{424F0709-7D41-7467-52EE-64BABE1B96B4}"/>
              </a:ext>
            </a:extLst>
          </p:cNvPr>
          <p:cNvSpPr/>
          <p:nvPr/>
        </p:nvSpPr>
        <p:spPr>
          <a:xfrm>
            <a:off x="1775265" y="3700541"/>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8" name="Rectangle: Rounded Corners 17">
            <a:extLst>
              <a:ext uri="{FF2B5EF4-FFF2-40B4-BE49-F238E27FC236}">
                <a16:creationId xmlns:a16="http://schemas.microsoft.com/office/drawing/2014/main" id="{AC11789F-9C22-8D0B-0EA7-5C37FC2BEAA7}"/>
              </a:ext>
            </a:extLst>
          </p:cNvPr>
          <p:cNvSpPr/>
          <p:nvPr/>
        </p:nvSpPr>
        <p:spPr>
          <a:xfrm>
            <a:off x="5788447" y="3606779"/>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9" name="Rectangle: Rounded Corners 18">
            <a:extLst>
              <a:ext uri="{FF2B5EF4-FFF2-40B4-BE49-F238E27FC236}">
                <a16:creationId xmlns:a16="http://schemas.microsoft.com/office/drawing/2014/main" id="{922A7A58-9313-C313-A40E-6BAB8F9C3AE2}"/>
              </a:ext>
            </a:extLst>
          </p:cNvPr>
          <p:cNvSpPr/>
          <p:nvPr/>
        </p:nvSpPr>
        <p:spPr>
          <a:xfrm>
            <a:off x="5178572" y="3697699"/>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20" name="TextBox 19">
            <a:extLst>
              <a:ext uri="{FF2B5EF4-FFF2-40B4-BE49-F238E27FC236}">
                <a16:creationId xmlns:a16="http://schemas.microsoft.com/office/drawing/2014/main" id="{2C1F8287-43DC-C129-E512-7C9F8A27452F}"/>
              </a:ext>
            </a:extLst>
          </p:cNvPr>
          <p:cNvSpPr txBox="1"/>
          <p:nvPr/>
        </p:nvSpPr>
        <p:spPr>
          <a:xfrm>
            <a:off x="151956" y="114537"/>
            <a:ext cx="7155542" cy="369332"/>
          </a:xfrm>
          <a:prstGeom prst="rect">
            <a:avLst/>
          </a:prstGeom>
          <a:noFill/>
        </p:spPr>
        <p:txBody>
          <a:bodyPr wrap="square">
            <a:spAutoFit/>
          </a:bodyPr>
          <a:lstStyle/>
          <a:p>
            <a:r>
              <a:rPr lang="en-GB"/>
              <a:t>INTERIOR PREMIUM WALL PAINT</a:t>
            </a:r>
          </a:p>
        </p:txBody>
      </p:sp>
      <p:pic>
        <p:nvPicPr>
          <p:cNvPr id="21" name="Picture 2">
            <a:extLst>
              <a:ext uri="{FF2B5EF4-FFF2-40B4-BE49-F238E27FC236}">
                <a16:creationId xmlns:a16="http://schemas.microsoft.com/office/drawing/2014/main" id="{581BCCBF-4505-81DF-E725-D076D096C404}"/>
              </a:ext>
            </a:extLst>
          </p:cNvPr>
          <p:cNvPicPr>
            <a:picLocks noChangeAspect="1" noChangeArrowheads="1"/>
          </p:cNvPicPr>
          <p:nvPr/>
        </p:nvPicPr>
        <p:blipFill rotWithShape="1">
          <a:blip r:embed="rId12">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4020625" y="2048135"/>
            <a:ext cx="1178216" cy="148205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1AAF9405-0912-E662-CADD-49D5DDB15421}"/>
              </a:ext>
            </a:extLst>
          </p:cNvPr>
          <p:cNvSpPr txBox="1"/>
          <p:nvPr/>
        </p:nvSpPr>
        <p:spPr>
          <a:xfrm>
            <a:off x="1958825" y="3874296"/>
            <a:ext cx="7162800" cy="369332"/>
          </a:xfrm>
          <a:prstGeom prst="rect">
            <a:avLst/>
          </a:prstGeom>
          <a:noFill/>
        </p:spPr>
        <p:txBody>
          <a:bodyPr wrap="square">
            <a:spAutoFit/>
          </a:bodyPr>
          <a:lstStyle/>
          <a:p>
            <a:r>
              <a:rPr lang="en-US" sz="1800" i="1" kern="100">
                <a:effectLst/>
                <a:latin typeface="Calibri" panose="020F0502020204030204" pitchFamily="34" charset="0"/>
                <a:ea typeface="Calibri" panose="020F0502020204030204" pitchFamily="34" charset="0"/>
                <a:cs typeface="Times New Roman" panose="02020603050405020304" pitchFamily="18" charset="0"/>
              </a:rPr>
              <a:t>Click on each type to learn more</a:t>
            </a:r>
            <a:endParaRPr lang="en-IN"/>
          </a:p>
        </p:txBody>
      </p:sp>
    </p:spTree>
    <p:extLst>
      <p:ext uri="{BB962C8B-B14F-4D97-AF65-F5344CB8AC3E}">
        <p14:creationId xmlns:p14="http://schemas.microsoft.com/office/powerpoint/2010/main" val="39962110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B5EB5-576D-C882-27C5-A9402BB0642A}"/>
              </a:ext>
            </a:extLst>
          </p:cNvPr>
          <p:cNvPicPr>
            <a:picLocks noChangeAspect="1"/>
          </p:cNvPicPr>
          <p:nvPr/>
        </p:nvPicPr>
        <p:blipFill>
          <a:blip r:embed="rId3"/>
          <a:srcRect/>
          <a:stretch/>
        </p:blipFill>
        <p:spPr>
          <a:xfrm>
            <a:off x="1" y="1"/>
            <a:ext cx="9213669" cy="6126809"/>
          </a:xfrm>
          <a:prstGeom prst="rect">
            <a:avLst/>
          </a:prstGeom>
        </p:spPr>
      </p:pic>
      <p:sp>
        <p:nvSpPr>
          <p:cNvPr id="2" name="TextBox 1">
            <a:extLst>
              <a:ext uri="{FF2B5EF4-FFF2-40B4-BE49-F238E27FC236}">
                <a16:creationId xmlns:a16="http://schemas.microsoft.com/office/drawing/2014/main" id="{D98B0528-C0A7-00B8-6717-F0CE908BCB53}"/>
              </a:ext>
            </a:extLst>
          </p:cNvPr>
          <p:cNvSpPr txBox="1"/>
          <p:nvPr/>
        </p:nvSpPr>
        <p:spPr>
          <a:xfrm>
            <a:off x="271464" y="139185"/>
            <a:ext cx="6372224" cy="369332"/>
          </a:xfrm>
          <a:prstGeom prst="rect">
            <a:avLst/>
          </a:prstGeom>
          <a:noFill/>
        </p:spPr>
        <p:txBody>
          <a:bodyPr wrap="square">
            <a:spAutoFit/>
          </a:bodyPr>
          <a:lstStyle/>
          <a:p>
            <a:r>
              <a:rPr lang="en-US"/>
              <a:t>Introduction</a:t>
            </a:r>
          </a:p>
        </p:txBody>
      </p:sp>
      <p:pic>
        <p:nvPicPr>
          <p:cNvPr id="4" name="Picture 6">
            <a:extLst>
              <a:ext uri="{FF2B5EF4-FFF2-40B4-BE49-F238E27FC236}">
                <a16:creationId xmlns:a16="http://schemas.microsoft.com/office/drawing/2014/main" id="{6C888BB2-0EEA-D166-7B48-A789630BF3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1109858" y="2571750"/>
            <a:ext cx="2481057" cy="3300966"/>
          </a:xfrm>
          <a:prstGeom prst="rect">
            <a:avLst/>
          </a:prstGeom>
          <a:effectLst>
            <a:outerShdw blurRad="330200" dist="266700" dir="16080000" sy="23000" kx="1200000" algn="br" rotWithShape="0">
              <a:prstClr val="black">
                <a:alpha val="60000"/>
              </a:prst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CA9A5D5F-65F6-EC10-85E4-03DE6C007AE4}"/>
              </a:ext>
            </a:extLst>
          </p:cNvPr>
          <p:cNvSpPr txBox="1"/>
          <p:nvPr/>
        </p:nvSpPr>
        <p:spPr>
          <a:xfrm>
            <a:off x="4627156" y="3063403"/>
            <a:ext cx="1799771"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b="1"/>
              <a:t>Dulux Pentalite</a:t>
            </a:r>
            <a:endParaRPr lang="en-IN" sz="2400" b="1"/>
          </a:p>
        </p:txBody>
      </p:sp>
      <p:pic>
        <p:nvPicPr>
          <p:cNvPr id="5" name="Picture 4" descr="Logo, icon&#10;&#10;Description automatically generated">
            <a:extLst>
              <a:ext uri="{FF2B5EF4-FFF2-40B4-BE49-F238E27FC236}">
                <a16:creationId xmlns:a16="http://schemas.microsoft.com/office/drawing/2014/main" id="{1057DA0B-CCC0-903D-558B-0C18A0D6BB63}"/>
              </a:ext>
            </a:extLst>
          </p:cNvPr>
          <p:cNvPicPr>
            <a:picLocks noChangeAspect="1"/>
          </p:cNvPicPr>
          <p:nvPr/>
        </p:nvPicPr>
        <p:blipFill>
          <a:blip r:embed="rId5"/>
          <a:stretch>
            <a:fillRect/>
          </a:stretch>
        </p:blipFill>
        <p:spPr>
          <a:xfrm>
            <a:off x="2382265" y="1292131"/>
            <a:ext cx="918326" cy="833099"/>
          </a:xfrm>
          <a:prstGeom prst="rect">
            <a:avLst/>
          </a:prstGeom>
        </p:spPr>
      </p:pic>
      <p:pic>
        <p:nvPicPr>
          <p:cNvPr id="7" name="Picture 6">
            <a:extLst>
              <a:ext uri="{FF2B5EF4-FFF2-40B4-BE49-F238E27FC236}">
                <a16:creationId xmlns:a16="http://schemas.microsoft.com/office/drawing/2014/main" id="{3599CE5F-9CAE-7733-D872-ECD97623607A}"/>
              </a:ext>
            </a:extLst>
          </p:cNvPr>
          <p:cNvPicPr>
            <a:picLocks noChangeAspect="1"/>
          </p:cNvPicPr>
          <p:nvPr/>
        </p:nvPicPr>
        <p:blipFill>
          <a:blip r:embed="rId6"/>
          <a:stretch>
            <a:fillRect/>
          </a:stretch>
        </p:blipFill>
        <p:spPr>
          <a:xfrm>
            <a:off x="861890" y="1053828"/>
            <a:ext cx="1393119" cy="1263828"/>
          </a:xfrm>
          <a:prstGeom prst="rect">
            <a:avLst/>
          </a:prstGeom>
        </p:spPr>
      </p:pic>
      <p:pic>
        <p:nvPicPr>
          <p:cNvPr id="9" name="Picture 8">
            <a:extLst>
              <a:ext uri="{FF2B5EF4-FFF2-40B4-BE49-F238E27FC236}">
                <a16:creationId xmlns:a16="http://schemas.microsoft.com/office/drawing/2014/main" id="{9DFCFC8B-1169-D56B-BDC5-BFAE26C0FB2F}"/>
              </a:ext>
            </a:extLst>
          </p:cNvPr>
          <p:cNvPicPr>
            <a:picLocks noChangeAspect="1"/>
          </p:cNvPicPr>
          <p:nvPr/>
        </p:nvPicPr>
        <p:blipFill>
          <a:blip r:embed="rId7"/>
          <a:stretch>
            <a:fillRect/>
          </a:stretch>
        </p:blipFill>
        <p:spPr>
          <a:xfrm>
            <a:off x="4077502" y="1358484"/>
            <a:ext cx="785451" cy="427475"/>
          </a:xfrm>
          <a:prstGeom prst="rect">
            <a:avLst/>
          </a:prstGeom>
        </p:spPr>
      </p:pic>
    </p:spTree>
    <p:extLst>
      <p:ext uri="{BB962C8B-B14F-4D97-AF65-F5344CB8AC3E}">
        <p14:creationId xmlns:p14="http://schemas.microsoft.com/office/powerpoint/2010/main" val="14618356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21CD08C-89D0-3434-F626-A23C15869A47}"/>
              </a:ext>
            </a:extLst>
          </p:cNvPr>
          <p:cNvPicPr>
            <a:picLocks noChangeAspect="1"/>
          </p:cNvPicPr>
          <p:nvPr/>
        </p:nvPicPr>
        <p:blipFill>
          <a:blip r:embed="rId3"/>
          <a:stretch>
            <a:fillRect/>
          </a:stretch>
        </p:blipFill>
        <p:spPr>
          <a:xfrm>
            <a:off x="30400" y="0"/>
            <a:ext cx="9083201" cy="5143500"/>
          </a:xfrm>
          <a:prstGeom prst="rect">
            <a:avLst/>
          </a:prstGeom>
        </p:spPr>
      </p:pic>
      <p:sp>
        <p:nvSpPr>
          <p:cNvPr id="6" name="TextBox 5">
            <a:extLst>
              <a:ext uri="{FF2B5EF4-FFF2-40B4-BE49-F238E27FC236}">
                <a16:creationId xmlns:a16="http://schemas.microsoft.com/office/drawing/2014/main" id="{F3B0A88B-CDC8-D274-BB2B-32890D70AA1A}"/>
              </a:ext>
            </a:extLst>
          </p:cNvPr>
          <p:cNvSpPr txBox="1"/>
          <p:nvPr/>
        </p:nvSpPr>
        <p:spPr>
          <a:xfrm>
            <a:off x="160528" y="186357"/>
            <a:ext cx="6372224" cy="369332"/>
          </a:xfrm>
          <a:prstGeom prst="rect">
            <a:avLst/>
          </a:prstGeom>
          <a:noFill/>
        </p:spPr>
        <p:txBody>
          <a:bodyPr wrap="square">
            <a:spAutoFit/>
          </a:bodyPr>
          <a:lstStyle/>
          <a:p>
            <a:r>
              <a:rPr lang="en-US"/>
              <a:t>Problem Statement:</a:t>
            </a:r>
          </a:p>
        </p:txBody>
      </p:sp>
      <p:sp>
        <p:nvSpPr>
          <p:cNvPr id="7" name="Thought Bubble: Cloud 6">
            <a:extLst>
              <a:ext uri="{FF2B5EF4-FFF2-40B4-BE49-F238E27FC236}">
                <a16:creationId xmlns:a16="http://schemas.microsoft.com/office/drawing/2014/main" id="{DC5FDC0A-70F9-29A7-3E8D-3BB834AD4A37}"/>
              </a:ext>
            </a:extLst>
          </p:cNvPr>
          <p:cNvSpPr/>
          <p:nvPr/>
        </p:nvSpPr>
        <p:spPr>
          <a:xfrm>
            <a:off x="1231901" y="742045"/>
            <a:ext cx="2451100" cy="837662"/>
          </a:xfrm>
          <a:prstGeom prst="cloudCallout">
            <a:avLst>
              <a:gd name="adj1" fmla="val -52439"/>
              <a:gd name="adj2" fmla="val 74629"/>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400"/>
              <a:t>Damp walls, fungal infections, </a:t>
            </a:r>
            <a:r>
              <a:rPr lang="en-IN" sz="1400" err="1"/>
              <a:t>childrens</a:t>
            </a:r>
            <a:r>
              <a:rPr lang="en-IN" sz="1400"/>
              <a:t> health is affected</a:t>
            </a:r>
          </a:p>
        </p:txBody>
      </p:sp>
      <p:sp>
        <p:nvSpPr>
          <p:cNvPr id="4" name="TextBox 3">
            <a:extLst>
              <a:ext uri="{FF2B5EF4-FFF2-40B4-BE49-F238E27FC236}">
                <a16:creationId xmlns:a16="http://schemas.microsoft.com/office/drawing/2014/main" id="{82C5796E-CA8B-B893-11A4-7B5D7B8FA7E4}"/>
              </a:ext>
            </a:extLst>
          </p:cNvPr>
          <p:cNvSpPr txBox="1"/>
          <p:nvPr/>
        </p:nvSpPr>
        <p:spPr>
          <a:xfrm>
            <a:off x="1516744" y="4032123"/>
            <a:ext cx="6371770" cy="369332"/>
          </a:xfrm>
          <a:prstGeom prst="rect">
            <a:avLst/>
          </a:prstGeom>
          <a:noFill/>
        </p:spPr>
        <p:txBody>
          <a:bodyPr wrap="square">
            <a:spAutoFit/>
          </a:bodyPr>
          <a:lstStyle/>
          <a:p>
            <a:r>
              <a:rPr lang="en-IN" b="0" i="1"/>
              <a:t>Click the puzzle icon to learn about Maria’s requirement.</a:t>
            </a:r>
            <a:endParaRPr lang="en-IN"/>
          </a:p>
        </p:txBody>
      </p:sp>
      <p:pic>
        <p:nvPicPr>
          <p:cNvPr id="8" name="Picture 2">
            <a:extLst>
              <a:ext uri="{FF2B5EF4-FFF2-40B4-BE49-F238E27FC236}">
                <a16:creationId xmlns:a16="http://schemas.microsoft.com/office/drawing/2014/main" id="{A0C9ED93-226D-C14E-BD01-2C3E69641C5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6744" y="1916645"/>
            <a:ext cx="1342964" cy="1310209"/>
          </a:xfrm>
          <a:prstGeom prst="rect">
            <a:avLst/>
          </a:prstGeom>
          <a:solidFill>
            <a:schemeClr val="accent4">
              <a:lumMod val="60000"/>
              <a:lumOff val="40000"/>
            </a:schemeClr>
          </a:solidFill>
        </p:spPr>
      </p:pic>
      <p:sp>
        <p:nvSpPr>
          <p:cNvPr id="2" name="TextBox 1">
            <a:extLst>
              <a:ext uri="{FF2B5EF4-FFF2-40B4-BE49-F238E27FC236}">
                <a16:creationId xmlns:a16="http://schemas.microsoft.com/office/drawing/2014/main" id="{7548F313-95A9-60D2-2A7A-FB3CF8AD1AAA}"/>
              </a:ext>
            </a:extLst>
          </p:cNvPr>
          <p:cNvSpPr txBox="1"/>
          <p:nvPr/>
        </p:nvSpPr>
        <p:spPr>
          <a:xfrm>
            <a:off x="4572000" y="810265"/>
            <a:ext cx="2371725" cy="1538883"/>
          </a:xfrm>
          <a:prstGeom prst="rect">
            <a:avLst/>
          </a:prstGeom>
          <a:gradFill flip="none" rotWithShape="1">
            <a:gsLst>
              <a:gs pos="0">
                <a:schemeClr val="accent5">
                  <a:lumMod val="67000"/>
                </a:schemeClr>
              </a:gs>
              <a:gs pos="48000">
                <a:schemeClr val="accent5">
                  <a:lumMod val="97000"/>
                  <a:lumOff val="3000"/>
                </a:schemeClr>
              </a:gs>
              <a:gs pos="100000">
                <a:schemeClr val="accent5">
                  <a:lumMod val="60000"/>
                  <a:lumOff val="40000"/>
                </a:schemeClr>
              </a:gs>
            </a:gsLst>
            <a:lin ang="16200000" scaled="1"/>
            <a:tileRect/>
          </a:gradFill>
          <a:ln>
            <a:noFill/>
          </a:ln>
        </p:spPr>
        <p:style>
          <a:lnRef idx="0">
            <a:scrgbClr r="0" g="0" b="0"/>
          </a:lnRef>
          <a:fillRef idx="0">
            <a:scrgbClr r="0" g="0" b="0"/>
          </a:fillRef>
          <a:effectRef idx="0">
            <a:scrgbClr r="0" g="0" b="0"/>
          </a:effectRef>
          <a:fontRef idx="minor">
            <a:schemeClr val="lt1"/>
          </a:fontRef>
        </p:style>
        <p:txBody>
          <a:bodyPr wrap="square" lIns="0" tIns="0" rIns="0" bIns="0" rtlCol="0">
            <a:noAutofit/>
          </a:bodyPr>
          <a:lstStyle/>
          <a:p>
            <a:r>
              <a:rPr lang="en-IN" sz="2000" b="0"/>
              <a:t>Character has to be kept as Ahmad. VO is updated to match.</a:t>
            </a:r>
          </a:p>
        </p:txBody>
      </p:sp>
      <p:pic>
        <p:nvPicPr>
          <p:cNvPr id="9" name="Picture 2">
            <a:extLst>
              <a:ext uri="{FF2B5EF4-FFF2-40B4-BE49-F238E27FC236}">
                <a16:creationId xmlns:a16="http://schemas.microsoft.com/office/drawing/2014/main" id="{AD0E6842-5623-C475-1A9C-2055F851DC9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762" y="1090766"/>
            <a:ext cx="1527280" cy="40527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607018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B27A426-64F6-CF60-392C-799F8FE69F87}"/>
              </a:ext>
            </a:extLst>
          </p:cNvPr>
          <p:cNvPicPr>
            <a:picLocks noChangeAspect="1"/>
          </p:cNvPicPr>
          <p:nvPr/>
        </p:nvPicPr>
        <p:blipFill>
          <a:blip r:embed="rId3"/>
          <a:srcRect/>
          <a:stretch/>
        </p:blipFill>
        <p:spPr>
          <a:xfrm>
            <a:off x="0" y="16685"/>
            <a:ext cx="9144000" cy="5110131"/>
          </a:xfrm>
          <a:prstGeom prst="rect">
            <a:avLst/>
          </a:prstGeom>
        </p:spPr>
      </p:pic>
      <p:sp>
        <p:nvSpPr>
          <p:cNvPr id="2" name="TextBox 1">
            <a:extLst>
              <a:ext uri="{FF2B5EF4-FFF2-40B4-BE49-F238E27FC236}">
                <a16:creationId xmlns:a16="http://schemas.microsoft.com/office/drawing/2014/main" id="{75725789-585B-C859-D7EA-FEC24673369C}"/>
              </a:ext>
            </a:extLst>
          </p:cNvPr>
          <p:cNvSpPr txBox="1"/>
          <p:nvPr/>
        </p:nvSpPr>
        <p:spPr>
          <a:xfrm>
            <a:off x="160528" y="135557"/>
            <a:ext cx="6372224" cy="369332"/>
          </a:xfrm>
          <a:prstGeom prst="rect">
            <a:avLst/>
          </a:prstGeom>
          <a:noFill/>
        </p:spPr>
        <p:txBody>
          <a:bodyPr wrap="square">
            <a:spAutoFit/>
          </a:bodyPr>
          <a:lstStyle/>
          <a:p>
            <a:r>
              <a:rPr lang="en-US"/>
              <a:t>Benefits</a:t>
            </a:r>
          </a:p>
        </p:txBody>
      </p:sp>
      <p:sp>
        <p:nvSpPr>
          <p:cNvPr id="5" name="Rectangle: Rounded Corners 4">
            <a:extLst>
              <a:ext uri="{FF2B5EF4-FFF2-40B4-BE49-F238E27FC236}">
                <a16:creationId xmlns:a16="http://schemas.microsoft.com/office/drawing/2014/main" id="{0235CB6B-52CE-71BF-B93B-FA98B75C3520}"/>
              </a:ext>
            </a:extLst>
          </p:cNvPr>
          <p:cNvSpPr/>
          <p:nvPr/>
        </p:nvSpPr>
        <p:spPr>
          <a:xfrm>
            <a:off x="2447813" y="909725"/>
            <a:ext cx="4248376" cy="2167197"/>
          </a:xfrm>
          <a:prstGeom prst="roundRect">
            <a:avLst>
              <a:gd name="adj" fmla="val 10000"/>
            </a:avLst>
          </a:prstGeom>
          <a:solidFill>
            <a:schemeClr val="accent6">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6" name="Callout: Line 5">
            <a:extLst>
              <a:ext uri="{FF2B5EF4-FFF2-40B4-BE49-F238E27FC236}">
                <a16:creationId xmlns:a16="http://schemas.microsoft.com/office/drawing/2014/main" id="{299F858D-38F5-56A2-7799-CE20652FD98C}"/>
              </a:ext>
            </a:extLst>
          </p:cNvPr>
          <p:cNvSpPr/>
          <p:nvPr/>
        </p:nvSpPr>
        <p:spPr>
          <a:xfrm>
            <a:off x="4391139" y="1223066"/>
            <a:ext cx="2190749" cy="315310"/>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Hygiene+ properties</a:t>
            </a:r>
            <a:endParaRPr lang="en-IN" sz="1600"/>
          </a:p>
        </p:txBody>
      </p:sp>
      <p:sp>
        <p:nvSpPr>
          <p:cNvPr id="7" name="Callout: Line 6">
            <a:extLst>
              <a:ext uri="{FF2B5EF4-FFF2-40B4-BE49-F238E27FC236}">
                <a16:creationId xmlns:a16="http://schemas.microsoft.com/office/drawing/2014/main" id="{197D0551-52D7-AAD3-BE5F-F627905CBCCC}"/>
              </a:ext>
            </a:extLst>
          </p:cNvPr>
          <p:cNvSpPr/>
          <p:nvPr/>
        </p:nvSpPr>
        <p:spPr>
          <a:xfrm>
            <a:off x="4391139" y="1753549"/>
            <a:ext cx="2190749" cy="315311"/>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ProCover+ protection</a:t>
            </a:r>
            <a:endParaRPr lang="en-IN" sz="1600"/>
          </a:p>
        </p:txBody>
      </p:sp>
      <p:pic>
        <p:nvPicPr>
          <p:cNvPr id="8" name="Picture 7">
            <a:extLst>
              <a:ext uri="{FF2B5EF4-FFF2-40B4-BE49-F238E27FC236}">
                <a16:creationId xmlns:a16="http://schemas.microsoft.com/office/drawing/2014/main" id="{0EFC60F7-D6A3-9CD3-5DB8-694CF94F45BA}"/>
              </a:ext>
            </a:extLst>
          </p:cNvPr>
          <p:cNvPicPr>
            <a:picLocks noChangeAspect="1"/>
          </p:cNvPicPr>
          <p:nvPr/>
        </p:nvPicPr>
        <p:blipFill rotWithShape="1">
          <a:blip r:embed="rId4"/>
          <a:srcRect l="10022" r="10022"/>
          <a:stretch/>
        </p:blipFill>
        <p:spPr>
          <a:xfrm>
            <a:off x="2039589" y="1196129"/>
            <a:ext cx="1802634" cy="1745460"/>
          </a:xfrm>
          <a:prstGeom prst="rect">
            <a:avLst/>
          </a:prstGeom>
          <a:effectLst>
            <a:outerShdw blurRad="330200" dist="266700" dir="16080000" sy="23000" kx="1200000" algn="br" rotWithShape="0">
              <a:prstClr val="black">
                <a:alpha val="60000"/>
              </a:prstClr>
            </a:outerShdw>
          </a:effectLst>
        </p:spPr>
      </p:pic>
      <p:sp>
        <p:nvSpPr>
          <p:cNvPr id="9" name="Callout: Line 8">
            <a:extLst>
              <a:ext uri="{FF2B5EF4-FFF2-40B4-BE49-F238E27FC236}">
                <a16:creationId xmlns:a16="http://schemas.microsoft.com/office/drawing/2014/main" id="{2F4C7ED8-B535-78BE-ACD6-9C34D0438BB0}"/>
              </a:ext>
            </a:extLst>
          </p:cNvPr>
          <p:cNvSpPr/>
          <p:nvPr/>
        </p:nvSpPr>
        <p:spPr>
          <a:xfrm>
            <a:off x="4391139" y="2269658"/>
            <a:ext cx="2190749" cy="498942"/>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Antibacterial and</a:t>
            </a:r>
          </a:p>
          <a:p>
            <a:pPr algn="l"/>
            <a:r>
              <a:rPr lang="en-SG" sz="1600">
                <a:latin typeface="Open Sans"/>
                <a:ea typeface="Open Sans"/>
                <a:cs typeface="Open Sans"/>
              </a:rPr>
              <a:t>Anti virus protection</a:t>
            </a:r>
            <a:endParaRPr lang="en-IN" sz="1600"/>
          </a:p>
        </p:txBody>
      </p:sp>
      <p:pic>
        <p:nvPicPr>
          <p:cNvPr id="3" name="Picture 2">
            <a:extLst>
              <a:ext uri="{FF2B5EF4-FFF2-40B4-BE49-F238E27FC236}">
                <a16:creationId xmlns:a16="http://schemas.microsoft.com/office/drawing/2014/main" id="{47054BBA-1C0F-32B6-8F5B-FA84F1416B65}"/>
              </a:ext>
            </a:extLst>
          </p:cNvPr>
          <p:cNvPicPr>
            <a:picLocks noChangeAspect="1"/>
          </p:cNvPicPr>
          <p:nvPr/>
        </p:nvPicPr>
        <p:blipFill>
          <a:blip r:embed="rId5"/>
          <a:stretch>
            <a:fillRect/>
          </a:stretch>
        </p:blipFill>
        <p:spPr>
          <a:xfrm>
            <a:off x="6672799" y="922551"/>
            <a:ext cx="916010" cy="830998"/>
          </a:xfrm>
          <a:prstGeom prst="rect">
            <a:avLst/>
          </a:prstGeom>
        </p:spPr>
      </p:pic>
      <p:pic>
        <p:nvPicPr>
          <p:cNvPr id="10" name="Picture 9" descr="Logo, icon&#10;&#10;Description automatically generated">
            <a:extLst>
              <a:ext uri="{FF2B5EF4-FFF2-40B4-BE49-F238E27FC236}">
                <a16:creationId xmlns:a16="http://schemas.microsoft.com/office/drawing/2014/main" id="{A17FF574-3571-AF96-BD37-411A811381B1}"/>
              </a:ext>
            </a:extLst>
          </p:cNvPr>
          <p:cNvPicPr>
            <a:picLocks noChangeAspect="1"/>
          </p:cNvPicPr>
          <p:nvPr/>
        </p:nvPicPr>
        <p:blipFill>
          <a:blip r:embed="rId6"/>
          <a:stretch>
            <a:fillRect/>
          </a:stretch>
        </p:blipFill>
        <p:spPr>
          <a:xfrm>
            <a:off x="6670483" y="1686030"/>
            <a:ext cx="918326" cy="833099"/>
          </a:xfrm>
          <a:prstGeom prst="rect">
            <a:avLst/>
          </a:prstGeom>
        </p:spPr>
      </p:pic>
      <p:pic>
        <p:nvPicPr>
          <p:cNvPr id="1026" name="Picture 2">
            <a:extLst>
              <a:ext uri="{FF2B5EF4-FFF2-40B4-BE49-F238E27FC236}">
                <a16:creationId xmlns:a16="http://schemas.microsoft.com/office/drawing/2014/main" id="{E17518BA-3FD4-18C0-5A30-F92354AAB0A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11631" y="571958"/>
            <a:ext cx="1820964" cy="4490890"/>
          </a:xfrm>
          <a:prstGeom prst="rect">
            <a:avLst/>
          </a:prstGeom>
          <a:noFill/>
          <a:extLst>
            <a:ext uri="{909E8E84-426E-40DD-AFC4-6F175D3DCCD1}">
              <a14:hiddenFill xmlns:a14="http://schemas.microsoft.com/office/drawing/2010/main">
                <a:solidFill>
                  <a:srgbClr val="FFFFFF"/>
                </a:solidFill>
              </a14:hiddenFill>
            </a:ext>
          </a:extLst>
        </p:spPr>
      </p:pic>
      <p:grpSp>
        <p:nvGrpSpPr>
          <p:cNvPr id="11" name="Group 10">
            <a:extLst>
              <a:ext uri="{FF2B5EF4-FFF2-40B4-BE49-F238E27FC236}">
                <a16:creationId xmlns:a16="http://schemas.microsoft.com/office/drawing/2014/main" id="{192687E7-ED87-B86D-3681-339E8A953966}"/>
              </a:ext>
            </a:extLst>
          </p:cNvPr>
          <p:cNvGrpSpPr/>
          <p:nvPr/>
        </p:nvGrpSpPr>
        <p:grpSpPr>
          <a:xfrm>
            <a:off x="8513362" y="3762246"/>
            <a:ext cx="590880" cy="1162112"/>
            <a:chOff x="8144000" y="3981938"/>
            <a:chExt cx="1000000" cy="2085714"/>
          </a:xfrm>
        </p:grpSpPr>
        <p:pic>
          <p:nvPicPr>
            <p:cNvPr id="12" name="Picture 11">
              <a:extLst>
                <a:ext uri="{FF2B5EF4-FFF2-40B4-BE49-F238E27FC236}">
                  <a16:creationId xmlns:a16="http://schemas.microsoft.com/office/drawing/2014/main" id="{DFBCC91A-C8E8-B1C7-4EA8-CB5A3F7191DA}"/>
                </a:ext>
              </a:extLst>
            </p:cNvPr>
            <p:cNvPicPr>
              <a:picLocks noChangeAspect="1"/>
            </p:cNvPicPr>
            <p:nvPr/>
          </p:nvPicPr>
          <p:blipFill>
            <a:blip r:embed="rId8"/>
            <a:stretch>
              <a:fillRect/>
            </a:stretch>
          </p:blipFill>
          <p:spPr>
            <a:xfrm>
              <a:off x="8144000" y="3981938"/>
              <a:ext cx="1000000" cy="2085714"/>
            </a:xfrm>
            <a:prstGeom prst="rect">
              <a:avLst/>
            </a:prstGeom>
          </p:spPr>
        </p:pic>
        <p:sp>
          <p:nvSpPr>
            <p:cNvPr id="13" name="Rectangle 12">
              <a:extLst>
                <a:ext uri="{FF2B5EF4-FFF2-40B4-BE49-F238E27FC236}">
                  <a16:creationId xmlns:a16="http://schemas.microsoft.com/office/drawing/2014/main" id="{0261696B-0213-B9DC-5606-A48E499A19ED}"/>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spTree>
    <p:extLst>
      <p:ext uri="{BB962C8B-B14F-4D97-AF65-F5344CB8AC3E}">
        <p14:creationId xmlns:p14="http://schemas.microsoft.com/office/powerpoint/2010/main" val="18085111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6FB7339-1C70-38A2-FEAC-BDE3546CE61D}"/>
              </a:ext>
            </a:extLst>
          </p:cNvPr>
          <p:cNvPicPr>
            <a:picLocks noChangeAspect="1"/>
          </p:cNvPicPr>
          <p:nvPr/>
        </p:nvPicPr>
        <p:blipFill>
          <a:blip r:embed="rId3"/>
          <a:stretch>
            <a:fillRect/>
          </a:stretch>
        </p:blipFill>
        <p:spPr>
          <a:xfrm>
            <a:off x="1" y="0"/>
            <a:ext cx="9126333" cy="5143500"/>
          </a:xfrm>
          <a:prstGeom prst="rect">
            <a:avLst/>
          </a:prstGeom>
        </p:spPr>
      </p:pic>
      <p:sp>
        <p:nvSpPr>
          <p:cNvPr id="6" name="Rectangle: Diagonal Corners Rounded 5">
            <a:extLst>
              <a:ext uri="{FF2B5EF4-FFF2-40B4-BE49-F238E27FC236}">
                <a16:creationId xmlns:a16="http://schemas.microsoft.com/office/drawing/2014/main" id="{16929032-FB1E-5339-71EC-6E264DF979CA}"/>
              </a:ext>
            </a:extLst>
          </p:cNvPr>
          <p:cNvSpPr/>
          <p:nvPr/>
        </p:nvSpPr>
        <p:spPr>
          <a:xfrm flipH="1">
            <a:off x="1197710" y="1238779"/>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INTERIOR PREMIUM WALL PAINT</a:t>
            </a:r>
          </a:p>
        </p:txBody>
      </p:sp>
      <p:sp>
        <p:nvSpPr>
          <p:cNvPr id="7" name="Rectangle: Diagonal Corners Rounded 6">
            <a:extLst>
              <a:ext uri="{FF2B5EF4-FFF2-40B4-BE49-F238E27FC236}">
                <a16:creationId xmlns:a16="http://schemas.microsoft.com/office/drawing/2014/main" id="{AD611C49-61C1-781E-E8A5-6FBC77D7ED28}"/>
              </a:ext>
            </a:extLst>
          </p:cNvPr>
          <p:cNvSpPr/>
          <p:nvPr/>
        </p:nvSpPr>
        <p:spPr>
          <a:xfrm flipH="1">
            <a:off x="2617914" y="1242632"/>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a:t>INTERIOR MASS &amp; ECONOMY WALL PAINT</a:t>
            </a:r>
            <a:endParaRPr lang="en-GB" sz="1200"/>
          </a:p>
        </p:txBody>
      </p:sp>
      <p:sp>
        <p:nvSpPr>
          <p:cNvPr id="8" name="Rectangle: Diagonal Corners Rounded 7">
            <a:extLst>
              <a:ext uri="{FF2B5EF4-FFF2-40B4-BE49-F238E27FC236}">
                <a16:creationId xmlns:a16="http://schemas.microsoft.com/office/drawing/2014/main" id="{499D6BE4-D429-A7DB-30AB-1883DCA352CA}"/>
              </a:ext>
            </a:extLst>
          </p:cNvPr>
          <p:cNvSpPr/>
          <p:nvPr/>
        </p:nvSpPr>
        <p:spPr>
          <a:xfrm flipH="1">
            <a:off x="4158386" y="1261655"/>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a:t>EXTERIOR PREMIUM WALL &amp; ROOF PAINT</a:t>
            </a:r>
            <a:endParaRPr lang="en-GB" sz="1200"/>
          </a:p>
        </p:txBody>
      </p:sp>
      <p:sp>
        <p:nvSpPr>
          <p:cNvPr id="9" name="Rectangle: Diagonal Corners Rounded 8">
            <a:extLst>
              <a:ext uri="{FF2B5EF4-FFF2-40B4-BE49-F238E27FC236}">
                <a16:creationId xmlns:a16="http://schemas.microsoft.com/office/drawing/2014/main" id="{4E000283-E6B2-0C27-738A-5E0E170DBA9B}"/>
              </a:ext>
            </a:extLst>
          </p:cNvPr>
          <p:cNvSpPr/>
          <p:nvPr/>
        </p:nvSpPr>
        <p:spPr>
          <a:xfrm flipH="1">
            <a:off x="2841325" y="2788257"/>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TRIMS MASS PAINT</a:t>
            </a:r>
          </a:p>
        </p:txBody>
      </p:sp>
      <p:sp>
        <p:nvSpPr>
          <p:cNvPr id="10" name="Rectangle: Diagonal Corners Rounded 9">
            <a:extLst>
              <a:ext uri="{FF2B5EF4-FFF2-40B4-BE49-F238E27FC236}">
                <a16:creationId xmlns:a16="http://schemas.microsoft.com/office/drawing/2014/main" id="{1DC277E3-8A65-FF5D-C094-7F252B51A035}"/>
              </a:ext>
            </a:extLst>
          </p:cNvPr>
          <p:cNvSpPr/>
          <p:nvPr/>
        </p:nvSpPr>
        <p:spPr>
          <a:xfrm flipH="1">
            <a:off x="5612154" y="2812151"/>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WATERPROO-FING PREMIUM PAINT</a:t>
            </a:r>
          </a:p>
        </p:txBody>
      </p:sp>
      <p:sp>
        <p:nvSpPr>
          <p:cNvPr id="11" name="Rectangle: Diagonal Corners Rounded 10">
            <a:extLst>
              <a:ext uri="{FF2B5EF4-FFF2-40B4-BE49-F238E27FC236}">
                <a16:creationId xmlns:a16="http://schemas.microsoft.com/office/drawing/2014/main" id="{E0120FD4-909A-2FA2-358F-64EBA57FCCB5}"/>
              </a:ext>
            </a:extLst>
          </p:cNvPr>
          <p:cNvSpPr/>
          <p:nvPr/>
        </p:nvSpPr>
        <p:spPr>
          <a:xfrm flipH="1">
            <a:off x="6918013" y="2803288"/>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PRE DECO</a:t>
            </a:r>
          </a:p>
          <a:p>
            <a:pPr algn="ctr"/>
            <a:endParaRPr lang="en-GB" sz="1200"/>
          </a:p>
        </p:txBody>
      </p:sp>
      <p:sp>
        <p:nvSpPr>
          <p:cNvPr id="12" name="Rectangle: Diagonal Corners Rounded 11">
            <a:extLst>
              <a:ext uri="{FF2B5EF4-FFF2-40B4-BE49-F238E27FC236}">
                <a16:creationId xmlns:a16="http://schemas.microsoft.com/office/drawing/2014/main" id="{3DA74FB0-9FC9-E837-3BF5-C541943A129E}"/>
              </a:ext>
            </a:extLst>
          </p:cNvPr>
          <p:cNvSpPr/>
          <p:nvPr/>
        </p:nvSpPr>
        <p:spPr>
          <a:xfrm flipH="1">
            <a:off x="5946149" y="1280677"/>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EXTERIOR MASS WALL PAINT</a:t>
            </a:r>
          </a:p>
        </p:txBody>
      </p:sp>
      <p:sp>
        <p:nvSpPr>
          <p:cNvPr id="13" name="Rectangle: Diagonal Corners Rounded 12">
            <a:extLst>
              <a:ext uri="{FF2B5EF4-FFF2-40B4-BE49-F238E27FC236}">
                <a16:creationId xmlns:a16="http://schemas.microsoft.com/office/drawing/2014/main" id="{2A417ABE-CAF6-2122-1B5E-9E38FCB5E8A0}"/>
              </a:ext>
            </a:extLst>
          </p:cNvPr>
          <p:cNvSpPr/>
          <p:nvPr/>
        </p:nvSpPr>
        <p:spPr>
          <a:xfrm flipH="1">
            <a:off x="1477011" y="2772208"/>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TRIMS PREMIUM PAINT</a:t>
            </a:r>
          </a:p>
        </p:txBody>
      </p:sp>
      <p:sp>
        <p:nvSpPr>
          <p:cNvPr id="24" name="Flowchart: Alternate Process 23">
            <a:extLst>
              <a:ext uri="{FF2B5EF4-FFF2-40B4-BE49-F238E27FC236}">
                <a16:creationId xmlns:a16="http://schemas.microsoft.com/office/drawing/2014/main" id="{FD872D15-48D7-0144-9DB1-06FDA8F51A55}"/>
              </a:ext>
            </a:extLst>
          </p:cNvPr>
          <p:cNvSpPr/>
          <p:nvPr/>
        </p:nvSpPr>
        <p:spPr>
          <a:xfrm>
            <a:off x="1768161" y="4267534"/>
            <a:ext cx="5756365" cy="400595"/>
          </a:xfrm>
          <a:prstGeom prst="flowChartAlternateProcess">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400" i="1"/>
              <a:t>Click each tile to know more about the specifics of that category</a:t>
            </a:r>
          </a:p>
        </p:txBody>
      </p:sp>
      <p:pic>
        <p:nvPicPr>
          <p:cNvPr id="26" name="Graphic 25" descr="Cursor with solid fill">
            <a:extLst>
              <a:ext uri="{FF2B5EF4-FFF2-40B4-BE49-F238E27FC236}">
                <a16:creationId xmlns:a16="http://schemas.microsoft.com/office/drawing/2014/main" id="{70CC7BBF-61AD-3A95-654F-9B3314F999C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331534" y="3792161"/>
            <a:ext cx="748710" cy="748710"/>
          </a:xfrm>
          <a:prstGeom prst="rect">
            <a:avLst/>
          </a:prstGeom>
        </p:spPr>
      </p:pic>
      <p:pic>
        <p:nvPicPr>
          <p:cNvPr id="4" name="Picture 2">
            <a:extLst>
              <a:ext uri="{FF2B5EF4-FFF2-40B4-BE49-F238E27FC236}">
                <a16:creationId xmlns:a16="http://schemas.microsoft.com/office/drawing/2014/main" id="{F7345945-23F6-6229-5957-2A4001B7AAE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16963" y="652610"/>
            <a:ext cx="1820964" cy="449089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Diagonal Corners Rounded 1">
            <a:extLst>
              <a:ext uri="{FF2B5EF4-FFF2-40B4-BE49-F238E27FC236}">
                <a16:creationId xmlns:a16="http://schemas.microsoft.com/office/drawing/2014/main" id="{F940D508-B6F1-4820-A076-EB69B6B921CA}"/>
              </a:ext>
            </a:extLst>
          </p:cNvPr>
          <p:cNvSpPr/>
          <p:nvPr/>
        </p:nvSpPr>
        <p:spPr>
          <a:xfrm flipH="1">
            <a:off x="4176539" y="2803288"/>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WOODCARE PREMIUM PAINT</a:t>
            </a:r>
          </a:p>
        </p:txBody>
      </p:sp>
    </p:spTree>
    <p:extLst>
      <p:ext uri="{BB962C8B-B14F-4D97-AF65-F5344CB8AC3E}">
        <p14:creationId xmlns:p14="http://schemas.microsoft.com/office/powerpoint/2010/main" val="415724975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22120A8-1198-CA5F-DAD6-898DF922BD19}"/>
              </a:ext>
            </a:extLst>
          </p:cNvPr>
          <p:cNvSpPr txBox="1"/>
          <p:nvPr/>
        </p:nvSpPr>
        <p:spPr>
          <a:xfrm>
            <a:off x="160528" y="186357"/>
            <a:ext cx="6372224" cy="369332"/>
          </a:xfrm>
          <a:prstGeom prst="rect">
            <a:avLst/>
          </a:prstGeom>
          <a:noFill/>
        </p:spPr>
        <p:txBody>
          <a:bodyPr wrap="square">
            <a:spAutoFit/>
          </a:bodyPr>
          <a:lstStyle/>
          <a:p>
            <a:r>
              <a:rPr lang="en-US"/>
              <a:t>Features</a:t>
            </a:r>
          </a:p>
        </p:txBody>
      </p:sp>
      <p:pic>
        <p:nvPicPr>
          <p:cNvPr id="3" name="Picture 2">
            <a:extLst>
              <a:ext uri="{FF2B5EF4-FFF2-40B4-BE49-F238E27FC236}">
                <a16:creationId xmlns:a16="http://schemas.microsoft.com/office/drawing/2014/main" id="{5DA550DB-ED21-C482-F25D-400F55E84D9D}"/>
              </a:ext>
            </a:extLst>
          </p:cNvPr>
          <p:cNvPicPr>
            <a:picLocks noChangeAspect="1"/>
          </p:cNvPicPr>
          <p:nvPr/>
        </p:nvPicPr>
        <p:blipFill>
          <a:blip r:embed="rId3"/>
          <a:srcRect l="2463" r="2463"/>
          <a:stretch/>
        </p:blipFill>
        <p:spPr>
          <a:xfrm>
            <a:off x="-16528" y="1"/>
            <a:ext cx="9178686" cy="5173107"/>
          </a:xfrm>
          <a:prstGeom prst="rect">
            <a:avLst/>
          </a:prstGeom>
        </p:spPr>
      </p:pic>
      <p:sp>
        <p:nvSpPr>
          <p:cNvPr id="4" name="TextBox 3">
            <a:extLst>
              <a:ext uri="{FF2B5EF4-FFF2-40B4-BE49-F238E27FC236}">
                <a16:creationId xmlns:a16="http://schemas.microsoft.com/office/drawing/2014/main" id="{D8A578E0-F5D2-DA8D-7C84-3F7BD3F86DBF}"/>
              </a:ext>
            </a:extLst>
          </p:cNvPr>
          <p:cNvSpPr txBox="1"/>
          <p:nvPr/>
        </p:nvSpPr>
        <p:spPr>
          <a:xfrm>
            <a:off x="239827" y="385928"/>
            <a:ext cx="6372224" cy="369332"/>
          </a:xfrm>
          <a:prstGeom prst="rect">
            <a:avLst/>
          </a:prstGeom>
          <a:noFill/>
        </p:spPr>
        <p:txBody>
          <a:bodyPr wrap="square">
            <a:spAutoFit/>
          </a:bodyPr>
          <a:lstStyle/>
          <a:p>
            <a:r>
              <a:rPr lang="en-US"/>
              <a:t>Features</a:t>
            </a:r>
          </a:p>
        </p:txBody>
      </p:sp>
      <p:sp>
        <p:nvSpPr>
          <p:cNvPr id="5" name="Flowchart: Terminator 4">
            <a:extLst>
              <a:ext uri="{FF2B5EF4-FFF2-40B4-BE49-F238E27FC236}">
                <a16:creationId xmlns:a16="http://schemas.microsoft.com/office/drawing/2014/main" id="{90CA4E3A-B347-6EEB-2BAD-D7FB3572FF6D}"/>
              </a:ext>
            </a:extLst>
          </p:cNvPr>
          <p:cNvSpPr/>
          <p:nvPr/>
        </p:nvSpPr>
        <p:spPr>
          <a:xfrm>
            <a:off x="282163" y="3480376"/>
            <a:ext cx="1034390"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r>
              <a:rPr lang="en-IN" sz="1100"/>
              <a:t> Water based</a:t>
            </a:r>
          </a:p>
        </p:txBody>
      </p:sp>
      <p:grpSp>
        <p:nvGrpSpPr>
          <p:cNvPr id="6" name="Group 5">
            <a:extLst>
              <a:ext uri="{FF2B5EF4-FFF2-40B4-BE49-F238E27FC236}">
                <a16:creationId xmlns:a16="http://schemas.microsoft.com/office/drawing/2014/main" id="{38F14E83-FE9C-0E5E-A681-06D81C0EEA70}"/>
              </a:ext>
            </a:extLst>
          </p:cNvPr>
          <p:cNvGrpSpPr/>
          <p:nvPr/>
        </p:nvGrpSpPr>
        <p:grpSpPr>
          <a:xfrm>
            <a:off x="1197352" y="3148766"/>
            <a:ext cx="1095375" cy="1085850"/>
            <a:chOff x="708727" y="2738437"/>
            <a:chExt cx="1095375" cy="1085850"/>
          </a:xfrm>
        </p:grpSpPr>
        <p:sp>
          <p:nvSpPr>
            <p:cNvPr id="7" name="Oval 6">
              <a:extLst>
                <a:ext uri="{FF2B5EF4-FFF2-40B4-BE49-F238E27FC236}">
                  <a16:creationId xmlns:a16="http://schemas.microsoft.com/office/drawing/2014/main" id="{C881DE1B-A9BF-3506-078F-4BAD8E36CC76}"/>
                </a:ext>
              </a:extLst>
            </p:cNvPr>
            <p:cNvSpPr/>
            <p:nvPr/>
          </p:nvSpPr>
          <p:spPr>
            <a:xfrm>
              <a:off x="708727" y="2738437"/>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8" name="Picture 7">
              <a:extLst>
                <a:ext uri="{FF2B5EF4-FFF2-40B4-BE49-F238E27FC236}">
                  <a16:creationId xmlns:a16="http://schemas.microsoft.com/office/drawing/2014/main" id="{A505E394-E210-6F19-0E51-3BFFE3C2626D}"/>
                </a:ext>
              </a:extLst>
            </p:cNvPr>
            <p:cNvPicPr>
              <a:picLocks noChangeAspect="1"/>
            </p:cNvPicPr>
            <p:nvPr/>
          </p:nvPicPr>
          <p:blipFill>
            <a:blip r:embed="rId4"/>
            <a:stretch>
              <a:fillRect/>
            </a:stretch>
          </p:blipFill>
          <p:spPr>
            <a:xfrm>
              <a:off x="947128" y="2886124"/>
              <a:ext cx="600000" cy="790476"/>
            </a:xfrm>
            <a:prstGeom prst="rect">
              <a:avLst/>
            </a:prstGeom>
          </p:spPr>
        </p:pic>
      </p:grpSp>
      <p:sp>
        <p:nvSpPr>
          <p:cNvPr id="9" name="Flowchart: Terminator 8">
            <a:extLst>
              <a:ext uri="{FF2B5EF4-FFF2-40B4-BE49-F238E27FC236}">
                <a16:creationId xmlns:a16="http://schemas.microsoft.com/office/drawing/2014/main" id="{F9B06265-E3B3-93F0-7A29-995A591AA015}"/>
              </a:ext>
            </a:extLst>
          </p:cNvPr>
          <p:cNvSpPr/>
          <p:nvPr/>
        </p:nvSpPr>
        <p:spPr>
          <a:xfrm>
            <a:off x="547282" y="2095281"/>
            <a:ext cx="1328304" cy="586350"/>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Finish: Smooth Matt</a:t>
            </a:r>
          </a:p>
        </p:txBody>
      </p:sp>
      <p:sp>
        <p:nvSpPr>
          <p:cNvPr id="10" name="Oval 9">
            <a:extLst>
              <a:ext uri="{FF2B5EF4-FFF2-40B4-BE49-F238E27FC236}">
                <a16:creationId xmlns:a16="http://schemas.microsoft.com/office/drawing/2014/main" id="{8C89FEF9-2D62-6134-6974-AFF1BFD9AC70}"/>
              </a:ext>
            </a:extLst>
          </p:cNvPr>
          <p:cNvSpPr/>
          <p:nvPr/>
        </p:nvSpPr>
        <p:spPr>
          <a:xfrm>
            <a:off x="1714990" y="1857231"/>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11" name="Picture 4">
            <a:extLst>
              <a:ext uri="{FF2B5EF4-FFF2-40B4-BE49-F238E27FC236}">
                <a16:creationId xmlns:a16="http://schemas.microsoft.com/office/drawing/2014/main" id="{5E6942DB-5F7D-1A0D-BB9E-A328833BC0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18922" y="2093065"/>
            <a:ext cx="559207" cy="576153"/>
          </a:xfrm>
          <a:prstGeom prst="rect">
            <a:avLst/>
          </a:prstGeom>
          <a:noFill/>
          <a:extLst>
            <a:ext uri="{909E8E84-426E-40DD-AFC4-6F175D3DCCD1}">
              <a14:hiddenFill xmlns:a14="http://schemas.microsoft.com/office/drawing/2010/main">
                <a:solidFill>
                  <a:srgbClr val="FFFFFF"/>
                </a:solidFill>
              </a14:hiddenFill>
            </a:ext>
          </a:extLst>
        </p:spPr>
      </p:pic>
      <p:sp>
        <p:nvSpPr>
          <p:cNvPr id="12" name="Flowchart: Terminator 11">
            <a:extLst>
              <a:ext uri="{FF2B5EF4-FFF2-40B4-BE49-F238E27FC236}">
                <a16:creationId xmlns:a16="http://schemas.microsoft.com/office/drawing/2014/main" id="{876F29A5-87C2-04E6-9994-08CC6853CC04}"/>
              </a:ext>
            </a:extLst>
          </p:cNvPr>
          <p:cNvSpPr/>
          <p:nvPr/>
        </p:nvSpPr>
        <p:spPr>
          <a:xfrm>
            <a:off x="4606850" y="365791"/>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Coverage: 11-12 mt</a:t>
            </a:r>
            <a:r>
              <a:rPr lang="en-IN" sz="1100" baseline="30000"/>
              <a:t>2</a:t>
            </a:r>
            <a:r>
              <a:rPr lang="en-IN" sz="1100"/>
              <a:t>/Lt</a:t>
            </a:r>
          </a:p>
        </p:txBody>
      </p:sp>
      <p:sp>
        <p:nvSpPr>
          <p:cNvPr id="13" name="Oval 12">
            <a:extLst>
              <a:ext uri="{FF2B5EF4-FFF2-40B4-BE49-F238E27FC236}">
                <a16:creationId xmlns:a16="http://schemas.microsoft.com/office/drawing/2014/main" id="{156E8ABD-9370-79A0-F06A-1558B1F5DA0F}"/>
              </a:ext>
            </a:extLst>
          </p:cNvPr>
          <p:cNvSpPr/>
          <p:nvPr/>
        </p:nvSpPr>
        <p:spPr>
          <a:xfrm>
            <a:off x="2710674" y="333576"/>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grpSp>
        <p:nvGrpSpPr>
          <p:cNvPr id="14" name="Group 13">
            <a:extLst>
              <a:ext uri="{FF2B5EF4-FFF2-40B4-BE49-F238E27FC236}">
                <a16:creationId xmlns:a16="http://schemas.microsoft.com/office/drawing/2014/main" id="{90E6FA0B-11DF-B568-83F5-6FDA10DB2557}"/>
              </a:ext>
            </a:extLst>
          </p:cNvPr>
          <p:cNvGrpSpPr/>
          <p:nvPr/>
        </p:nvGrpSpPr>
        <p:grpSpPr>
          <a:xfrm>
            <a:off x="3039265" y="573341"/>
            <a:ext cx="546883" cy="468541"/>
            <a:chOff x="2589132" y="899362"/>
            <a:chExt cx="546883" cy="468541"/>
          </a:xfrm>
        </p:grpSpPr>
        <p:cxnSp>
          <p:nvCxnSpPr>
            <p:cNvPr id="15" name="Connector: Elbow 14">
              <a:extLst>
                <a:ext uri="{FF2B5EF4-FFF2-40B4-BE49-F238E27FC236}">
                  <a16:creationId xmlns:a16="http://schemas.microsoft.com/office/drawing/2014/main" id="{0000B51F-86E0-58B3-0ECC-5F903AB235DC}"/>
                </a:ext>
              </a:extLst>
            </p:cNvPr>
            <p:cNvCxnSpPr/>
            <p:nvPr/>
          </p:nvCxnSpPr>
          <p:spPr>
            <a:xfrm rot="16200000" flipH="1">
              <a:off x="2589132" y="899362"/>
              <a:ext cx="454024" cy="454024"/>
            </a:xfrm>
            <a:prstGeom prst="bentConnector3">
              <a:avLst>
                <a:gd name="adj1" fmla="val 100350"/>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sp>
          <p:nvSpPr>
            <p:cNvPr id="16" name="TextBox 15">
              <a:extLst>
                <a:ext uri="{FF2B5EF4-FFF2-40B4-BE49-F238E27FC236}">
                  <a16:creationId xmlns:a16="http://schemas.microsoft.com/office/drawing/2014/main" id="{2020A6C9-C52D-9BC1-E42C-A0CAC91C06A7}"/>
                </a:ext>
              </a:extLst>
            </p:cNvPr>
            <p:cNvSpPr txBox="1"/>
            <p:nvPr/>
          </p:nvSpPr>
          <p:spPr>
            <a:xfrm>
              <a:off x="2681991" y="1016000"/>
              <a:ext cx="454024" cy="299662"/>
            </a:xfrm>
            <a:prstGeom prst="rect">
              <a:avLst/>
            </a:prstGeom>
            <a:noFill/>
          </p:spPr>
          <p:txBody>
            <a:bodyPr wrap="square" lIns="0" tIns="0" rIns="0" bIns="0" rtlCol="0">
              <a:noAutofit/>
            </a:bodyPr>
            <a:lstStyle/>
            <a:p>
              <a:r>
                <a:rPr lang="en-IN" sz="1400">
                  <a:solidFill>
                    <a:schemeClr val="bg1"/>
                  </a:solidFill>
                </a:rPr>
                <a:t>mts</a:t>
              </a:r>
              <a:r>
                <a:rPr lang="en-IN" sz="1400" baseline="30000">
                  <a:solidFill>
                    <a:schemeClr val="bg1"/>
                  </a:solidFill>
                </a:rPr>
                <a:t>2</a:t>
              </a:r>
            </a:p>
          </p:txBody>
        </p:sp>
        <p:cxnSp>
          <p:nvCxnSpPr>
            <p:cNvPr id="17" name="Connector: Elbow 16">
              <a:extLst>
                <a:ext uri="{FF2B5EF4-FFF2-40B4-BE49-F238E27FC236}">
                  <a16:creationId xmlns:a16="http://schemas.microsoft.com/office/drawing/2014/main" id="{FE3A13AB-16CE-E41F-0A9D-4966B57D7C47}"/>
                </a:ext>
              </a:extLst>
            </p:cNvPr>
            <p:cNvCxnSpPr/>
            <p:nvPr/>
          </p:nvCxnSpPr>
          <p:spPr>
            <a:xfrm rot="16200000" flipH="1">
              <a:off x="2652367" y="913879"/>
              <a:ext cx="454024" cy="454024"/>
            </a:xfrm>
            <a:prstGeom prst="bentConnector3">
              <a:avLst>
                <a:gd name="adj1" fmla="val 3846"/>
              </a:avLst>
            </a:prstGeom>
            <a:ln>
              <a:solidFill>
                <a:schemeClr val="tx1"/>
              </a:solidFill>
              <a:headEnd type="triangle"/>
              <a:tailEnd type="triangle"/>
            </a:ln>
          </p:spPr>
          <p:style>
            <a:lnRef idx="3">
              <a:schemeClr val="dk1"/>
            </a:lnRef>
            <a:fillRef idx="0">
              <a:schemeClr val="dk1"/>
            </a:fillRef>
            <a:effectRef idx="2">
              <a:schemeClr val="dk1"/>
            </a:effectRef>
            <a:fontRef idx="minor">
              <a:schemeClr val="tx1"/>
            </a:fontRef>
          </p:style>
        </p:cxnSp>
      </p:grpSp>
      <p:sp>
        <p:nvSpPr>
          <p:cNvPr id="18" name="Flowchart: Terminator 17">
            <a:extLst>
              <a:ext uri="{FF2B5EF4-FFF2-40B4-BE49-F238E27FC236}">
                <a16:creationId xmlns:a16="http://schemas.microsoft.com/office/drawing/2014/main" id="{BA16121A-BB36-868A-E417-90099D4D9D3B}"/>
              </a:ext>
            </a:extLst>
          </p:cNvPr>
          <p:cNvSpPr/>
          <p:nvPr/>
        </p:nvSpPr>
        <p:spPr>
          <a:xfrm>
            <a:off x="6698497" y="903810"/>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sz="1100"/>
              <a:t>Drying time:</a:t>
            </a:r>
          </a:p>
          <a:p>
            <a:pPr algn="ctr"/>
            <a:r>
              <a:rPr lang="en-IN" sz="1100"/>
              <a:t> 2-3 hrs</a:t>
            </a:r>
          </a:p>
        </p:txBody>
      </p:sp>
      <p:sp>
        <p:nvSpPr>
          <p:cNvPr id="19" name="Oval 18">
            <a:extLst>
              <a:ext uri="{FF2B5EF4-FFF2-40B4-BE49-F238E27FC236}">
                <a16:creationId xmlns:a16="http://schemas.microsoft.com/office/drawing/2014/main" id="{CB08E11D-3B40-E6E0-2925-E81126806003}"/>
              </a:ext>
            </a:extLst>
          </p:cNvPr>
          <p:cNvSpPr/>
          <p:nvPr/>
        </p:nvSpPr>
        <p:spPr>
          <a:xfrm>
            <a:off x="5723923" y="592664"/>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0" name="Graphic 19" descr="Stopwatch with solid fill">
            <a:extLst>
              <a:ext uri="{FF2B5EF4-FFF2-40B4-BE49-F238E27FC236}">
                <a16:creationId xmlns:a16="http://schemas.microsoft.com/office/drawing/2014/main" id="{D4ECC453-D89D-81E2-4569-24BA0C9329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913451" y="729846"/>
            <a:ext cx="689580" cy="689580"/>
          </a:xfrm>
          <a:prstGeom prst="rect">
            <a:avLst/>
          </a:prstGeom>
        </p:spPr>
      </p:pic>
      <p:sp>
        <p:nvSpPr>
          <p:cNvPr id="21" name="Flowchart: Terminator 20">
            <a:extLst>
              <a:ext uri="{FF2B5EF4-FFF2-40B4-BE49-F238E27FC236}">
                <a16:creationId xmlns:a16="http://schemas.microsoft.com/office/drawing/2014/main" id="{B8838770-5CA7-BD4C-564F-452DCD38B87D}"/>
              </a:ext>
            </a:extLst>
          </p:cNvPr>
          <p:cNvSpPr/>
          <p:nvPr/>
        </p:nvSpPr>
        <p:spPr>
          <a:xfrm>
            <a:off x="7517603" y="2044756"/>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100"/>
              <a:t>&gt;2500 shades</a:t>
            </a:r>
          </a:p>
        </p:txBody>
      </p:sp>
      <p:sp>
        <p:nvSpPr>
          <p:cNvPr id="22" name="Oval 21">
            <a:extLst>
              <a:ext uri="{FF2B5EF4-FFF2-40B4-BE49-F238E27FC236}">
                <a16:creationId xmlns:a16="http://schemas.microsoft.com/office/drawing/2014/main" id="{ED4673A3-DB33-3DDD-39C6-5CD235CF3A17}"/>
              </a:ext>
            </a:extLst>
          </p:cNvPr>
          <p:cNvSpPr/>
          <p:nvPr/>
        </p:nvSpPr>
        <p:spPr>
          <a:xfrm>
            <a:off x="6612050" y="1748120"/>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3" name="Picture 22" descr="A colorful circle with a black background&#10;&#10;Description automatically generated">
            <a:extLst>
              <a:ext uri="{FF2B5EF4-FFF2-40B4-BE49-F238E27FC236}">
                <a16:creationId xmlns:a16="http://schemas.microsoft.com/office/drawing/2014/main" id="{2C2EF96C-0C02-3D7B-D2BB-066EF60D88B8}"/>
              </a:ext>
            </a:extLst>
          </p:cNvPr>
          <p:cNvPicPr>
            <a:picLocks noChangeAspect="1"/>
          </p:cNvPicPr>
          <p:nvPr/>
        </p:nvPicPr>
        <p:blipFill>
          <a:blip r:embed="rId8"/>
          <a:stretch>
            <a:fillRect/>
          </a:stretch>
        </p:blipFill>
        <p:spPr>
          <a:xfrm>
            <a:off x="6880102" y="1959159"/>
            <a:ext cx="570350" cy="570350"/>
          </a:xfrm>
          <a:prstGeom prst="rect">
            <a:avLst/>
          </a:prstGeom>
        </p:spPr>
      </p:pic>
      <p:sp>
        <p:nvSpPr>
          <p:cNvPr id="24" name="Flowchart: Terminator 23">
            <a:extLst>
              <a:ext uri="{FF2B5EF4-FFF2-40B4-BE49-F238E27FC236}">
                <a16:creationId xmlns:a16="http://schemas.microsoft.com/office/drawing/2014/main" id="{72269842-E1EA-795C-F5BF-79220E7504A7}"/>
              </a:ext>
            </a:extLst>
          </p:cNvPr>
          <p:cNvSpPr/>
          <p:nvPr/>
        </p:nvSpPr>
        <p:spPr>
          <a:xfrm>
            <a:off x="7817484" y="3492075"/>
            <a:ext cx="1141001" cy="369332"/>
          </a:xfrm>
          <a:prstGeom prst="flowChartTerminator">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r"/>
            <a:r>
              <a:rPr lang="en-IN" sz="1100"/>
              <a:t>1L, 5L &amp; 18 L</a:t>
            </a:r>
          </a:p>
        </p:txBody>
      </p:sp>
      <p:sp>
        <p:nvSpPr>
          <p:cNvPr id="25" name="Oval 24">
            <a:extLst>
              <a:ext uri="{FF2B5EF4-FFF2-40B4-BE49-F238E27FC236}">
                <a16:creationId xmlns:a16="http://schemas.microsoft.com/office/drawing/2014/main" id="{10C7CFC7-F7CF-3745-589E-EE15820AFF09}"/>
              </a:ext>
            </a:extLst>
          </p:cNvPr>
          <p:cNvSpPr/>
          <p:nvPr/>
        </p:nvSpPr>
        <p:spPr>
          <a:xfrm>
            <a:off x="6909803" y="3107165"/>
            <a:ext cx="1095375" cy="1085850"/>
          </a:xfrm>
          <a:prstGeom prst="ellipse">
            <a:avLst/>
          </a:prstGeom>
          <a:solidFill>
            <a:schemeClr val="accent6">
              <a:lumMod val="60000"/>
              <a:lumOff val="40000"/>
            </a:schemeClr>
          </a:solidFill>
          <a:ln>
            <a:noFill/>
          </a:ln>
          <a:effectLst/>
          <a:scene3d>
            <a:camera prst="orthographicFront">
              <a:rot lat="0" lon="0" rev="0"/>
            </a:camera>
            <a:lightRig rig="glow" dir="t">
              <a:rot lat="0" lon="0" rev="14100000"/>
            </a:lightRig>
          </a:scene3d>
          <a:sp3d prstMaterial="softEdge">
            <a:bevelT w="127000" prst="artDeco"/>
          </a:sp3d>
        </p:spPr>
        <p:style>
          <a:lnRef idx="0">
            <a:scrgbClr r="0" g="0" b="0"/>
          </a:lnRef>
          <a:fillRef idx="0">
            <a:scrgbClr r="0" g="0" b="0"/>
          </a:fillRef>
          <a:effectRef idx="0">
            <a:scrgbClr r="0" g="0" b="0"/>
          </a:effectRef>
          <a:fontRef idx="minor">
            <a:schemeClr val="lt1"/>
          </a:fontRef>
        </p:style>
        <p:txBody>
          <a:bodyPr lIns="0" tIns="0" rIns="0" bIns="0" rtlCol="0" anchor="t" anchorCtr="0"/>
          <a:lstStyle/>
          <a:p>
            <a:pPr algn="l"/>
            <a:endParaRPr lang="en-IN"/>
          </a:p>
        </p:txBody>
      </p:sp>
      <p:pic>
        <p:nvPicPr>
          <p:cNvPr id="26" name="Picture 2">
            <a:extLst>
              <a:ext uri="{FF2B5EF4-FFF2-40B4-BE49-F238E27FC236}">
                <a16:creationId xmlns:a16="http://schemas.microsoft.com/office/drawing/2014/main" id="{65253F30-C4AD-277C-2313-75C58BF5CAD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240016" y="3349078"/>
            <a:ext cx="577468" cy="602216"/>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E845AFA8-6D7A-45BA-86A8-6AE12043E5B9}"/>
              </a:ext>
            </a:extLst>
          </p:cNvPr>
          <p:cNvSpPr txBox="1"/>
          <p:nvPr/>
        </p:nvSpPr>
        <p:spPr>
          <a:xfrm>
            <a:off x="2817954" y="4652296"/>
            <a:ext cx="3448049" cy="369332"/>
          </a:xfrm>
          <a:prstGeom prst="rect">
            <a:avLst/>
          </a:prstGeom>
          <a:noFill/>
        </p:spPr>
        <p:txBody>
          <a:bodyPr wrap="square">
            <a:spAutoFit/>
          </a:bodyPr>
          <a:lstStyle/>
          <a:p>
            <a:pPr algn="l" rtl="0" fontAlgn="base"/>
            <a:r>
              <a:rPr lang="en-US" i="1">
                <a:solidFill>
                  <a:schemeClr val="bg1"/>
                </a:solidFill>
              </a:rPr>
              <a:t>Click the product to learn more. </a:t>
            </a:r>
          </a:p>
        </p:txBody>
      </p:sp>
      <p:pic>
        <p:nvPicPr>
          <p:cNvPr id="34" name="Picture 6">
            <a:extLst>
              <a:ext uri="{FF2B5EF4-FFF2-40B4-BE49-F238E27FC236}">
                <a16:creationId xmlns:a16="http://schemas.microsoft.com/office/drawing/2014/main" id="{98202161-3764-34E4-DA9B-FE5E02171D8B}"/>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a:stretch/>
        </p:blipFill>
        <p:spPr bwMode="auto">
          <a:xfrm>
            <a:off x="3366320" y="1074636"/>
            <a:ext cx="2481057" cy="3300966"/>
          </a:xfrm>
          <a:prstGeom prst="rect">
            <a:avLst/>
          </a:prstGeom>
          <a:effectLst>
            <a:outerShdw blurRad="330200" dist="266700" dir="16080000" sy="23000" kx="1200000" algn="br" rotWithShape="0">
              <a:prstClr val="black">
                <a:alpha val="6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868799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EA8AAD-BF0D-B62A-968A-62F12B58E2FB}"/>
              </a:ext>
            </a:extLst>
          </p:cNvPr>
          <p:cNvPicPr>
            <a:picLocks noChangeAspect="1"/>
          </p:cNvPicPr>
          <p:nvPr/>
        </p:nvPicPr>
        <p:blipFill>
          <a:blip r:embed="rId3"/>
          <a:stretch>
            <a:fillRect/>
          </a:stretch>
        </p:blipFill>
        <p:spPr>
          <a:xfrm>
            <a:off x="0" y="16685"/>
            <a:ext cx="9144000" cy="5110132"/>
          </a:xfrm>
          <a:prstGeom prst="rect">
            <a:avLst/>
          </a:prstGeom>
        </p:spPr>
      </p:pic>
      <p:sp>
        <p:nvSpPr>
          <p:cNvPr id="2" name="TextBox 1">
            <a:extLst>
              <a:ext uri="{FF2B5EF4-FFF2-40B4-BE49-F238E27FC236}">
                <a16:creationId xmlns:a16="http://schemas.microsoft.com/office/drawing/2014/main" id="{9F54572D-0919-D72F-1442-A7585A77C610}"/>
              </a:ext>
            </a:extLst>
          </p:cNvPr>
          <p:cNvSpPr txBox="1"/>
          <p:nvPr/>
        </p:nvSpPr>
        <p:spPr>
          <a:xfrm>
            <a:off x="160528" y="186357"/>
            <a:ext cx="6372224" cy="369332"/>
          </a:xfrm>
          <a:prstGeom prst="rect">
            <a:avLst/>
          </a:prstGeom>
          <a:noFill/>
        </p:spPr>
        <p:txBody>
          <a:bodyPr wrap="square">
            <a:spAutoFit/>
          </a:bodyPr>
          <a:lstStyle/>
          <a:p>
            <a:r>
              <a:rPr lang="en-US"/>
              <a:t>Results</a:t>
            </a:r>
          </a:p>
        </p:txBody>
      </p:sp>
      <p:sp>
        <p:nvSpPr>
          <p:cNvPr id="3" name="TextBox 7">
            <a:extLst>
              <a:ext uri="{FF2B5EF4-FFF2-40B4-BE49-F238E27FC236}">
                <a16:creationId xmlns:a16="http://schemas.microsoft.com/office/drawing/2014/main" id="{883D98E4-63FA-EEB9-049E-F307798E233A}"/>
              </a:ext>
            </a:extLst>
          </p:cNvPr>
          <p:cNvSpPr txBox="1"/>
          <p:nvPr/>
        </p:nvSpPr>
        <p:spPr>
          <a:xfrm>
            <a:off x="4572000" y="555689"/>
            <a:ext cx="2828278" cy="1231106"/>
          </a:xfrm>
          <a:prstGeom prst="rect">
            <a:avLst/>
          </a:prstGeom>
          <a:noFill/>
        </p:spPr>
        <p:txBody>
          <a:bodyPr rot="0" spcFirstLastPara="0" vert="horz" wrap="square" lIns="0" tIns="0" rIns="0" bIns="0" numCol="1" spcCol="0" rtlCol="0" fromWordArt="0" anchor="t" anchorCtr="0" forceAA="0" compatLnSpc="1">
            <a:prstTxWarp prst="textNoShape">
              <a:avLst/>
            </a:prstTxWarp>
            <a:spAutoFit/>
          </a:bodyPr>
          <a:ls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2000">
                <a:cs typeface="Arial"/>
              </a:rPr>
              <a:t>Walls that are:</a:t>
            </a:r>
          </a:p>
          <a:p>
            <a:pPr marL="285750" indent="-285750">
              <a:buFont typeface="Wingdings"/>
              <a:buChar char="ü"/>
            </a:pPr>
            <a:r>
              <a:rPr lang="en-US" sz="2000">
                <a:cs typeface="Arial"/>
              </a:rPr>
              <a:t>No Dampness</a:t>
            </a:r>
          </a:p>
          <a:p>
            <a:pPr marL="285750" indent="-285750">
              <a:buFont typeface="Wingdings"/>
              <a:buChar char="ü"/>
            </a:pPr>
            <a:r>
              <a:rPr lang="en-US" sz="2000">
                <a:cs typeface="Arial"/>
              </a:rPr>
              <a:t>Lesser infections</a:t>
            </a:r>
          </a:p>
          <a:p>
            <a:pPr marL="285750" indent="-285750">
              <a:buFont typeface="Wingdings"/>
              <a:buChar char="ü"/>
            </a:pPr>
            <a:r>
              <a:rPr lang="en-US" sz="2000">
                <a:cs typeface="Arial"/>
              </a:rPr>
              <a:t>Safe and Happy home</a:t>
            </a:r>
          </a:p>
        </p:txBody>
      </p:sp>
      <p:pic>
        <p:nvPicPr>
          <p:cNvPr id="5" name="Picture 6">
            <a:extLst>
              <a:ext uri="{FF2B5EF4-FFF2-40B4-BE49-F238E27FC236}">
                <a16:creationId xmlns:a16="http://schemas.microsoft.com/office/drawing/2014/main" id="{2F0C41EF-38DC-78A8-CF4A-F592B018219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174443" y="2054527"/>
            <a:ext cx="1623391" cy="2159869"/>
          </a:xfrm>
          <a:prstGeom prst="rect">
            <a:avLst/>
          </a:prstGeom>
          <a:extLst>
            <a:ext uri="{909E8E84-426E-40DD-AFC4-6F175D3DCCD1}">
              <a14:hiddenFill xmlns:a14="http://schemas.microsoft.com/office/drawing/2010/main">
                <a:solidFill>
                  <a:srgbClr val="FFFFFF"/>
                </a:solidFill>
              </a14:hiddenFill>
            </a:ext>
          </a:extLst>
        </p:spPr>
      </p:pic>
      <p:pic>
        <p:nvPicPr>
          <p:cNvPr id="6" name="Picture 2">
            <a:extLst>
              <a:ext uri="{FF2B5EF4-FFF2-40B4-BE49-F238E27FC236}">
                <a16:creationId xmlns:a16="http://schemas.microsoft.com/office/drawing/2014/main" id="{636D3B39-1903-A5D4-03C3-F9BE9E8E002C}"/>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b="32692"/>
          <a:stretch/>
        </p:blipFill>
        <p:spPr bwMode="auto">
          <a:xfrm>
            <a:off x="485053" y="356029"/>
            <a:ext cx="2671122" cy="47707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84658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90EE96-AAB5-5308-0B38-9CE6AAF09DDF}"/>
              </a:ext>
            </a:extLst>
          </p:cNvPr>
          <p:cNvPicPr>
            <a:picLocks noChangeAspect="1"/>
          </p:cNvPicPr>
          <p:nvPr/>
        </p:nvPicPr>
        <p:blipFill>
          <a:blip r:embed="rId3"/>
          <a:stretch>
            <a:fillRect/>
          </a:stretch>
        </p:blipFill>
        <p:spPr>
          <a:xfrm>
            <a:off x="0" y="0"/>
            <a:ext cx="9144000" cy="824459"/>
          </a:xfrm>
          <a:prstGeom prst="rect">
            <a:avLst/>
          </a:prstGeom>
        </p:spPr>
      </p:pic>
      <p:graphicFrame>
        <p:nvGraphicFramePr>
          <p:cNvPr id="6" name="Object 5">
            <a:extLst>
              <a:ext uri="{FF2B5EF4-FFF2-40B4-BE49-F238E27FC236}">
                <a16:creationId xmlns:a16="http://schemas.microsoft.com/office/drawing/2014/main" id="{69B470C5-721F-2D5D-62C7-E3A8636A69DF}"/>
              </a:ext>
            </a:extLst>
          </p:cNvPr>
          <p:cNvGraphicFramePr>
            <a:graphicFrameLocks noChangeAspect="1"/>
          </p:cNvGraphicFramePr>
          <p:nvPr>
            <p:extLst>
              <p:ext uri="{D42A27DB-BD31-4B8C-83A1-F6EECF244321}">
                <p14:modId xmlns:p14="http://schemas.microsoft.com/office/powerpoint/2010/main" val="1041251676"/>
              </p:ext>
            </p:extLst>
          </p:nvPr>
        </p:nvGraphicFramePr>
        <p:xfrm>
          <a:off x="0" y="1561873"/>
          <a:ext cx="9144000" cy="2336303"/>
        </p:xfrm>
        <a:graphic>
          <a:graphicData uri="http://schemas.openxmlformats.org/presentationml/2006/ole">
            <mc:AlternateContent xmlns:mc="http://schemas.openxmlformats.org/markup-compatibility/2006">
              <mc:Choice xmlns:v="urn:schemas-microsoft-com:vml" Requires="v">
                <p:oleObj name="Worksheet" r:id="rId4" imgW="7791539" imgH="1990774" progId="Excel.Sheet.12">
                  <p:embed/>
                </p:oleObj>
              </mc:Choice>
              <mc:Fallback>
                <p:oleObj name="Worksheet" r:id="rId4" imgW="7791539" imgH="1990774" progId="Excel.Sheet.12">
                  <p:embed/>
                  <p:pic>
                    <p:nvPicPr>
                      <p:cNvPr id="6" name="Object 5">
                        <a:extLst>
                          <a:ext uri="{FF2B5EF4-FFF2-40B4-BE49-F238E27FC236}">
                            <a16:creationId xmlns:a16="http://schemas.microsoft.com/office/drawing/2014/main" id="{69B470C5-721F-2D5D-62C7-E3A8636A69DF}"/>
                          </a:ext>
                        </a:extLst>
                      </p:cNvPr>
                      <p:cNvPicPr/>
                      <p:nvPr/>
                    </p:nvPicPr>
                    <p:blipFill>
                      <a:blip r:embed="rId5"/>
                      <a:stretch>
                        <a:fillRect/>
                      </a:stretch>
                    </p:blipFill>
                    <p:spPr>
                      <a:xfrm>
                        <a:off x="0" y="1561873"/>
                        <a:ext cx="9144000" cy="2336303"/>
                      </a:xfrm>
                      <a:prstGeom prst="rect">
                        <a:avLst/>
                      </a:prstGeom>
                    </p:spPr>
                  </p:pic>
                </p:oleObj>
              </mc:Fallback>
            </mc:AlternateContent>
          </a:graphicData>
        </a:graphic>
      </p:graphicFrame>
      <p:sp>
        <p:nvSpPr>
          <p:cNvPr id="4" name="Arrow: Up 3">
            <a:extLst>
              <a:ext uri="{FF2B5EF4-FFF2-40B4-BE49-F238E27FC236}">
                <a16:creationId xmlns:a16="http://schemas.microsoft.com/office/drawing/2014/main" id="{E20A96E7-380C-9D74-FAFF-EFF568E7DA55}"/>
              </a:ext>
            </a:extLst>
          </p:cNvPr>
          <p:cNvSpPr/>
          <p:nvPr/>
        </p:nvSpPr>
        <p:spPr>
          <a:xfrm>
            <a:off x="2032000" y="3898176"/>
            <a:ext cx="558800" cy="86432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372177564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837BA3-10B7-BCCA-2F41-6AFD15E2329D}"/>
              </a:ext>
            </a:extLst>
          </p:cNvPr>
          <p:cNvPicPr>
            <a:picLocks noChangeAspect="1"/>
          </p:cNvPicPr>
          <p:nvPr/>
        </p:nvPicPr>
        <p:blipFill>
          <a:blip r:embed="rId3"/>
          <a:stretch>
            <a:fillRect/>
          </a:stretch>
        </p:blipFill>
        <p:spPr>
          <a:xfrm>
            <a:off x="0" y="5832"/>
            <a:ext cx="9144000" cy="5131837"/>
          </a:xfrm>
          <a:prstGeom prst="rect">
            <a:avLst/>
          </a:prstGeom>
        </p:spPr>
      </p:pic>
      <p:pic>
        <p:nvPicPr>
          <p:cNvPr id="2" name="Picture 2">
            <a:extLst>
              <a:ext uri="{FF2B5EF4-FFF2-40B4-BE49-F238E27FC236}">
                <a16:creationId xmlns:a16="http://schemas.microsoft.com/office/drawing/2014/main" id="{555D3AE7-1D38-919A-3D4D-3FF7E09B47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7382" y="0"/>
            <a:ext cx="1907762" cy="506236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Rounded Corners 3">
            <a:extLst>
              <a:ext uri="{FF2B5EF4-FFF2-40B4-BE49-F238E27FC236}">
                <a16:creationId xmlns:a16="http://schemas.microsoft.com/office/drawing/2014/main" id="{F4D7A91B-5AD5-0D6E-F28D-AA36CB29CC53}"/>
              </a:ext>
            </a:extLst>
          </p:cNvPr>
          <p:cNvSpPr/>
          <p:nvPr/>
        </p:nvSpPr>
        <p:spPr>
          <a:xfrm>
            <a:off x="2931886" y="1262743"/>
            <a:ext cx="5660572" cy="95794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Dulux paints has given Ahmad the perfect finish and stunning look that he always wanted. He can’t wait to invite all his friends and relatives in his new house.</a:t>
            </a:r>
          </a:p>
        </p:txBody>
      </p:sp>
    </p:spTree>
    <p:extLst>
      <p:ext uri="{BB962C8B-B14F-4D97-AF65-F5344CB8AC3E}">
        <p14:creationId xmlns:p14="http://schemas.microsoft.com/office/powerpoint/2010/main" val="20811091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22896" y="0"/>
            <a:ext cx="9098210" cy="5143500"/>
          </a:xfrm>
          <a:prstGeom prst="rect">
            <a:avLst/>
          </a:prstGeom>
        </p:spPr>
      </p:pic>
      <p:sp>
        <p:nvSpPr>
          <p:cNvPr id="4" name="TextBox 3">
            <a:extLst>
              <a:ext uri="{FF2B5EF4-FFF2-40B4-BE49-F238E27FC236}">
                <a16:creationId xmlns:a16="http://schemas.microsoft.com/office/drawing/2014/main" id="{19C84302-6D6E-A2EC-F157-139094F1E977}"/>
              </a:ext>
            </a:extLst>
          </p:cNvPr>
          <p:cNvSpPr txBox="1"/>
          <p:nvPr/>
        </p:nvSpPr>
        <p:spPr>
          <a:xfrm>
            <a:off x="1526583" y="1046137"/>
            <a:ext cx="5850610" cy="534691"/>
          </a:xfrm>
          <a:prstGeom prst="rect">
            <a:avLst/>
          </a:prstGeom>
          <a:noFill/>
        </p:spPr>
        <p:txBody>
          <a:bodyPr wrap="square" lIns="0" tIns="0" rIns="0" bIns="0" rtlCol="0">
            <a:noAutofit/>
          </a:bodyPr>
          <a:lstStyle/>
          <a:p>
            <a:r>
              <a:rPr lang="en-IN" sz="1400">
                <a:solidFill>
                  <a:schemeClr val="bg1"/>
                </a:solidFill>
              </a:rPr>
              <a:t>What is the unique thing about the Dulux </a:t>
            </a:r>
            <a:r>
              <a:rPr lang="en-SG" sz="1400">
                <a:solidFill>
                  <a:schemeClr val="bg1"/>
                </a:solidFill>
                <a:latin typeface="Colour Sans" panose="02000503030000020004" pitchFamily="2" charset="0"/>
              </a:rPr>
              <a:t>Better Living Air Clean Biobased paints?</a:t>
            </a:r>
            <a:endParaRPr lang="en-IN" sz="1400">
              <a:solidFill>
                <a:schemeClr val="bg1"/>
              </a:solidFill>
            </a:endParaRPr>
          </a:p>
        </p:txBody>
      </p:sp>
      <p:sp>
        <p:nvSpPr>
          <p:cNvPr id="5" name="TextBox 4">
            <a:extLst>
              <a:ext uri="{FF2B5EF4-FFF2-40B4-BE49-F238E27FC236}">
                <a16:creationId xmlns:a16="http://schemas.microsoft.com/office/drawing/2014/main" id="{9301250F-96F9-481D-2E69-F3F8A329E275}"/>
              </a:ext>
            </a:extLst>
          </p:cNvPr>
          <p:cNvSpPr txBox="1"/>
          <p:nvPr/>
        </p:nvSpPr>
        <p:spPr>
          <a:xfrm>
            <a:off x="1526584" y="2626963"/>
            <a:ext cx="2836190" cy="402956"/>
          </a:xfrm>
          <a:prstGeom prst="rect">
            <a:avLst/>
          </a:prstGeom>
          <a:noFill/>
        </p:spPr>
        <p:txBody>
          <a:bodyPr wrap="square" lIns="0" tIns="0" rIns="0" bIns="0" rtlCol="0">
            <a:noAutofit/>
          </a:bodyPr>
          <a:lstStyle/>
          <a:p>
            <a:r>
              <a:rPr lang="en-US" sz="1200">
                <a:solidFill>
                  <a:schemeClr val="bg1"/>
                </a:solidFill>
              </a:rPr>
              <a:t>It has bio luminance property which makes it glow in the dark</a:t>
            </a:r>
            <a:endParaRPr lang="en-IN" sz="1200">
              <a:solidFill>
                <a:schemeClr val="bg1"/>
              </a:solidFill>
            </a:endParaRPr>
          </a:p>
        </p:txBody>
      </p:sp>
      <p:sp>
        <p:nvSpPr>
          <p:cNvPr id="6" name="TextBox 5">
            <a:extLst>
              <a:ext uri="{FF2B5EF4-FFF2-40B4-BE49-F238E27FC236}">
                <a16:creationId xmlns:a16="http://schemas.microsoft.com/office/drawing/2014/main" id="{A8739157-084B-2F83-76C5-DF174C73749E}"/>
              </a:ext>
            </a:extLst>
          </p:cNvPr>
          <p:cNvSpPr txBox="1"/>
          <p:nvPr/>
        </p:nvSpPr>
        <p:spPr>
          <a:xfrm>
            <a:off x="5088610" y="2626963"/>
            <a:ext cx="2836190" cy="402956"/>
          </a:xfrm>
          <a:prstGeom prst="rect">
            <a:avLst/>
          </a:prstGeom>
        </p:spPr>
        <p:txBody>
          <a:bodyPr wrap="square" lIns="0" tIns="0" rIns="0" bIns="0" rtlCol="0">
            <a:noAutofit/>
          </a:bodyPr>
          <a:lstStyle/>
          <a:p>
            <a:r>
              <a:rPr lang="en-IN" sz="1200">
                <a:solidFill>
                  <a:schemeClr val="bg1"/>
                </a:solidFill>
              </a:rPr>
              <a:t>It cleans the environment when applied to external surfaces</a:t>
            </a:r>
          </a:p>
        </p:txBody>
      </p:sp>
      <p:sp>
        <p:nvSpPr>
          <p:cNvPr id="7" name="TextBox 6">
            <a:extLst>
              <a:ext uri="{FF2B5EF4-FFF2-40B4-BE49-F238E27FC236}">
                <a16:creationId xmlns:a16="http://schemas.microsoft.com/office/drawing/2014/main" id="{6A3D55EA-4BC3-CAAF-6E34-28E1DB6061B5}"/>
              </a:ext>
            </a:extLst>
          </p:cNvPr>
          <p:cNvSpPr txBox="1"/>
          <p:nvPr/>
        </p:nvSpPr>
        <p:spPr>
          <a:xfrm>
            <a:off x="1526584" y="3233982"/>
            <a:ext cx="2747075" cy="402956"/>
          </a:xfrm>
          <a:prstGeom prst="rect">
            <a:avLst/>
          </a:prstGeom>
          <a:noFill/>
        </p:spPr>
        <p:txBody>
          <a:bodyPr wrap="square" lIns="0" tIns="0" rIns="0" bIns="0" rtlCol="0">
            <a:noAutofit/>
          </a:bodyPr>
          <a:lstStyle/>
          <a:p>
            <a:r>
              <a:rPr lang="en-IN" sz="1200">
                <a:solidFill>
                  <a:schemeClr val="bg1"/>
                </a:solidFill>
              </a:rPr>
              <a:t>It has the highest sheen of all products</a:t>
            </a:r>
          </a:p>
        </p:txBody>
      </p:sp>
      <p:sp>
        <p:nvSpPr>
          <p:cNvPr id="8" name="TextBox 7">
            <a:extLst>
              <a:ext uri="{FF2B5EF4-FFF2-40B4-BE49-F238E27FC236}">
                <a16:creationId xmlns:a16="http://schemas.microsoft.com/office/drawing/2014/main" id="{C423722F-24EE-F3FD-6786-ACCC27A08337}"/>
              </a:ext>
            </a:extLst>
          </p:cNvPr>
          <p:cNvSpPr txBox="1"/>
          <p:nvPr/>
        </p:nvSpPr>
        <p:spPr>
          <a:xfrm>
            <a:off x="5088610" y="3233982"/>
            <a:ext cx="2836190" cy="402956"/>
          </a:xfrm>
          <a:prstGeom prst="rect">
            <a:avLst/>
          </a:prstGeom>
          <a:noFill/>
        </p:spPr>
        <p:txBody>
          <a:bodyPr wrap="square" lIns="0" tIns="0" rIns="0" bIns="0" rtlCol="0">
            <a:noAutofit/>
          </a:bodyPr>
          <a:lstStyle/>
          <a:p>
            <a:r>
              <a:rPr lang="en-US" sz="1200">
                <a:solidFill>
                  <a:schemeClr val="bg1"/>
                </a:solidFill>
              </a:rPr>
              <a:t>It has biobased ingredients which enable it to purify indoor air</a:t>
            </a:r>
            <a:endParaRPr lang="en-IN" sz="1200">
              <a:solidFill>
                <a:schemeClr val="bg1"/>
              </a:solidFill>
            </a:endParaRPr>
          </a:p>
        </p:txBody>
      </p:sp>
      <p:sp>
        <p:nvSpPr>
          <p:cNvPr id="9" name="Star: 8 Points 8">
            <a:extLst>
              <a:ext uri="{FF2B5EF4-FFF2-40B4-BE49-F238E27FC236}">
                <a16:creationId xmlns:a16="http://schemas.microsoft.com/office/drawing/2014/main" id="{37CD0D03-B44D-39D2-CB61-8B77DA5CF1DB}"/>
              </a:ext>
            </a:extLst>
          </p:cNvPr>
          <p:cNvSpPr/>
          <p:nvPr/>
        </p:nvSpPr>
        <p:spPr>
          <a:xfrm>
            <a:off x="1095375" y="2457451"/>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1</a:t>
            </a:r>
          </a:p>
        </p:txBody>
      </p:sp>
      <p:sp>
        <p:nvSpPr>
          <p:cNvPr id="10" name="Star: 8 Points 9">
            <a:extLst>
              <a:ext uri="{FF2B5EF4-FFF2-40B4-BE49-F238E27FC236}">
                <a16:creationId xmlns:a16="http://schemas.microsoft.com/office/drawing/2014/main" id="{11AE4469-F509-8195-0205-D5E5C2B24D45}"/>
              </a:ext>
            </a:extLst>
          </p:cNvPr>
          <p:cNvSpPr/>
          <p:nvPr/>
        </p:nvSpPr>
        <p:spPr>
          <a:xfrm>
            <a:off x="4598975" y="2395535"/>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2</a:t>
            </a:r>
          </a:p>
        </p:txBody>
      </p:sp>
      <p:sp>
        <p:nvSpPr>
          <p:cNvPr id="11" name="Star: 8 Points 10">
            <a:extLst>
              <a:ext uri="{FF2B5EF4-FFF2-40B4-BE49-F238E27FC236}">
                <a16:creationId xmlns:a16="http://schemas.microsoft.com/office/drawing/2014/main" id="{BCB6320E-54BA-223F-1338-9C04D415C186}"/>
              </a:ext>
            </a:extLst>
          </p:cNvPr>
          <p:cNvSpPr/>
          <p:nvPr/>
        </p:nvSpPr>
        <p:spPr>
          <a:xfrm>
            <a:off x="1095375" y="3029920"/>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3</a:t>
            </a:r>
          </a:p>
        </p:txBody>
      </p:sp>
      <p:sp>
        <p:nvSpPr>
          <p:cNvPr id="12" name="Star: 8 Points 11">
            <a:extLst>
              <a:ext uri="{FF2B5EF4-FFF2-40B4-BE49-F238E27FC236}">
                <a16:creationId xmlns:a16="http://schemas.microsoft.com/office/drawing/2014/main" id="{AAB5A42C-C5FF-E0DA-1F60-6E35D1CDBF9A}"/>
              </a:ext>
            </a:extLst>
          </p:cNvPr>
          <p:cNvSpPr/>
          <p:nvPr/>
        </p:nvSpPr>
        <p:spPr>
          <a:xfrm>
            <a:off x="4638675" y="3079687"/>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4</a:t>
            </a:r>
          </a:p>
        </p:txBody>
      </p:sp>
    </p:spTree>
    <p:extLst>
      <p:ext uri="{BB962C8B-B14F-4D97-AF65-F5344CB8AC3E}">
        <p14:creationId xmlns:p14="http://schemas.microsoft.com/office/powerpoint/2010/main" val="36138711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22896" y="0"/>
            <a:ext cx="9098210" cy="5143500"/>
          </a:xfrm>
          <a:prstGeom prst="rect">
            <a:avLst/>
          </a:prstGeom>
        </p:spPr>
      </p:pic>
      <p:sp>
        <p:nvSpPr>
          <p:cNvPr id="2" name="TextBox 1">
            <a:extLst>
              <a:ext uri="{FF2B5EF4-FFF2-40B4-BE49-F238E27FC236}">
                <a16:creationId xmlns:a16="http://schemas.microsoft.com/office/drawing/2014/main" id="{0342CEEF-3CBF-1940-4E72-DAABB03CC3C4}"/>
              </a:ext>
            </a:extLst>
          </p:cNvPr>
          <p:cNvSpPr txBox="1"/>
          <p:nvPr/>
        </p:nvSpPr>
        <p:spPr>
          <a:xfrm>
            <a:off x="1526583" y="1046137"/>
            <a:ext cx="5850610" cy="534691"/>
          </a:xfrm>
          <a:prstGeom prst="rect">
            <a:avLst/>
          </a:prstGeom>
          <a:noFill/>
        </p:spPr>
        <p:txBody>
          <a:bodyPr wrap="square" lIns="0" tIns="0" rIns="0" bIns="0" rtlCol="0">
            <a:noAutofit/>
          </a:bodyPr>
          <a:lstStyle/>
          <a:p>
            <a:r>
              <a:rPr lang="en-IN" sz="1400">
                <a:solidFill>
                  <a:schemeClr val="bg1"/>
                </a:solidFill>
              </a:rPr>
              <a:t>What is the difference between the Dulux EasyClean and EasyClcean Plus? </a:t>
            </a:r>
          </a:p>
        </p:txBody>
      </p:sp>
      <p:sp>
        <p:nvSpPr>
          <p:cNvPr id="4" name="TextBox 3">
            <a:extLst>
              <a:ext uri="{FF2B5EF4-FFF2-40B4-BE49-F238E27FC236}">
                <a16:creationId xmlns:a16="http://schemas.microsoft.com/office/drawing/2014/main" id="{5C97EFC4-955B-F4AD-6CA6-A16B8E1D44C7}"/>
              </a:ext>
            </a:extLst>
          </p:cNvPr>
          <p:cNvSpPr txBox="1"/>
          <p:nvPr/>
        </p:nvSpPr>
        <p:spPr>
          <a:xfrm>
            <a:off x="1526584" y="2626963"/>
            <a:ext cx="2836190" cy="402956"/>
          </a:xfrm>
          <a:prstGeom prst="rect">
            <a:avLst/>
          </a:prstGeom>
          <a:noFill/>
        </p:spPr>
        <p:txBody>
          <a:bodyPr wrap="square" lIns="0" tIns="0" rIns="0" bIns="0" rtlCol="0">
            <a:noAutofit/>
          </a:bodyPr>
          <a:lstStyle/>
          <a:p>
            <a:r>
              <a:rPr lang="en-US" sz="1200">
                <a:solidFill>
                  <a:schemeClr val="bg1"/>
                </a:solidFill>
              </a:rPr>
              <a:t>EasyClean Plus: Sheen Finish </a:t>
            </a:r>
          </a:p>
          <a:p>
            <a:r>
              <a:rPr lang="en-US" sz="1200">
                <a:solidFill>
                  <a:schemeClr val="bg1"/>
                </a:solidFill>
              </a:rPr>
              <a:t>EasyClean : Matt Finish.</a:t>
            </a:r>
            <a:endParaRPr lang="en-IN" sz="1200">
              <a:solidFill>
                <a:schemeClr val="bg1"/>
              </a:solidFill>
            </a:endParaRPr>
          </a:p>
        </p:txBody>
      </p:sp>
      <p:sp>
        <p:nvSpPr>
          <p:cNvPr id="5" name="TextBox 4">
            <a:extLst>
              <a:ext uri="{FF2B5EF4-FFF2-40B4-BE49-F238E27FC236}">
                <a16:creationId xmlns:a16="http://schemas.microsoft.com/office/drawing/2014/main" id="{60A7CBEA-1F91-39BA-E562-3A45DFE8B55B}"/>
              </a:ext>
            </a:extLst>
          </p:cNvPr>
          <p:cNvSpPr txBox="1"/>
          <p:nvPr/>
        </p:nvSpPr>
        <p:spPr>
          <a:xfrm>
            <a:off x="5088610" y="2626963"/>
            <a:ext cx="2836190" cy="402956"/>
          </a:xfrm>
          <a:prstGeom prst="rect">
            <a:avLst/>
          </a:prstGeom>
        </p:spPr>
        <p:txBody>
          <a:bodyPr wrap="square" lIns="0" tIns="0" rIns="0" bIns="0" rtlCol="0">
            <a:noAutofit/>
          </a:bodyPr>
          <a:lstStyle/>
          <a:p>
            <a:r>
              <a:rPr lang="en-US" sz="1200">
                <a:solidFill>
                  <a:schemeClr val="bg1"/>
                </a:solidFill>
              </a:rPr>
              <a:t>EasyClean Plus: Solvent Based</a:t>
            </a:r>
          </a:p>
          <a:p>
            <a:r>
              <a:rPr lang="en-US" sz="1200">
                <a:solidFill>
                  <a:schemeClr val="bg1"/>
                </a:solidFill>
              </a:rPr>
              <a:t>EasyClean : Water Based.</a:t>
            </a:r>
            <a:endParaRPr lang="en-IN" sz="1200">
              <a:solidFill>
                <a:schemeClr val="bg1"/>
              </a:solidFill>
            </a:endParaRPr>
          </a:p>
        </p:txBody>
      </p:sp>
      <p:sp>
        <p:nvSpPr>
          <p:cNvPr id="6" name="TextBox 5">
            <a:extLst>
              <a:ext uri="{FF2B5EF4-FFF2-40B4-BE49-F238E27FC236}">
                <a16:creationId xmlns:a16="http://schemas.microsoft.com/office/drawing/2014/main" id="{0852968B-F707-A5A4-E54A-010D57D2E5EF}"/>
              </a:ext>
            </a:extLst>
          </p:cNvPr>
          <p:cNvSpPr txBox="1"/>
          <p:nvPr/>
        </p:nvSpPr>
        <p:spPr>
          <a:xfrm>
            <a:off x="1526583" y="3233982"/>
            <a:ext cx="3112092" cy="402956"/>
          </a:xfrm>
          <a:prstGeom prst="rect">
            <a:avLst/>
          </a:prstGeom>
          <a:noFill/>
        </p:spPr>
        <p:txBody>
          <a:bodyPr wrap="square" lIns="0" tIns="0" rIns="0" bIns="0" rtlCol="0">
            <a:noAutofit/>
          </a:bodyPr>
          <a:lstStyle/>
          <a:p>
            <a:r>
              <a:rPr lang="en-US" sz="1200">
                <a:solidFill>
                  <a:schemeClr val="bg1"/>
                </a:solidFill>
              </a:rPr>
              <a:t>EasyClean Plus: Kidproof+ technology</a:t>
            </a:r>
          </a:p>
          <a:p>
            <a:r>
              <a:rPr lang="en-US" sz="1200">
                <a:solidFill>
                  <a:schemeClr val="bg1"/>
                </a:solidFill>
              </a:rPr>
              <a:t>EasyClean : ColourGuard technology.</a:t>
            </a:r>
            <a:endParaRPr lang="en-IN" sz="1200">
              <a:solidFill>
                <a:schemeClr val="bg1"/>
              </a:solidFill>
            </a:endParaRPr>
          </a:p>
        </p:txBody>
      </p:sp>
      <p:sp>
        <p:nvSpPr>
          <p:cNvPr id="7" name="TextBox 6">
            <a:extLst>
              <a:ext uri="{FF2B5EF4-FFF2-40B4-BE49-F238E27FC236}">
                <a16:creationId xmlns:a16="http://schemas.microsoft.com/office/drawing/2014/main" id="{BA053E84-E10D-8605-DCA3-EC3AFD4A8F9B}"/>
              </a:ext>
            </a:extLst>
          </p:cNvPr>
          <p:cNvSpPr txBox="1"/>
          <p:nvPr/>
        </p:nvSpPr>
        <p:spPr>
          <a:xfrm>
            <a:off x="5088610" y="3233982"/>
            <a:ext cx="2836190" cy="402956"/>
          </a:xfrm>
          <a:prstGeom prst="rect">
            <a:avLst/>
          </a:prstGeom>
          <a:noFill/>
        </p:spPr>
        <p:txBody>
          <a:bodyPr wrap="square" lIns="0" tIns="0" rIns="0" bIns="0" rtlCol="0">
            <a:noAutofit/>
          </a:bodyPr>
          <a:lstStyle/>
          <a:p>
            <a:r>
              <a:rPr lang="en-US" sz="1200">
                <a:solidFill>
                  <a:schemeClr val="bg1"/>
                </a:solidFill>
              </a:rPr>
              <a:t>EasyClean Plus: Hard to clean</a:t>
            </a:r>
          </a:p>
          <a:p>
            <a:r>
              <a:rPr lang="en-US" sz="1200">
                <a:solidFill>
                  <a:schemeClr val="bg1"/>
                </a:solidFill>
              </a:rPr>
              <a:t>EasyClean: Hard to clean</a:t>
            </a:r>
            <a:endParaRPr lang="en-IN" sz="1200">
              <a:solidFill>
                <a:schemeClr val="bg1"/>
              </a:solidFill>
            </a:endParaRPr>
          </a:p>
        </p:txBody>
      </p:sp>
      <p:sp>
        <p:nvSpPr>
          <p:cNvPr id="8" name="TextBox 7">
            <a:extLst>
              <a:ext uri="{FF2B5EF4-FFF2-40B4-BE49-F238E27FC236}">
                <a16:creationId xmlns:a16="http://schemas.microsoft.com/office/drawing/2014/main" id="{DE303424-ABFF-263C-D538-DE6C80972D0D}"/>
              </a:ext>
            </a:extLst>
          </p:cNvPr>
          <p:cNvSpPr txBox="1"/>
          <p:nvPr/>
        </p:nvSpPr>
        <p:spPr>
          <a:xfrm>
            <a:off x="2163306" y="1799418"/>
            <a:ext cx="5850610" cy="534691"/>
          </a:xfrm>
          <a:prstGeom prst="rect">
            <a:avLst/>
          </a:prstGeom>
        </p:spPr>
        <p:style>
          <a:lnRef idx="2">
            <a:schemeClr val="accent6"/>
          </a:lnRef>
          <a:fillRef idx="1">
            <a:schemeClr val="lt1"/>
          </a:fillRef>
          <a:effectRef idx="0">
            <a:schemeClr val="accent6"/>
          </a:effectRef>
          <a:fontRef idx="minor">
            <a:schemeClr val="dk1"/>
          </a:fontRef>
        </p:style>
        <p:txBody>
          <a:bodyPr wrap="square" lIns="0" tIns="0" rIns="0" bIns="0" rtlCol="0">
            <a:noAutofit/>
          </a:bodyPr>
          <a:lstStyle/>
          <a:p>
            <a:r>
              <a:rPr lang="en-IN" sz="1400" i="1"/>
              <a:t>Select all the options that apply and click </a:t>
            </a:r>
            <a:r>
              <a:rPr lang="en-IN" sz="1400" b="1" i="1"/>
              <a:t>SUBMIT. </a:t>
            </a:r>
          </a:p>
          <a:p>
            <a:r>
              <a:rPr lang="en-IN" sz="1400" i="1"/>
              <a:t>(More than one option may be correct)</a:t>
            </a:r>
          </a:p>
        </p:txBody>
      </p:sp>
      <p:sp>
        <p:nvSpPr>
          <p:cNvPr id="9" name="Star: 8 Points 8">
            <a:extLst>
              <a:ext uri="{FF2B5EF4-FFF2-40B4-BE49-F238E27FC236}">
                <a16:creationId xmlns:a16="http://schemas.microsoft.com/office/drawing/2014/main" id="{8E7A3221-97C0-147E-70F6-106D1EDAB2C9}"/>
              </a:ext>
            </a:extLst>
          </p:cNvPr>
          <p:cNvSpPr/>
          <p:nvPr/>
        </p:nvSpPr>
        <p:spPr>
          <a:xfrm>
            <a:off x="1095375" y="2457451"/>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1</a:t>
            </a:r>
          </a:p>
        </p:txBody>
      </p:sp>
      <p:sp>
        <p:nvSpPr>
          <p:cNvPr id="10" name="Star: 8 Points 9">
            <a:extLst>
              <a:ext uri="{FF2B5EF4-FFF2-40B4-BE49-F238E27FC236}">
                <a16:creationId xmlns:a16="http://schemas.microsoft.com/office/drawing/2014/main" id="{A510B3A4-7F9D-1E86-E17B-153414AB0270}"/>
              </a:ext>
            </a:extLst>
          </p:cNvPr>
          <p:cNvSpPr/>
          <p:nvPr/>
        </p:nvSpPr>
        <p:spPr>
          <a:xfrm>
            <a:off x="4598975" y="2395535"/>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2</a:t>
            </a:r>
          </a:p>
        </p:txBody>
      </p:sp>
      <p:sp>
        <p:nvSpPr>
          <p:cNvPr id="11" name="Star: 8 Points 10">
            <a:extLst>
              <a:ext uri="{FF2B5EF4-FFF2-40B4-BE49-F238E27FC236}">
                <a16:creationId xmlns:a16="http://schemas.microsoft.com/office/drawing/2014/main" id="{7C708064-5293-FCD6-01E7-34C0B568063B}"/>
              </a:ext>
            </a:extLst>
          </p:cNvPr>
          <p:cNvSpPr/>
          <p:nvPr/>
        </p:nvSpPr>
        <p:spPr>
          <a:xfrm>
            <a:off x="1095375" y="3029920"/>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3</a:t>
            </a:r>
          </a:p>
        </p:txBody>
      </p:sp>
      <p:sp>
        <p:nvSpPr>
          <p:cNvPr id="12" name="Star: 8 Points 11">
            <a:extLst>
              <a:ext uri="{FF2B5EF4-FFF2-40B4-BE49-F238E27FC236}">
                <a16:creationId xmlns:a16="http://schemas.microsoft.com/office/drawing/2014/main" id="{666C7144-22CA-800B-04E3-2FB316BA2EE2}"/>
              </a:ext>
            </a:extLst>
          </p:cNvPr>
          <p:cNvSpPr/>
          <p:nvPr/>
        </p:nvSpPr>
        <p:spPr>
          <a:xfrm>
            <a:off x="4638675" y="3079687"/>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4</a:t>
            </a:r>
          </a:p>
        </p:txBody>
      </p:sp>
    </p:spTree>
    <p:extLst>
      <p:ext uri="{BB962C8B-B14F-4D97-AF65-F5344CB8AC3E}">
        <p14:creationId xmlns:p14="http://schemas.microsoft.com/office/powerpoint/2010/main" val="1893559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36</a:t>
            </a:fld>
            <a:endParaRPr lang="en-US"/>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95368"/>
            <a:ext cx="8439150" cy="943099"/>
          </a:xfrm>
        </p:spPr>
        <p:txBody>
          <a:bodyPr vert="horz" lIns="0" tIns="0" rIns="0" bIns="0" rtlCol="0" anchor="t">
            <a:noAutofit/>
          </a:bodyPr>
          <a:lstStyle/>
          <a:p>
            <a:r>
              <a:rPr lang="en-SG" sz="3200"/>
              <a:t>INTERIOR MASS &amp; ECONOMY WALL PAINT</a:t>
            </a:r>
          </a:p>
        </p:txBody>
      </p:sp>
    </p:spTree>
    <p:extLst>
      <p:ext uri="{BB962C8B-B14F-4D97-AF65-F5344CB8AC3E}">
        <p14:creationId xmlns:p14="http://schemas.microsoft.com/office/powerpoint/2010/main" val="41641905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descr="Free photo haunted house and bicycle background">
            <a:extLst>
              <a:ext uri="{FF2B5EF4-FFF2-40B4-BE49-F238E27FC236}">
                <a16:creationId xmlns:a16="http://schemas.microsoft.com/office/drawing/2014/main" id="{2F711FE0-8FBA-D657-76D2-93BF1EF0ED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64E41A-A84D-7430-A028-08A8FF810E48}"/>
              </a:ext>
            </a:extLst>
          </p:cNvPr>
          <p:cNvSpPr txBox="1"/>
          <p:nvPr/>
        </p:nvSpPr>
        <p:spPr>
          <a:xfrm>
            <a:off x="160528" y="186357"/>
            <a:ext cx="6372224" cy="369332"/>
          </a:xfrm>
          <a:prstGeom prst="rect">
            <a:avLst/>
          </a:prstGeom>
          <a:noFill/>
        </p:spPr>
        <p:txBody>
          <a:bodyPr wrap="square">
            <a:spAutoFit/>
          </a:bodyPr>
          <a:lstStyle/>
          <a:p>
            <a:r>
              <a:rPr lang="en-US">
                <a:solidFill>
                  <a:schemeClr val="bg1"/>
                </a:solidFill>
              </a:rPr>
              <a:t>Overall Problem Statement</a:t>
            </a:r>
          </a:p>
        </p:txBody>
      </p:sp>
      <p:pic>
        <p:nvPicPr>
          <p:cNvPr id="33794" name="Picture 2">
            <a:extLst>
              <a:ext uri="{FF2B5EF4-FFF2-40B4-BE49-F238E27FC236}">
                <a16:creationId xmlns:a16="http://schemas.microsoft.com/office/drawing/2014/main" id="{475A6CC5-1DC0-3C7D-D2B7-01467CC1B9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528" y="1076325"/>
            <a:ext cx="2886075"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097790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Free photo haunted house and bicycle background">
            <a:extLst>
              <a:ext uri="{FF2B5EF4-FFF2-40B4-BE49-F238E27FC236}">
                <a16:creationId xmlns:a16="http://schemas.microsoft.com/office/drawing/2014/main" id="{477366CC-F3F7-E3AB-E2D1-2E26F26C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64E41A-A84D-7430-A028-08A8FF810E48}"/>
              </a:ext>
            </a:extLst>
          </p:cNvPr>
          <p:cNvSpPr txBox="1"/>
          <p:nvPr/>
        </p:nvSpPr>
        <p:spPr>
          <a:xfrm>
            <a:off x="160528" y="186357"/>
            <a:ext cx="6372224" cy="369332"/>
          </a:xfrm>
          <a:prstGeom prst="rect">
            <a:avLst/>
          </a:prstGeom>
          <a:noFill/>
        </p:spPr>
        <p:txBody>
          <a:bodyPr wrap="square">
            <a:spAutoFit/>
          </a:bodyPr>
          <a:lstStyle/>
          <a:p>
            <a:r>
              <a:rPr lang="en-US">
                <a:solidFill>
                  <a:schemeClr val="bg1"/>
                </a:solidFill>
              </a:rPr>
              <a:t>Overall Problem Statement</a:t>
            </a:r>
          </a:p>
        </p:txBody>
      </p:sp>
      <p:sp>
        <p:nvSpPr>
          <p:cNvPr id="15" name="Rectangle: Rounded Corners 14">
            <a:extLst>
              <a:ext uri="{FF2B5EF4-FFF2-40B4-BE49-F238E27FC236}">
                <a16:creationId xmlns:a16="http://schemas.microsoft.com/office/drawing/2014/main" id="{C40C2595-B344-EAC2-4878-63836389A2B1}"/>
              </a:ext>
            </a:extLst>
          </p:cNvPr>
          <p:cNvSpPr/>
          <p:nvPr/>
        </p:nvSpPr>
        <p:spPr>
          <a:xfrm>
            <a:off x="-50800" y="2130226"/>
            <a:ext cx="9245600" cy="2992235"/>
          </a:xfrm>
          <a:prstGeom prst="roundRect">
            <a:avLst>
              <a:gd name="adj" fmla="val 0"/>
            </a:avLst>
          </a:prstGeom>
          <a:solidFill>
            <a:srgbClr val="BDD7D4">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10" name="Picture 9">
            <a:extLst>
              <a:ext uri="{FF2B5EF4-FFF2-40B4-BE49-F238E27FC236}">
                <a16:creationId xmlns:a16="http://schemas.microsoft.com/office/drawing/2014/main" id="{3DB126BC-B992-15BA-E32F-0C66A7EFC508}"/>
              </a:ext>
            </a:extLst>
          </p:cNvPr>
          <p:cNvPicPr>
            <a:picLocks noChangeAspect="1"/>
          </p:cNvPicPr>
          <p:nvPr/>
        </p:nvPicPr>
        <p:blipFill>
          <a:blip r:embed="rId4"/>
          <a:srcRect/>
          <a:stretch/>
        </p:blipFill>
        <p:spPr>
          <a:xfrm>
            <a:off x="1052231" y="2772811"/>
            <a:ext cx="1725732" cy="2408000"/>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02B280BB-6611-353B-21FB-66A463060956}"/>
              </a:ext>
            </a:extLst>
          </p:cNvPr>
          <p:cNvPicPr>
            <a:picLocks noChangeAspect="1"/>
          </p:cNvPicPr>
          <p:nvPr/>
        </p:nvPicPr>
        <p:blipFill rotWithShape="1">
          <a:blip r:embed="rId5"/>
          <a:srcRect t="5286" b="5286"/>
          <a:stretch/>
        </p:blipFill>
        <p:spPr>
          <a:xfrm>
            <a:off x="2105207" y="2517612"/>
            <a:ext cx="2102104" cy="2631800"/>
          </a:xfrm>
          <a:prstGeom prst="rect">
            <a:avLst/>
          </a:prstGeom>
          <a:effectLst>
            <a:outerShdw blurRad="76200" dir="13500000" sy="23000" kx="1200000" algn="br" rotWithShape="0">
              <a:prstClr val="black">
                <a:alpha val="20000"/>
              </a:prstClr>
            </a:outerShdw>
          </a:effectLst>
        </p:spPr>
      </p:pic>
      <p:pic>
        <p:nvPicPr>
          <p:cNvPr id="12" name="Picture 11">
            <a:extLst>
              <a:ext uri="{FF2B5EF4-FFF2-40B4-BE49-F238E27FC236}">
                <a16:creationId xmlns:a16="http://schemas.microsoft.com/office/drawing/2014/main" id="{5D16878A-7C0A-EAD3-3388-FADE5B5C6B22}"/>
              </a:ext>
            </a:extLst>
          </p:cNvPr>
          <p:cNvPicPr>
            <a:picLocks noChangeAspect="1" noChangeArrowheads="1"/>
          </p:cNvPicPr>
          <p:nvPr/>
        </p:nvPicPr>
        <p:blipFill rotWithShape="1">
          <a:blip r:embed="rId6"/>
          <a:srcRect l="7068" t="8945" r="9171" b="9613"/>
          <a:stretch/>
        </p:blipFill>
        <p:spPr bwMode="auto">
          <a:xfrm>
            <a:off x="3490167" y="2388862"/>
            <a:ext cx="1938515" cy="263180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AA83A26-A89D-91EA-5E9C-F1E817E2E3C8}"/>
              </a:ext>
            </a:extLst>
          </p:cNvPr>
          <p:cNvPicPr>
            <a:picLocks noChangeAspect="1" noChangeArrowheads="1"/>
          </p:cNvPicPr>
          <p:nvPr/>
        </p:nvPicPr>
        <p:blipFill>
          <a:blip r:embed="rId7"/>
          <a:srcRect l="5094" r="5094"/>
          <a:stretch/>
        </p:blipFill>
        <p:spPr bwMode="auto">
          <a:xfrm>
            <a:off x="6767055" y="2284506"/>
            <a:ext cx="2048358" cy="2837955"/>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9F3CB50-20F7-C025-C5E5-E814FFD97C3F}"/>
              </a:ext>
            </a:extLst>
          </p:cNvPr>
          <p:cNvPicPr>
            <a:picLocks noChangeAspect="1" noChangeArrowheads="1"/>
          </p:cNvPicPr>
          <p:nvPr/>
        </p:nvPicPr>
        <p:blipFill rotWithShape="1">
          <a:blip r:embed="rId8"/>
          <a:srcRect l="11390" t="2645" r="11388" b="9916"/>
          <a:stretch/>
        </p:blipFill>
        <p:spPr bwMode="auto">
          <a:xfrm>
            <a:off x="4874216" y="2834942"/>
            <a:ext cx="2302384" cy="2298039"/>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EA5D9FC8-791B-A6FE-2A83-8CC7BF84F878}"/>
              </a:ext>
            </a:extLst>
          </p:cNvPr>
          <p:cNvSpPr/>
          <p:nvPr/>
        </p:nvSpPr>
        <p:spPr>
          <a:xfrm>
            <a:off x="-43543" y="21039"/>
            <a:ext cx="9245600" cy="2109187"/>
          </a:xfrm>
          <a:prstGeom prst="roundRect">
            <a:avLst>
              <a:gd name="adj" fmla="val 0"/>
            </a:avLst>
          </a:prstGeom>
          <a:solidFill>
            <a:schemeClr val="accent6">
              <a:lumMod val="20000"/>
              <a:lumOff val="80000"/>
              <a:alpha val="67843"/>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328635582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EB5EB5-576D-C882-27C5-A9402BB0642A}"/>
              </a:ext>
            </a:extLst>
          </p:cNvPr>
          <p:cNvPicPr>
            <a:picLocks noChangeAspect="1"/>
          </p:cNvPicPr>
          <p:nvPr/>
        </p:nvPicPr>
        <p:blipFill rotWithShape="1">
          <a:blip r:embed="rId3"/>
          <a:srcRect t="15739" b="-4975"/>
          <a:stretch/>
        </p:blipFill>
        <p:spPr>
          <a:xfrm>
            <a:off x="-23107" y="1"/>
            <a:ext cx="9190213" cy="5467351"/>
          </a:xfrm>
          <a:prstGeom prst="rect">
            <a:avLst/>
          </a:prstGeom>
        </p:spPr>
      </p:pic>
      <p:sp>
        <p:nvSpPr>
          <p:cNvPr id="2" name="TextBox 1">
            <a:extLst>
              <a:ext uri="{FF2B5EF4-FFF2-40B4-BE49-F238E27FC236}">
                <a16:creationId xmlns:a16="http://schemas.microsoft.com/office/drawing/2014/main" id="{D98B0528-C0A7-00B8-6717-F0CE908BCB53}"/>
              </a:ext>
            </a:extLst>
          </p:cNvPr>
          <p:cNvSpPr txBox="1"/>
          <p:nvPr/>
        </p:nvSpPr>
        <p:spPr>
          <a:xfrm>
            <a:off x="271464" y="139185"/>
            <a:ext cx="6372224" cy="369332"/>
          </a:xfrm>
          <a:prstGeom prst="rect">
            <a:avLst/>
          </a:prstGeom>
          <a:noFill/>
        </p:spPr>
        <p:txBody>
          <a:bodyPr wrap="square">
            <a:spAutoFit/>
          </a:bodyPr>
          <a:lstStyle/>
          <a:p>
            <a:r>
              <a:rPr lang="en-US"/>
              <a:t>Introduction</a:t>
            </a:r>
          </a:p>
        </p:txBody>
      </p:sp>
      <p:sp>
        <p:nvSpPr>
          <p:cNvPr id="6" name="TextBox 5">
            <a:extLst>
              <a:ext uri="{FF2B5EF4-FFF2-40B4-BE49-F238E27FC236}">
                <a16:creationId xmlns:a16="http://schemas.microsoft.com/office/drawing/2014/main" id="{CA9A5D5F-65F6-EC10-85E4-03DE6C007AE4}"/>
              </a:ext>
            </a:extLst>
          </p:cNvPr>
          <p:cNvSpPr txBox="1"/>
          <p:nvPr/>
        </p:nvSpPr>
        <p:spPr>
          <a:xfrm>
            <a:off x="595314" y="1082182"/>
            <a:ext cx="2571296"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b="1"/>
              <a:t>Dulux Inspire Interior – Glow</a:t>
            </a:r>
          </a:p>
        </p:txBody>
      </p:sp>
      <p:pic>
        <p:nvPicPr>
          <p:cNvPr id="5" name="Picture 4">
            <a:extLst>
              <a:ext uri="{FF2B5EF4-FFF2-40B4-BE49-F238E27FC236}">
                <a16:creationId xmlns:a16="http://schemas.microsoft.com/office/drawing/2014/main" id="{F0C3C210-6AC0-28A1-231D-1089E16B3E6B}"/>
              </a:ext>
            </a:extLst>
          </p:cNvPr>
          <p:cNvPicPr>
            <a:picLocks noChangeAspect="1"/>
          </p:cNvPicPr>
          <p:nvPr/>
        </p:nvPicPr>
        <p:blipFill>
          <a:blip r:embed="rId4"/>
          <a:srcRect/>
          <a:stretch/>
        </p:blipFill>
        <p:spPr>
          <a:xfrm>
            <a:off x="494657" y="1913180"/>
            <a:ext cx="2124909" cy="2964991"/>
          </a:xfrm>
          <a:prstGeom prst="rect">
            <a:avLst/>
          </a:prstGeom>
          <a:effectLst>
            <a:outerShdw blurRad="76200" dist="495300" dir="19860000" sy="23000" kx="-1200000" algn="bl" rotWithShape="0">
              <a:prstClr val="black">
                <a:alpha val="20000"/>
              </a:prstClr>
            </a:outerShdw>
          </a:effectLst>
        </p:spPr>
      </p:pic>
      <p:sp>
        <p:nvSpPr>
          <p:cNvPr id="8" name="Callout: Line 7">
            <a:extLst>
              <a:ext uri="{FF2B5EF4-FFF2-40B4-BE49-F238E27FC236}">
                <a16:creationId xmlns:a16="http://schemas.microsoft.com/office/drawing/2014/main" id="{AD4E202C-7C20-B8D0-E6A0-919B485701CC}"/>
              </a:ext>
            </a:extLst>
          </p:cNvPr>
          <p:cNvSpPr/>
          <p:nvPr/>
        </p:nvSpPr>
        <p:spPr>
          <a:xfrm>
            <a:off x="3267188" y="2203193"/>
            <a:ext cx="2190749" cy="530483"/>
          </a:xfrm>
          <a:prstGeom prst="borderCallout1">
            <a:avLst>
              <a:gd name="adj1" fmla="val 18750"/>
              <a:gd name="adj2" fmla="val -586"/>
              <a:gd name="adj3" fmla="val 81976"/>
              <a:gd name="adj4" fmla="val -4094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ChromaBrite technology </a:t>
            </a:r>
            <a:endParaRPr lang="en-IN" sz="1600"/>
          </a:p>
        </p:txBody>
      </p:sp>
      <p:sp>
        <p:nvSpPr>
          <p:cNvPr id="9" name="Callout: Line 8">
            <a:extLst>
              <a:ext uri="{FF2B5EF4-FFF2-40B4-BE49-F238E27FC236}">
                <a16:creationId xmlns:a16="http://schemas.microsoft.com/office/drawing/2014/main" id="{1503173A-A37C-CF4B-E90A-F006E3A89F32}"/>
              </a:ext>
            </a:extLst>
          </p:cNvPr>
          <p:cNvSpPr/>
          <p:nvPr/>
        </p:nvSpPr>
        <p:spPr>
          <a:xfrm>
            <a:off x="3267189" y="2953699"/>
            <a:ext cx="2190749" cy="315311"/>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High Sheen</a:t>
            </a:r>
            <a:endParaRPr lang="en-IN" sz="1600"/>
          </a:p>
        </p:txBody>
      </p:sp>
      <p:sp>
        <p:nvSpPr>
          <p:cNvPr id="10" name="Callout: Line 9">
            <a:extLst>
              <a:ext uri="{FF2B5EF4-FFF2-40B4-BE49-F238E27FC236}">
                <a16:creationId xmlns:a16="http://schemas.microsoft.com/office/drawing/2014/main" id="{B24D0CD5-D171-79F9-9CBB-A802FDA3D8C3}"/>
              </a:ext>
            </a:extLst>
          </p:cNvPr>
          <p:cNvSpPr/>
          <p:nvPr/>
        </p:nvSpPr>
        <p:spPr>
          <a:xfrm>
            <a:off x="3267189" y="3469809"/>
            <a:ext cx="2190749" cy="315311"/>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Long lasting protection </a:t>
            </a:r>
            <a:endParaRPr lang="en-IN" sz="1600"/>
          </a:p>
        </p:txBody>
      </p:sp>
      <p:pic>
        <p:nvPicPr>
          <p:cNvPr id="11" name="Picture 10" descr="Logo, company name&#10;&#10;Description automatically generated">
            <a:extLst>
              <a:ext uri="{FF2B5EF4-FFF2-40B4-BE49-F238E27FC236}">
                <a16:creationId xmlns:a16="http://schemas.microsoft.com/office/drawing/2014/main" id="{C71E75F2-874B-2DAD-E67D-D45667962D36}"/>
              </a:ext>
            </a:extLst>
          </p:cNvPr>
          <p:cNvPicPr>
            <a:picLocks noChangeAspect="1"/>
          </p:cNvPicPr>
          <p:nvPr/>
        </p:nvPicPr>
        <p:blipFill>
          <a:blip r:embed="rId5"/>
          <a:stretch>
            <a:fillRect/>
          </a:stretch>
        </p:blipFill>
        <p:spPr>
          <a:xfrm>
            <a:off x="3072758" y="808037"/>
            <a:ext cx="1419113" cy="1419113"/>
          </a:xfrm>
          <a:prstGeom prst="rect">
            <a:avLst/>
          </a:prstGeom>
        </p:spPr>
      </p:pic>
      <p:pic>
        <p:nvPicPr>
          <p:cNvPr id="7" name="Picture 6">
            <a:extLst>
              <a:ext uri="{FF2B5EF4-FFF2-40B4-BE49-F238E27FC236}">
                <a16:creationId xmlns:a16="http://schemas.microsoft.com/office/drawing/2014/main" id="{AC870041-CD1B-0594-1060-4E9FA3335F01}"/>
              </a:ext>
            </a:extLst>
          </p:cNvPr>
          <p:cNvPicPr>
            <a:picLocks noChangeAspect="1"/>
          </p:cNvPicPr>
          <p:nvPr/>
        </p:nvPicPr>
        <p:blipFill>
          <a:blip r:embed="rId6"/>
          <a:stretch>
            <a:fillRect/>
          </a:stretch>
        </p:blipFill>
        <p:spPr>
          <a:xfrm>
            <a:off x="4292885" y="1302226"/>
            <a:ext cx="847417" cy="518205"/>
          </a:xfrm>
          <a:prstGeom prst="rect">
            <a:avLst/>
          </a:prstGeom>
        </p:spPr>
      </p:pic>
      <p:pic>
        <p:nvPicPr>
          <p:cNvPr id="12" name="Picture 11">
            <a:extLst>
              <a:ext uri="{FF2B5EF4-FFF2-40B4-BE49-F238E27FC236}">
                <a16:creationId xmlns:a16="http://schemas.microsoft.com/office/drawing/2014/main" id="{40F0A862-CD3F-DF38-6740-BDF428168659}"/>
              </a:ext>
            </a:extLst>
          </p:cNvPr>
          <p:cNvPicPr>
            <a:picLocks noChangeAspect="1"/>
          </p:cNvPicPr>
          <p:nvPr/>
        </p:nvPicPr>
        <p:blipFill>
          <a:blip r:embed="rId7"/>
          <a:stretch>
            <a:fillRect/>
          </a:stretch>
        </p:blipFill>
        <p:spPr>
          <a:xfrm>
            <a:off x="5249112" y="1271212"/>
            <a:ext cx="873873" cy="492765"/>
          </a:xfrm>
          <a:prstGeom prst="rect">
            <a:avLst/>
          </a:prstGeom>
        </p:spPr>
      </p:pic>
    </p:spTree>
    <p:extLst>
      <p:ext uri="{BB962C8B-B14F-4D97-AF65-F5344CB8AC3E}">
        <p14:creationId xmlns:p14="http://schemas.microsoft.com/office/powerpoint/2010/main" val="1445118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4</a:t>
            </a:fld>
            <a:endParaRPr lang="en-US"/>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95368"/>
            <a:ext cx="8439150" cy="943099"/>
          </a:xfrm>
        </p:spPr>
        <p:txBody>
          <a:bodyPr/>
          <a:lstStyle/>
          <a:p>
            <a:r>
              <a:rPr lang="en-SG" sz="3200"/>
              <a:t>INTERIOR PREMIUM WALL PAINT</a:t>
            </a:r>
          </a:p>
        </p:txBody>
      </p:sp>
    </p:spTree>
    <p:extLst>
      <p:ext uri="{BB962C8B-B14F-4D97-AF65-F5344CB8AC3E}">
        <p14:creationId xmlns:p14="http://schemas.microsoft.com/office/powerpoint/2010/main" val="923862838"/>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6" name="Picture 4" descr="Free photo hallway of an abandoned building with aged walls under the lights">
            <a:extLst>
              <a:ext uri="{FF2B5EF4-FFF2-40B4-BE49-F238E27FC236}">
                <a16:creationId xmlns:a16="http://schemas.microsoft.com/office/drawing/2014/main" id="{F7936BF8-34B7-EAC4-ABFA-5D83CA168D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4FCA69AE-CB0D-83D7-C447-651175374356}"/>
              </a:ext>
            </a:extLst>
          </p:cNvPr>
          <p:cNvSpPr txBox="1"/>
          <p:nvPr/>
        </p:nvSpPr>
        <p:spPr>
          <a:xfrm>
            <a:off x="0" y="167760"/>
            <a:ext cx="5662612" cy="369332"/>
          </a:xfrm>
          <a:prstGeom prst="rect">
            <a:avLst/>
          </a:prstGeom>
          <a:noFill/>
        </p:spPr>
        <p:txBody>
          <a:bodyPr wrap="square">
            <a:spAutoFit/>
          </a:bodyPr>
          <a:lstStyle/>
          <a:p>
            <a:r>
              <a:rPr lang="en-GB">
                <a:solidFill>
                  <a:schemeClr val="bg1"/>
                </a:solidFill>
              </a:rPr>
              <a:t>Problem Statement</a:t>
            </a:r>
          </a:p>
        </p:txBody>
      </p:sp>
      <p:sp>
        <p:nvSpPr>
          <p:cNvPr id="6" name="Rectangle: Rounded Corners 5">
            <a:extLst>
              <a:ext uri="{FF2B5EF4-FFF2-40B4-BE49-F238E27FC236}">
                <a16:creationId xmlns:a16="http://schemas.microsoft.com/office/drawing/2014/main" id="{8E0D2772-01F8-DF5B-610C-718D8401C497}"/>
              </a:ext>
            </a:extLst>
          </p:cNvPr>
          <p:cNvSpPr/>
          <p:nvPr/>
        </p:nvSpPr>
        <p:spPr>
          <a:xfrm>
            <a:off x="457201" y="809626"/>
            <a:ext cx="1400175" cy="1419225"/>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7" name="Rectangle: Diagonal Corners Rounded 6">
            <a:extLst>
              <a:ext uri="{FF2B5EF4-FFF2-40B4-BE49-F238E27FC236}">
                <a16:creationId xmlns:a16="http://schemas.microsoft.com/office/drawing/2014/main" id="{4679A95E-F7BF-F7E5-E151-BE5E9C479A15}"/>
              </a:ext>
            </a:extLst>
          </p:cNvPr>
          <p:cNvSpPr/>
          <p:nvPr/>
        </p:nvSpPr>
        <p:spPr>
          <a:xfrm flipH="1">
            <a:off x="586835" y="952981"/>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Ground Floor Hallway</a:t>
            </a:r>
          </a:p>
        </p:txBody>
      </p:sp>
      <p:sp>
        <p:nvSpPr>
          <p:cNvPr id="3" name="Callout: Line 2">
            <a:extLst>
              <a:ext uri="{FF2B5EF4-FFF2-40B4-BE49-F238E27FC236}">
                <a16:creationId xmlns:a16="http://schemas.microsoft.com/office/drawing/2014/main" id="{B6701AFD-F132-93C4-2D12-3B128DB857F9}"/>
              </a:ext>
            </a:extLst>
          </p:cNvPr>
          <p:cNvSpPr/>
          <p:nvPr/>
        </p:nvSpPr>
        <p:spPr>
          <a:xfrm>
            <a:off x="4188527" y="3132453"/>
            <a:ext cx="2190749" cy="544244"/>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Click the puzzle icon to see the </a:t>
            </a:r>
            <a:endParaRPr lang="en-IN" sz="1600"/>
          </a:p>
        </p:txBody>
      </p:sp>
      <p:pic>
        <p:nvPicPr>
          <p:cNvPr id="4" name="Picture 2">
            <a:extLst>
              <a:ext uri="{FF2B5EF4-FFF2-40B4-BE49-F238E27FC236}">
                <a16:creationId xmlns:a16="http://schemas.microsoft.com/office/drawing/2014/main" id="{2AE554E2-B3B2-9B89-ED25-73D3DCFE044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73451" y="528693"/>
            <a:ext cx="1342964" cy="1310209"/>
          </a:xfrm>
          <a:prstGeom prst="rect">
            <a:avLst/>
          </a:prstGeom>
          <a:solidFill>
            <a:schemeClr val="accent4">
              <a:lumMod val="60000"/>
              <a:lumOff val="40000"/>
            </a:schemeClr>
          </a:solidFill>
        </p:spPr>
      </p:pic>
      <p:sp>
        <p:nvSpPr>
          <p:cNvPr id="8" name="Thought Bubble: Cloud 7">
            <a:extLst>
              <a:ext uri="{FF2B5EF4-FFF2-40B4-BE49-F238E27FC236}">
                <a16:creationId xmlns:a16="http://schemas.microsoft.com/office/drawing/2014/main" id="{60CA05E1-F031-5D7A-7CBA-5EFAA8718BD3}"/>
              </a:ext>
            </a:extLst>
          </p:cNvPr>
          <p:cNvSpPr/>
          <p:nvPr/>
        </p:nvSpPr>
        <p:spPr>
          <a:xfrm>
            <a:off x="4188527" y="1019175"/>
            <a:ext cx="2591767" cy="1552575"/>
          </a:xfrm>
          <a:prstGeom prst="cloudCallout">
            <a:avLst>
              <a:gd name="adj1" fmla="val 83687"/>
              <a:gd name="adj2" fmla="val 5022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800">
                <a:latin typeface="Colour Sans" panose="02000503030000020004" pitchFamily="2" charset="0"/>
              </a:rPr>
              <a:t>Hallways get dirty quicker with smudges, hand prints and other stains</a:t>
            </a:r>
            <a:endParaRPr lang="en-IN" err="1"/>
          </a:p>
        </p:txBody>
      </p:sp>
      <p:pic>
        <p:nvPicPr>
          <p:cNvPr id="32770" name="Picture 2">
            <a:extLst>
              <a:ext uri="{FF2B5EF4-FFF2-40B4-BE49-F238E27FC236}">
                <a16:creationId xmlns:a16="http://schemas.microsoft.com/office/drawing/2014/main" id="{826E2BF8-5021-4025-3A64-1F3D1A3CB56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61511" y="0"/>
            <a:ext cx="3598862" cy="5243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965199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32FE0E6-A085-3CF6-D61E-262A6ADC3104}"/>
              </a:ext>
            </a:extLst>
          </p:cNvPr>
          <p:cNvPicPr>
            <a:picLocks noChangeAspect="1"/>
          </p:cNvPicPr>
          <p:nvPr/>
        </p:nvPicPr>
        <p:blipFill rotWithShape="1">
          <a:blip r:embed="rId3"/>
          <a:srcRect t="15739" b="-4975"/>
          <a:stretch/>
        </p:blipFill>
        <p:spPr>
          <a:xfrm>
            <a:off x="-23107" y="1"/>
            <a:ext cx="9190213" cy="5467351"/>
          </a:xfrm>
          <a:prstGeom prst="rect">
            <a:avLst/>
          </a:prstGeom>
        </p:spPr>
      </p:pic>
      <p:pic>
        <p:nvPicPr>
          <p:cNvPr id="4" name="Picture 3">
            <a:extLst>
              <a:ext uri="{FF2B5EF4-FFF2-40B4-BE49-F238E27FC236}">
                <a16:creationId xmlns:a16="http://schemas.microsoft.com/office/drawing/2014/main" id="{3220CD94-B778-7E14-40E3-B82413283B46}"/>
              </a:ext>
            </a:extLst>
          </p:cNvPr>
          <p:cNvPicPr>
            <a:picLocks noChangeAspect="1"/>
          </p:cNvPicPr>
          <p:nvPr/>
        </p:nvPicPr>
        <p:blipFill>
          <a:blip r:embed="rId4"/>
          <a:stretch>
            <a:fillRect/>
          </a:stretch>
        </p:blipFill>
        <p:spPr>
          <a:xfrm>
            <a:off x="18607" y="0"/>
            <a:ext cx="9106786" cy="5143500"/>
          </a:xfrm>
          <a:prstGeom prst="rect">
            <a:avLst/>
          </a:prstGeom>
        </p:spPr>
      </p:pic>
      <p:sp>
        <p:nvSpPr>
          <p:cNvPr id="5" name="Speech Bubble: Oval 4">
            <a:extLst>
              <a:ext uri="{FF2B5EF4-FFF2-40B4-BE49-F238E27FC236}">
                <a16:creationId xmlns:a16="http://schemas.microsoft.com/office/drawing/2014/main" id="{D01C9A54-2C59-BA21-79D9-07E38A303194}"/>
              </a:ext>
            </a:extLst>
          </p:cNvPr>
          <p:cNvSpPr/>
          <p:nvPr/>
        </p:nvSpPr>
        <p:spPr>
          <a:xfrm>
            <a:off x="5268685" y="537028"/>
            <a:ext cx="2090057" cy="1277257"/>
          </a:xfrm>
          <a:prstGeom prst="wedgeEllipseCallout">
            <a:avLst>
              <a:gd name="adj1" fmla="val 56250"/>
              <a:gd name="adj2" fmla="val 4545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200"/>
              <a:t>Addressing Bintang’s concerns, Dulux Inspire Interior Glow offers the best solution.</a:t>
            </a:r>
          </a:p>
        </p:txBody>
      </p:sp>
      <p:pic>
        <p:nvPicPr>
          <p:cNvPr id="6" name="Picture 5">
            <a:extLst>
              <a:ext uri="{FF2B5EF4-FFF2-40B4-BE49-F238E27FC236}">
                <a16:creationId xmlns:a16="http://schemas.microsoft.com/office/drawing/2014/main" id="{F9C36D87-7728-2691-3000-EEEE1016966F}"/>
              </a:ext>
            </a:extLst>
          </p:cNvPr>
          <p:cNvPicPr>
            <a:picLocks noChangeAspect="1"/>
          </p:cNvPicPr>
          <p:nvPr/>
        </p:nvPicPr>
        <p:blipFill>
          <a:blip r:embed="rId5"/>
          <a:srcRect/>
          <a:stretch/>
        </p:blipFill>
        <p:spPr>
          <a:xfrm>
            <a:off x="1394544" y="2571750"/>
            <a:ext cx="1509258" cy="2105942"/>
          </a:xfrm>
          <a:prstGeom prst="rect">
            <a:avLst/>
          </a:prstGeom>
          <a:effectLst>
            <a:outerShdw blurRad="76200" dist="495300" dir="19860000" sy="23000" kx="-1200000" algn="bl" rotWithShape="0">
              <a:prstClr val="black">
                <a:alpha val="20000"/>
              </a:prstClr>
            </a:outerShdw>
          </a:effectLst>
        </p:spPr>
      </p:pic>
      <p:sp>
        <p:nvSpPr>
          <p:cNvPr id="7" name="TextBox 6">
            <a:extLst>
              <a:ext uri="{FF2B5EF4-FFF2-40B4-BE49-F238E27FC236}">
                <a16:creationId xmlns:a16="http://schemas.microsoft.com/office/drawing/2014/main" id="{7C3C434D-DB3B-063E-10F0-17B399396D6E}"/>
              </a:ext>
            </a:extLst>
          </p:cNvPr>
          <p:cNvSpPr txBox="1"/>
          <p:nvPr/>
        </p:nvSpPr>
        <p:spPr>
          <a:xfrm>
            <a:off x="1204686" y="957943"/>
            <a:ext cx="2859314" cy="986971"/>
          </a:xfrm>
          <a:prstGeom prst="rect">
            <a:avLst/>
          </a:prstGeom>
        </p:spPr>
        <p:style>
          <a:lnRef idx="3">
            <a:schemeClr val="lt1"/>
          </a:lnRef>
          <a:fillRef idx="1">
            <a:schemeClr val="accent4"/>
          </a:fillRef>
          <a:effectRef idx="1">
            <a:schemeClr val="accent4"/>
          </a:effectRef>
          <a:fontRef idx="minor">
            <a:schemeClr val="lt1"/>
          </a:fontRef>
        </p:style>
        <p:txBody>
          <a:bodyPr wrap="square" lIns="0" tIns="0" rIns="0" bIns="0" rtlCol="0">
            <a:noAutofit/>
          </a:bodyPr>
          <a:lstStyle/>
          <a:p>
            <a:r>
              <a:rPr lang="en-IN" sz="1400" b="1"/>
              <a:t>Sample benefit slide, therefore it is split into multiple slides. From next time, I will show in a single slide.</a:t>
            </a:r>
          </a:p>
        </p:txBody>
      </p:sp>
    </p:spTree>
    <p:extLst>
      <p:ext uri="{BB962C8B-B14F-4D97-AF65-F5344CB8AC3E}">
        <p14:creationId xmlns:p14="http://schemas.microsoft.com/office/powerpoint/2010/main" val="250973199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23C08F8-C64C-1931-6943-93E5FF2F8960}"/>
              </a:ext>
            </a:extLst>
          </p:cNvPr>
          <p:cNvPicPr>
            <a:picLocks noChangeAspect="1"/>
          </p:cNvPicPr>
          <p:nvPr/>
        </p:nvPicPr>
        <p:blipFill>
          <a:blip r:embed="rId3"/>
          <a:stretch>
            <a:fillRect/>
          </a:stretch>
        </p:blipFill>
        <p:spPr>
          <a:xfrm>
            <a:off x="1769" y="0"/>
            <a:ext cx="9140461" cy="5143500"/>
          </a:xfrm>
          <a:prstGeom prst="rect">
            <a:avLst/>
          </a:prstGeom>
        </p:spPr>
      </p:pic>
      <p:pic>
        <p:nvPicPr>
          <p:cNvPr id="4" name="Picture 3">
            <a:extLst>
              <a:ext uri="{FF2B5EF4-FFF2-40B4-BE49-F238E27FC236}">
                <a16:creationId xmlns:a16="http://schemas.microsoft.com/office/drawing/2014/main" id="{4FC74DAD-25CC-B787-65B0-14AA6C6DA0C3}"/>
              </a:ext>
            </a:extLst>
          </p:cNvPr>
          <p:cNvPicPr>
            <a:picLocks noChangeAspect="1"/>
          </p:cNvPicPr>
          <p:nvPr/>
        </p:nvPicPr>
        <p:blipFill>
          <a:blip r:embed="rId4"/>
          <a:srcRect/>
          <a:stretch/>
        </p:blipFill>
        <p:spPr>
          <a:xfrm>
            <a:off x="451116" y="1787977"/>
            <a:ext cx="2480770" cy="3461541"/>
          </a:xfrm>
          <a:prstGeom prst="rect">
            <a:avLst/>
          </a:prstGeom>
          <a:effectLst>
            <a:outerShdw blurRad="76200" dist="495300" dir="19860000" sy="23000" kx="-1200000" algn="bl" rotWithShape="0">
              <a:prstClr val="black">
                <a:alpha val="20000"/>
              </a:prstClr>
            </a:outerShdw>
          </a:effectLst>
        </p:spPr>
      </p:pic>
      <p:sp>
        <p:nvSpPr>
          <p:cNvPr id="6" name="Rectangle 5">
            <a:extLst>
              <a:ext uri="{FF2B5EF4-FFF2-40B4-BE49-F238E27FC236}">
                <a16:creationId xmlns:a16="http://schemas.microsoft.com/office/drawing/2014/main" id="{6D3E858B-2D7A-2A7F-720C-8EF84A8F10A4}"/>
              </a:ext>
            </a:extLst>
          </p:cNvPr>
          <p:cNvSpPr/>
          <p:nvPr/>
        </p:nvSpPr>
        <p:spPr>
          <a:xfrm>
            <a:off x="4717142" y="696686"/>
            <a:ext cx="3730172" cy="2409371"/>
          </a:xfrm>
          <a:prstGeom prst="rect">
            <a:avLst/>
          </a:prstGeom>
          <a:solidFill>
            <a:srgbClr val="D4E0D3"/>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5" name="Picture 4" descr="Logo, company name&#10;&#10;Description automatically generated">
            <a:extLst>
              <a:ext uri="{FF2B5EF4-FFF2-40B4-BE49-F238E27FC236}">
                <a16:creationId xmlns:a16="http://schemas.microsoft.com/office/drawing/2014/main" id="{59835E10-08EE-8DCE-B59D-EAA522CF524E}"/>
              </a:ext>
            </a:extLst>
          </p:cNvPr>
          <p:cNvPicPr>
            <a:picLocks noChangeAspect="1"/>
          </p:cNvPicPr>
          <p:nvPr/>
        </p:nvPicPr>
        <p:blipFill>
          <a:blip r:embed="rId5"/>
          <a:stretch>
            <a:fillRect/>
          </a:stretch>
        </p:blipFill>
        <p:spPr>
          <a:xfrm>
            <a:off x="4717142" y="-251014"/>
            <a:ext cx="3357071" cy="3357071"/>
          </a:xfrm>
          <a:prstGeom prst="rect">
            <a:avLst/>
          </a:prstGeom>
        </p:spPr>
      </p:pic>
      <p:sp>
        <p:nvSpPr>
          <p:cNvPr id="8" name="TextBox 7">
            <a:extLst>
              <a:ext uri="{FF2B5EF4-FFF2-40B4-BE49-F238E27FC236}">
                <a16:creationId xmlns:a16="http://schemas.microsoft.com/office/drawing/2014/main" id="{1CD2E9F1-94ED-5AAD-1868-34EBAF968562}"/>
              </a:ext>
            </a:extLst>
          </p:cNvPr>
          <p:cNvSpPr txBox="1"/>
          <p:nvPr/>
        </p:nvSpPr>
        <p:spPr>
          <a:xfrm>
            <a:off x="4989285" y="2433741"/>
            <a:ext cx="3185885" cy="646331"/>
          </a:xfrm>
          <a:prstGeom prst="rect">
            <a:avLst/>
          </a:prstGeom>
          <a:noFill/>
        </p:spPr>
        <p:txBody>
          <a:bodyPr wrap="square">
            <a:spAutoFit/>
          </a:bodyPr>
          <a:lstStyle/>
          <a:p>
            <a:r>
              <a:rPr lang="en-IN" sz="1800" b="0">
                <a:latin typeface="Open Sans" panose="020B0606030504020204" pitchFamily="34" charset="0"/>
                <a:ea typeface="Open Sans" panose="020B0606030504020204" pitchFamily="34" charset="0"/>
                <a:cs typeface="Open Sans" panose="020B0606030504020204" pitchFamily="34" charset="0"/>
              </a:rPr>
              <a:t>Keeps walls brighter for longer. </a:t>
            </a:r>
            <a:endParaRPr lang="en-IN"/>
          </a:p>
        </p:txBody>
      </p:sp>
      <p:pic>
        <p:nvPicPr>
          <p:cNvPr id="9" name="Picture 8">
            <a:extLst>
              <a:ext uri="{FF2B5EF4-FFF2-40B4-BE49-F238E27FC236}">
                <a16:creationId xmlns:a16="http://schemas.microsoft.com/office/drawing/2014/main" id="{837544D7-9112-6013-6231-CC5958DE094D}"/>
              </a:ext>
            </a:extLst>
          </p:cNvPr>
          <p:cNvPicPr>
            <a:picLocks noChangeAspect="1"/>
          </p:cNvPicPr>
          <p:nvPr/>
        </p:nvPicPr>
        <p:blipFill>
          <a:blip r:embed="rId6"/>
          <a:stretch>
            <a:fillRect/>
          </a:stretch>
        </p:blipFill>
        <p:spPr>
          <a:xfrm>
            <a:off x="1622257" y="869656"/>
            <a:ext cx="847417" cy="518205"/>
          </a:xfrm>
          <a:prstGeom prst="rect">
            <a:avLst/>
          </a:prstGeom>
        </p:spPr>
      </p:pic>
      <p:pic>
        <p:nvPicPr>
          <p:cNvPr id="10" name="Picture 9">
            <a:extLst>
              <a:ext uri="{FF2B5EF4-FFF2-40B4-BE49-F238E27FC236}">
                <a16:creationId xmlns:a16="http://schemas.microsoft.com/office/drawing/2014/main" id="{B23D56F3-6626-DC62-0195-D61BBA3B1B76}"/>
              </a:ext>
            </a:extLst>
          </p:cNvPr>
          <p:cNvPicPr>
            <a:picLocks noChangeAspect="1"/>
          </p:cNvPicPr>
          <p:nvPr/>
        </p:nvPicPr>
        <p:blipFill>
          <a:blip r:embed="rId7"/>
          <a:stretch>
            <a:fillRect/>
          </a:stretch>
        </p:blipFill>
        <p:spPr>
          <a:xfrm>
            <a:off x="2578484" y="838642"/>
            <a:ext cx="873873" cy="492765"/>
          </a:xfrm>
          <a:prstGeom prst="rect">
            <a:avLst/>
          </a:prstGeom>
        </p:spPr>
      </p:pic>
      <p:sp>
        <p:nvSpPr>
          <p:cNvPr id="11" name="Star: 10 Points 10">
            <a:extLst>
              <a:ext uri="{FF2B5EF4-FFF2-40B4-BE49-F238E27FC236}">
                <a16:creationId xmlns:a16="http://schemas.microsoft.com/office/drawing/2014/main" id="{68B0A3BC-3CD4-0ACF-7D71-0CE98BECB5E4}"/>
              </a:ext>
            </a:extLst>
          </p:cNvPr>
          <p:cNvSpPr/>
          <p:nvPr/>
        </p:nvSpPr>
        <p:spPr>
          <a:xfrm>
            <a:off x="1959429" y="304800"/>
            <a:ext cx="391885" cy="458838"/>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2</a:t>
            </a:r>
          </a:p>
        </p:txBody>
      </p:sp>
      <p:sp>
        <p:nvSpPr>
          <p:cNvPr id="12" name="Star: 10 Points 11">
            <a:extLst>
              <a:ext uri="{FF2B5EF4-FFF2-40B4-BE49-F238E27FC236}">
                <a16:creationId xmlns:a16="http://schemas.microsoft.com/office/drawing/2014/main" id="{6B7F009E-9CE5-FF1E-0FDC-751CE438F818}"/>
              </a:ext>
            </a:extLst>
          </p:cNvPr>
          <p:cNvSpPr/>
          <p:nvPr/>
        </p:nvSpPr>
        <p:spPr>
          <a:xfrm>
            <a:off x="2819477" y="304800"/>
            <a:ext cx="391885" cy="458838"/>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3</a:t>
            </a:r>
          </a:p>
        </p:txBody>
      </p:sp>
      <p:pic>
        <p:nvPicPr>
          <p:cNvPr id="14" name="Picture 13">
            <a:extLst>
              <a:ext uri="{FF2B5EF4-FFF2-40B4-BE49-F238E27FC236}">
                <a16:creationId xmlns:a16="http://schemas.microsoft.com/office/drawing/2014/main" id="{88E99DC7-EA66-FDF8-B430-875D06EEB961}"/>
              </a:ext>
            </a:extLst>
          </p:cNvPr>
          <p:cNvPicPr>
            <a:picLocks noChangeAspect="1"/>
          </p:cNvPicPr>
          <p:nvPr/>
        </p:nvPicPr>
        <p:blipFill>
          <a:blip r:embed="rId8"/>
          <a:stretch>
            <a:fillRect/>
          </a:stretch>
        </p:blipFill>
        <p:spPr>
          <a:xfrm>
            <a:off x="3015419" y="3413071"/>
            <a:ext cx="2672500" cy="15038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TextBox 14">
            <a:extLst>
              <a:ext uri="{FF2B5EF4-FFF2-40B4-BE49-F238E27FC236}">
                <a16:creationId xmlns:a16="http://schemas.microsoft.com/office/drawing/2014/main" id="{00E72E74-701C-3BF1-DEDA-854407C395EC}"/>
              </a:ext>
            </a:extLst>
          </p:cNvPr>
          <p:cNvSpPr txBox="1"/>
          <p:nvPr/>
        </p:nvSpPr>
        <p:spPr>
          <a:xfrm>
            <a:off x="5849257" y="3518747"/>
            <a:ext cx="1436914" cy="1067767"/>
          </a:xfrm>
          <a:prstGeom prst="rect">
            <a:avLst/>
          </a:prstGeom>
        </p:spPr>
        <p:style>
          <a:lnRef idx="1">
            <a:schemeClr val="accent4"/>
          </a:lnRef>
          <a:fillRef idx="3">
            <a:schemeClr val="accent4"/>
          </a:fillRef>
          <a:effectRef idx="2">
            <a:schemeClr val="accent4"/>
          </a:effectRef>
          <a:fontRef idx="minor">
            <a:schemeClr val="lt1"/>
          </a:fontRef>
        </p:style>
        <p:txBody>
          <a:bodyPr wrap="square" lIns="0" tIns="0" rIns="0" bIns="0" rtlCol="0">
            <a:noAutofit/>
          </a:bodyPr>
          <a:lstStyle/>
          <a:p>
            <a:r>
              <a:rPr lang="en-IN" sz="1400" b="1"/>
              <a:t>Note: Final Look should be like so. Zoom and look for clarity.</a:t>
            </a:r>
          </a:p>
        </p:txBody>
      </p:sp>
    </p:spTree>
    <p:extLst>
      <p:ext uri="{BB962C8B-B14F-4D97-AF65-F5344CB8AC3E}">
        <p14:creationId xmlns:p14="http://schemas.microsoft.com/office/powerpoint/2010/main" val="32828188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5B3861-70C2-FFE8-F029-255D13AB5C44}"/>
              </a:ext>
            </a:extLst>
          </p:cNvPr>
          <p:cNvPicPr>
            <a:picLocks noChangeAspect="1"/>
          </p:cNvPicPr>
          <p:nvPr/>
        </p:nvPicPr>
        <p:blipFill rotWithShape="1">
          <a:blip r:embed="rId3"/>
          <a:srcRect l="2208" r="2208"/>
          <a:stretch/>
        </p:blipFill>
        <p:spPr>
          <a:xfrm>
            <a:off x="-23107" y="1"/>
            <a:ext cx="9190213" cy="5467351"/>
          </a:xfrm>
          <a:prstGeom prst="rect">
            <a:avLst/>
          </a:prstGeom>
        </p:spPr>
      </p:pic>
      <p:pic>
        <p:nvPicPr>
          <p:cNvPr id="3" name="Picture 2">
            <a:extLst>
              <a:ext uri="{FF2B5EF4-FFF2-40B4-BE49-F238E27FC236}">
                <a16:creationId xmlns:a16="http://schemas.microsoft.com/office/drawing/2014/main" id="{1FE8FF8C-B784-F343-014F-2B09FB617BF0}"/>
              </a:ext>
            </a:extLst>
          </p:cNvPr>
          <p:cNvPicPr>
            <a:picLocks noChangeAspect="1"/>
          </p:cNvPicPr>
          <p:nvPr/>
        </p:nvPicPr>
        <p:blipFill>
          <a:blip r:embed="rId4"/>
          <a:srcRect/>
          <a:stretch/>
        </p:blipFill>
        <p:spPr>
          <a:xfrm>
            <a:off x="-200254" y="3866627"/>
            <a:ext cx="1328305" cy="1853450"/>
          </a:xfrm>
          <a:prstGeom prst="rect">
            <a:avLst/>
          </a:prstGeom>
          <a:effectLst>
            <a:outerShdw blurRad="76200" dist="495300" dir="19860000" sy="23000" kx="-1200000" algn="bl" rotWithShape="0">
              <a:prstClr val="black">
                <a:alpha val="20000"/>
              </a:prstClr>
            </a:outerShdw>
          </a:effectLst>
        </p:spPr>
      </p:pic>
      <p:sp>
        <p:nvSpPr>
          <p:cNvPr id="4" name="TextBox 3">
            <a:extLst>
              <a:ext uri="{FF2B5EF4-FFF2-40B4-BE49-F238E27FC236}">
                <a16:creationId xmlns:a16="http://schemas.microsoft.com/office/drawing/2014/main" id="{98406972-7A12-E447-3395-870F1C54F1AA}"/>
              </a:ext>
            </a:extLst>
          </p:cNvPr>
          <p:cNvSpPr txBox="1"/>
          <p:nvPr/>
        </p:nvSpPr>
        <p:spPr>
          <a:xfrm>
            <a:off x="160528" y="186357"/>
            <a:ext cx="6372224" cy="369332"/>
          </a:xfrm>
          <a:prstGeom prst="rect">
            <a:avLst/>
          </a:prstGeom>
          <a:noFill/>
        </p:spPr>
        <p:txBody>
          <a:bodyPr wrap="square">
            <a:spAutoFit/>
          </a:bodyPr>
          <a:lstStyle/>
          <a:p>
            <a:r>
              <a:rPr lang="en-US"/>
              <a:t>Features</a:t>
            </a:r>
          </a:p>
        </p:txBody>
      </p:sp>
      <p:sp>
        <p:nvSpPr>
          <p:cNvPr id="13" name="Flowchart: Terminator 12">
            <a:extLst>
              <a:ext uri="{FF2B5EF4-FFF2-40B4-BE49-F238E27FC236}">
                <a16:creationId xmlns:a16="http://schemas.microsoft.com/office/drawing/2014/main" id="{D18D5B59-5BAE-702F-9EC9-0BCD47EFB8BC}"/>
              </a:ext>
            </a:extLst>
          </p:cNvPr>
          <p:cNvSpPr/>
          <p:nvPr/>
        </p:nvSpPr>
        <p:spPr>
          <a:xfrm>
            <a:off x="3252451" y="352384"/>
            <a:ext cx="1786702" cy="908864"/>
          </a:xfrm>
          <a:prstGeom prst="flowChartTerminator">
            <a:avLst/>
          </a:prstGeom>
          <a:noFill/>
        </p:spPr>
        <p:txBody>
          <a:bodyPr wrap="square">
            <a:spAutoFit/>
          </a:bodyPr>
          <a:lstStyle/>
          <a:p>
            <a:pPr algn="ctr"/>
            <a:r>
              <a:rPr lang="en-IN">
                <a:solidFill>
                  <a:schemeClr val="bg1"/>
                </a:solidFill>
              </a:rPr>
              <a:t>Coverage: </a:t>
            </a:r>
          </a:p>
          <a:p>
            <a:pPr algn="ctr"/>
            <a:r>
              <a:rPr lang="en-IN">
                <a:solidFill>
                  <a:schemeClr val="bg1"/>
                </a:solidFill>
              </a:rPr>
              <a:t>10-11 mt2/Lt</a:t>
            </a:r>
          </a:p>
        </p:txBody>
      </p:sp>
      <p:sp>
        <p:nvSpPr>
          <p:cNvPr id="22" name="Flowchart: Terminator 21">
            <a:extLst>
              <a:ext uri="{FF2B5EF4-FFF2-40B4-BE49-F238E27FC236}">
                <a16:creationId xmlns:a16="http://schemas.microsoft.com/office/drawing/2014/main" id="{C0B79CF7-5197-F759-B21A-47C0992B2B02}"/>
              </a:ext>
            </a:extLst>
          </p:cNvPr>
          <p:cNvSpPr/>
          <p:nvPr/>
        </p:nvSpPr>
        <p:spPr>
          <a:xfrm>
            <a:off x="792013" y="2371577"/>
            <a:ext cx="2239368" cy="908864"/>
          </a:xfrm>
          <a:prstGeom prst="flowChartTerminator">
            <a:avLst/>
          </a:prstGeom>
          <a:noFill/>
        </p:spPr>
        <p:txBody>
          <a:bodyPr wrap="square">
            <a:spAutoFit/>
          </a:bodyPr>
          <a:lstStyle/>
          <a:p>
            <a:pPr algn="ctr"/>
            <a:r>
              <a:rPr lang="en-IN">
                <a:solidFill>
                  <a:schemeClr val="bg1"/>
                </a:solidFill>
              </a:rPr>
              <a:t>1 Ready mix</a:t>
            </a:r>
          </a:p>
          <a:p>
            <a:pPr algn="ctr"/>
            <a:r>
              <a:rPr lang="en-IN">
                <a:solidFill>
                  <a:schemeClr val="bg1"/>
                </a:solidFill>
              </a:rPr>
              <a:t>&gt;2500 shades</a:t>
            </a:r>
          </a:p>
        </p:txBody>
      </p:sp>
      <p:sp>
        <p:nvSpPr>
          <p:cNvPr id="25" name="Flowchart: Terminator 24">
            <a:extLst>
              <a:ext uri="{FF2B5EF4-FFF2-40B4-BE49-F238E27FC236}">
                <a16:creationId xmlns:a16="http://schemas.microsoft.com/office/drawing/2014/main" id="{603E59E8-1C01-A0CB-F82F-EF8CC5AC9952}"/>
              </a:ext>
            </a:extLst>
          </p:cNvPr>
          <p:cNvSpPr/>
          <p:nvPr/>
        </p:nvSpPr>
        <p:spPr>
          <a:xfrm>
            <a:off x="3430998" y="2371577"/>
            <a:ext cx="1784330" cy="519351"/>
          </a:xfrm>
          <a:prstGeom prst="flowChartTerminator">
            <a:avLst/>
          </a:prstGeom>
          <a:noFill/>
        </p:spPr>
        <p:txBody>
          <a:bodyPr wrap="square">
            <a:spAutoFit/>
          </a:bodyPr>
          <a:lstStyle/>
          <a:p>
            <a:pPr algn="ctr"/>
            <a:r>
              <a:rPr lang="en-IN">
                <a:solidFill>
                  <a:schemeClr val="bg1"/>
                </a:solidFill>
              </a:rPr>
              <a:t>1L, 5L &amp; 18 L</a:t>
            </a:r>
          </a:p>
        </p:txBody>
      </p:sp>
      <p:sp>
        <p:nvSpPr>
          <p:cNvPr id="29" name="Flowchart: Terminator 28">
            <a:extLst>
              <a:ext uri="{FF2B5EF4-FFF2-40B4-BE49-F238E27FC236}">
                <a16:creationId xmlns:a16="http://schemas.microsoft.com/office/drawing/2014/main" id="{59D04349-878C-B388-9ECC-0F94844FF023}"/>
              </a:ext>
            </a:extLst>
          </p:cNvPr>
          <p:cNvSpPr/>
          <p:nvPr/>
        </p:nvSpPr>
        <p:spPr>
          <a:xfrm>
            <a:off x="5215328" y="352384"/>
            <a:ext cx="1141001" cy="908864"/>
          </a:xfrm>
          <a:prstGeom prst="flowChartTerminator">
            <a:avLst/>
          </a:prstGeom>
          <a:noFill/>
        </p:spPr>
        <p:txBody>
          <a:bodyPr wrap="square">
            <a:spAutoFit/>
          </a:bodyPr>
          <a:lstStyle/>
          <a:p>
            <a:pPr algn="ctr"/>
            <a:r>
              <a:rPr lang="en-IN">
                <a:solidFill>
                  <a:schemeClr val="bg1"/>
                </a:solidFill>
              </a:rPr>
              <a:t>Good Opacity</a:t>
            </a:r>
          </a:p>
        </p:txBody>
      </p:sp>
      <p:sp>
        <p:nvSpPr>
          <p:cNvPr id="9" name="TextBox 8">
            <a:extLst>
              <a:ext uri="{FF2B5EF4-FFF2-40B4-BE49-F238E27FC236}">
                <a16:creationId xmlns:a16="http://schemas.microsoft.com/office/drawing/2014/main" id="{12517348-1BF3-F846-0F94-6C0024640B61}"/>
              </a:ext>
            </a:extLst>
          </p:cNvPr>
          <p:cNvSpPr txBox="1"/>
          <p:nvPr/>
        </p:nvSpPr>
        <p:spPr>
          <a:xfrm>
            <a:off x="463898" y="557379"/>
            <a:ext cx="2895599" cy="369332"/>
          </a:xfrm>
          <a:prstGeom prst="rect">
            <a:avLst/>
          </a:prstGeom>
          <a:noFill/>
        </p:spPr>
        <p:txBody>
          <a:bodyPr wrap="square">
            <a:spAutoFit/>
          </a:bodyPr>
          <a:lstStyle>
            <a:defPPr>
              <a:defRPr lang="nl-NL"/>
            </a:defPPr>
            <a:lvl1pPr algn="ctr">
              <a:defRPr>
                <a:solidFill>
                  <a:schemeClr val="bg1"/>
                </a:solidFill>
              </a:defRPr>
            </a:lvl1pPr>
          </a:lstStyle>
          <a:p>
            <a:r>
              <a:rPr lang="en-IN"/>
              <a:t>Finish: High Sheen </a:t>
            </a:r>
          </a:p>
        </p:txBody>
      </p:sp>
      <p:pic>
        <p:nvPicPr>
          <p:cNvPr id="19" name="Picture 18">
            <a:extLst>
              <a:ext uri="{FF2B5EF4-FFF2-40B4-BE49-F238E27FC236}">
                <a16:creationId xmlns:a16="http://schemas.microsoft.com/office/drawing/2014/main" id="{DF5905F4-8AF2-D3DC-7F85-682554FCCFAA}"/>
              </a:ext>
            </a:extLst>
          </p:cNvPr>
          <p:cNvPicPr>
            <a:picLocks noChangeAspect="1"/>
          </p:cNvPicPr>
          <p:nvPr/>
        </p:nvPicPr>
        <p:blipFill>
          <a:blip r:embed="rId5"/>
          <a:stretch>
            <a:fillRect/>
          </a:stretch>
        </p:blipFill>
        <p:spPr>
          <a:xfrm>
            <a:off x="3865178" y="1109591"/>
            <a:ext cx="706821" cy="706821"/>
          </a:xfrm>
          <a:prstGeom prst="rect">
            <a:avLst/>
          </a:prstGeom>
        </p:spPr>
      </p:pic>
      <p:pic>
        <p:nvPicPr>
          <p:cNvPr id="20" name="Picture 19" descr="A blue and white circles&#10;&#10;Description automatically generated">
            <a:extLst>
              <a:ext uri="{FF2B5EF4-FFF2-40B4-BE49-F238E27FC236}">
                <a16:creationId xmlns:a16="http://schemas.microsoft.com/office/drawing/2014/main" id="{24AB7711-BB4F-C159-0DB1-44BAB12FFE03}"/>
              </a:ext>
            </a:extLst>
          </p:cNvPr>
          <p:cNvPicPr>
            <a:picLocks noChangeAspect="1"/>
          </p:cNvPicPr>
          <p:nvPr/>
        </p:nvPicPr>
        <p:blipFill>
          <a:blip r:embed="rId6"/>
          <a:stretch>
            <a:fillRect/>
          </a:stretch>
        </p:blipFill>
        <p:spPr>
          <a:xfrm>
            <a:off x="5416487" y="1103136"/>
            <a:ext cx="738681" cy="738681"/>
          </a:xfrm>
          <a:prstGeom prst="rect">
            <a:avLst/>
          </a:prstGeom>
        </p:spPr>
      </p:pic>
      <p:pic>
        <p:nvPicPr>
          <p:cNvPr id="21" name="Picture 20" descr="A colorful circle with a black background&#10;&#10;Description automatically generated">
            <a:extLst>
              <a:ext uri="{FF2B5EF4-FFF2-40B4-BE49-F238E27FC236}">
                <a16:creationId xmlns:a16="http://schemas.microsoft.com/office/drawing/2014/main" id="{17817799-C990-6940-DE0A-807CD49779A4}"/>
              </a:ext>
            </a:extLst>
          </p:cNvPr>
          <p:cNvPicPr>
            <a:picLocks noChangeAspect="1"/>
          </p:cNvPicPr>
          <p:nvPr/>
        </p:nvPicPr>
        <p:blipFill>
          <a:blip r:embed="rId7"/>
          <a:stretch>
            <a:fillRect/>
          </a:stretch>
        </p:blipFill>
        <p:spPr>
          <a:xfrm>
            <a:off x="1686168" y="3205770"/>
            <a:ext cx="778751" cy="778751"/>
          </a:xfrm>
          <a:prstGeom prst="rect">
            <a:avLst/>
          </a:prstGeom>
        </p:spPr>
      </p:pic>
      <p:grpSp>
        <p:nvGrpSpPr>
          <p:cNvPr id="37" name="Group 36">
            <a:extLst>
              <a:ext uri="{FF2B5EF4-FFF2-40B4-BE49-F238E27FC236}">
                <a16:creationId xmlns:a16="http://schemas.microsoft.com/office/drawing/2014/main" id="{F93A993E-8A20-2256-DCE0-A4DD2357AB9C}"/>
              </a:ext>
            </a:extLst>
          </p:cNvPr>
          <p:cNvGrpSpPr/>
          <p:nvPr/>
        </p:nvGrpSpPr>
        <p:grpSpPr>
          <a:xfrm>
            <a:off x="3865375" y="3146770"/>
            <a:ext cx="1104839" cy="964367"/>
            <a:chOff x="3865375" y="3146770"/>
            <a:chExt cx="1104839" cy="964367"/>
          </a:xfrm>
        </p:grpSpPr>
        <p:pic>
          <p:nvPicPr>
            <p:cNvPr id="34" name="Picture 33">
              <a:extLst>
                <a:ext uri="{FF2B5EF4-FFF2-40B4-BE49-F238E27FC236}">
                  <a16:creationId xmlns:a16="http://schemas.microsoft.com/office/drawing/2014/main" id="{60B99A76-2CC2-E0CD-042E-B45AA2FE6E34}"/>
                </a:ext>
              </a:extLst>
            </p:cNvPr>
            <p:cNvPicPr>
              <a:picLocks noChangeAspect="1"/>
            </p:cNvPicPr>
            <p:nvPr/>
          </p:nvPicPr>
          <p:blipFill>
            <a:blip r:embed="rId8"/>
            <a:stretch>
              <a:fillRect/>
            </a:stretch>
          </p:blipFill>
          <p:spPr>
            <a:xfrm>
              <a:off x="4239580" y="3146770"/>
              <a:ext cx="360637" cy="360637"/>
            </a:xfrm>
            <a:prstGeom prst="rect">
              <a:avLst/>
            </a:prstGeom>
          </p:spPr>
        </p:pic>
        <p:pic>
          <p:nvPicPr>
            <p:cNvPr id="35" name="Picture 34">
              <a:extLst>
                <a:ext uri="{FF2B5EF4-FFF2-40B4-BE49-F238E27FC236}">
                  <a16:creationId xmlns:a16="http://schemas.microsoft.com/office/drawing/2014/main" id="{28E95DAB-5E5D-C3AB-46BD-790F09F2B6C1}"/>
                </a:ext>
              </a:extLst>
            </p:cNvPr>
            <p:cNvPicPr>
              <a:picLocks noChangeAspect="1"/>
            </p:cNvPicPr>
            <p:nvPr/>
          </p:nvPicPr>
          <p:blipFill>
            <a:blip r:embed="rId8"/>
            <a:stretch>
              <a:fillRect/>
            </a:stretch>
          </p:blipFill>
          <p:spPr>
            <a:xfrm>
              <a:off x="3865375" y="3553432"/>
              <a:ext cx="537999" cy="557705"/>
            </a:xfrm>
            <a:prstGeom prst="rect">
              <a:avLst/>
            </a:prstGeom>
          </p:spPr>
        </p:pic>
        <p:pic>
          <p:nvPicPr>
            <p:cNvPr id="36" name="Picture 35" descr="A yellow paint can with red paint on it&#10;&#10;Description automatically generated">
              <a:extLst>
                <a:ext uri="{FF2B5EF4-FFF2-40B4-BE49-F238E27FC236}">
                  <a16:creationId xmlns:a16="http://schemas.microsoft.com/office/drawing/2014/main" id="{4DFE79DC-39F0-F9A9-A12A-D804E263733C}"/>
                </a:ext>
              </a:extLst>
            </p:cNvPr>
            <p:cNvPicPr>
              <a:picLocks noChangeAspect="1"/>
            </p:cNvPicPr>
            <p:nvPr/>
          </p:nvPicPr>
          <p:blipFill>
            <a:blip r:embed="rId8"/>
            <a:stretch>
              <a:fillRect/>
            </a:stretch>
          </p:blipFill>
          <p:spPr>
            <a:xfrm>
              <a:off x="4511042" y="3595145"/>
              <a:ext cx="459172" cy="478878"/>
            </a:xfrm>
            <a:prstGeom prst="rect">
              <a:avLst/>
            </a:prstGeom>
          </p:spPr>
        </p:pic>
      </p:grpSp>
      <p:pic>
        <p:nvPicPr>
          <p:cNvPr id="38" name="Picture 37">
            <a:extLst>
              <a:ext uri="{FF2B5EF4-FFF2-40B4-BE49-F238E27FC236}">
                <a16:creationId xmlns:a16="http://schemas.microsoft.com/office/drawing/2014/main" id="{5A5F7D22-AEFC-3F2E-EC15-F22BD77560FE}"/>
              </a:ext>
            </a:extLst>
          </p:cNvPr>
          <p:cNvPicPr>
            <a:picLocks noChangeAspect="1"/>
          </p:cNvPicPr>
          <p:nvPr/>
        </p:nvPicPr>
        <p:blipFill>
          <a:blip r:embed="rId9"/>
          <a:stretch>
            <a:fillRect/>
          </a:stretch>
        </p:blipFill>
        <p:spPr>
          <a:xfrm>
            <a:off x="1612785" y="1109591"/>
            <a:ext cx="525710" cy="525710"/>
          </a:xfrm>
          <a:prstGeom prst="rect">
            <a:avLst/>
          </a:prstGeom>
        </p:spPr>
      </p:pic>
    </p:spTree>
    <p:extLst>
      <p:ext uri="{BB962C8B-B14F-4D97-AF65-F5344CB8AC3E}">
        <p14:creationId xmlns:p14="http://schemas.microsoft.com/office/powerpoint/2010/main" val="323983556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82602354-3076-FE26-15BB-82594BAAEB5F}"/>
              </a:ext>
            </a:extLst>
          </p:cNvPr>
          <p:cNvPicPr>
            <a:picLocks noChangeAspect="1"/>
          </p:cNvPicPr>
          <p:nvPr/>
        </p:nvPicPr>
        <p:blipFill rotWithShape="1">
          <a:blip r:embed="rId3"/>
          <a:srcRect t="15739" b="-4975"/>
          <a:stretch/>
        </p:blipFill>
        <p:spPr>
          <a:xfrm>
            <a:off x="-23107" y="1"/>
            <a:ext cx="9190213" cy="5467351"/>
          </a:xfrm>
          <a:prstGeom prst="rect">
            <a:avLst/>
          </a:prstGeom>
        </p:spPr>
      </p:pic>
      <p:sp>
        <p:nvSpPr>
          <p:cNvPr id="4" name="Callout: Line 3">
            <a:extLst>
              <a:ext uri="{FF2B5EF4-FFF2-40B4-BE49-F238E27FC236}">
                <a16:creationId xmlns:a16="http://schemas.microsoft.com/office/drawing/2014/main" id="{592DEEB2-A3DF-87DD-B957-EBC1DFA47834}"/>
              </a:ext>
            </a:extLst>
          </p:cNvPr>
          <p:cNvSpPr/>
          <p:nvPr/>
        </p:nvSpPr>
        <p:spPr>
          <a:xfrm>
            <a:off x="3267188" y="2203193"/>
            <a:ext cx="2190749" cy="530483"/>
          </a:xfrm>
          <a:prstGeom prst="borderCallout1">
            <a:avLst>
              <a:gd name="adj1" fmla="val 18750"/>
              <a:gd name="adj2" fmla="val -586"/>
              <a:gd name="adj3" fmla="val 26913"/>
              <a:gd name="adj4" fmla="val 137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b="0">
                <a:latin typeface="Open Sans" panose="020B0606030504020204" pitchFamily="34" charset="0"/>
                <a:ea typeface="Open Sans" panose="020B0606030504020204" pitchFamily="34" charset="0"/>
                <a:cs typeface="Open Sans" panose="020B0606030504020204" pitchFamily="34" charset="0"/>
              </a:rPr>
              <a:t>Hallway looks beautiful</a:t>
            </a:r>
            <a:endParaRPr lang="en-IN" sz="1600"/>
          </a:p>
        </p:txBody>
      </p:sp>
      <p:sp>
        <p:nvSpPr>
          <p:cNvPr id="5" name="Callout: Line 4">
            <a:extLst>
              <a:ext uri="{FF2B5EF4-FFF2-40B4-BE49-F238E27FC236}">
                <a16:creationId xmlns:a16="http://schemas.microsoft.com/office/drawing/2014/main" id="{0D2AD958-1A72-5F94-DD43-65255C617B05}"/>
              </a:ext>
            </a:extLst>
          </p:cNvPr>
          <p:cNvSpPr/>
          <p:nvPr/>
        </p:nvSpPr>
        <p:spPr>
          <a:xfrm>
            <a:off x="3267189" y="2953699"/>
            <a:ext cx="2190749" cy="315311"/>
          </a:xfrm>
          <a:prstGeom prst="borderCallout1">
            <a:avLst>
              <a:gd name="adj1" fmla="val 18750"/>
              <a:gd name="adj2" fmla="val -586"/>
              <a:gd name="adj3" fmla="val 27917"/>
              <a:gd name="adj4" fmla="val 50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Clean and Safe</a:t>
            </a:r>
            <a:endParaRPr lang="en-IN" sz="1600"/>
          </a:p>
        </p:txBody>
      </p:sp>
      <p:sp>
        <p:nvSpPr>
          <p:cNvPr id="6" name="Callout: Line 5">
            <a:extLst>
              <a:ext uri="{FF2B5EF4-FFF2-40B4-BE49-F238E27FC236}">
                <a16:creationId xmlns:a16="http://schemas.microsoft.com/office/drawing/2014/main" id="{D024C462-9CD9-7032-2A2B-28D9B210481E}"/>
              </a:ext>
            </a:extLst>
          </p:cNvPr>
          <p:cNvSpPr/>
          <p:nvPr/>
        </p:nvSpPr>
        <p:spPr>
          <a:xfrm>
            <a:off x="3267189" y="3469809"/>
            <a:ext cx="2190749" cy="315311"/>
          </a:xfrm>
          <a:prstGeom prst="borderCallout1">
            <a:avLst>
              <a:gd name="adj1" fmla="val 18750"/>
              <a:gd name="adj2" fmla="val -586"/>
              <a:gd name="adj3" fmla="val 28950"/>
              <a:gd name="adj4" fmla="val 1036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Long lasting protection </a:t>
            </a:r>
            <a:endParaRPr lang="en-IN" sz="1600"/>
          </a:p>
        </p:txBody>
      </p:sp>
      <p:pic>
        <p:nvPicPr>
          <p:cNvPr id="7" name="Picture 6">
            <a:extLst>
              <a:ext uri="{FF2B5EF4-FFF2-40B4-BE49-F238E27FC236}">
                <a16:creationId xmlns:a16="http://schemas.microsoft.com/office/drawing/2014/main" id="{B07CBC23-C65C-CDE3-9A73-D6B9BCFF1EEA}"/>
              </a:ext>
            </a:extLst>
          </p:cNvPr>
          <p:cNvPicPr>
            <a:picLocks noChangeAspect="1"/>
          </p:cNvPicPr>
          <p:nvPr/>
        </p:nvPicPr>
        <p:blipFill>
          <a:blip r:embed="rId4"/>
          <a:srcRect/>
          <a:stretch/>
        </p:blipFill>
        <p:spPr>
          <a:xfrm>
            <a:off x="396646" y="2953699"/>
            <a:ext cx="1328305" cy="1853450"/>
          </a:xfrm>
          <a:prstGeom prst="rect">
            <a:avLst/>
          </a:prstGeom>
          <a:effectLst>
            <a:outerShdw blurRad="76200" dist="495300" dir="19860000" sy="23000" kx="-1200000" algn="bl" rotWithShape="0">
              <a:prstClr val="black">
                <a:alpha val="20000"/>
              </a:prstClr>
            </a:outerShdw>
          </a:effectLst>
        </p:spPr>
      </p:pic>
      <p:pic>
        <p:nvPicPr>
          <p:cNvPr id="31746" name="Picture 2">
            <a:extLst>
              <a:ext uri="{FF2B5EF4-FFF2-40B4-BE49-F238E27FC236}">
                <a16:creationId xmlns:a16="http://schemas.microsoft.com/office/drawing/2014/main" id="{B2912047-EDB9-F5A2-5DC5-7DFCAFAABE5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63999" y="611734"/>
            <a:ext cx="6855579" cy="4570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4688330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Free photo haunted house and bicycle background">
            <a:extLst>
              <a:ext uri="{FF2B5EF4-FFF2-40B4-BE49-F238E27FC236}">
                <a16:creationId xmlns:a16="http://schemas.microsoft.com/office/drawing/2014/main" id="{477366CC-F3F7-E3AB-E2D1-2E26F26C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64E41A-A84D-7430-A028-08A8FF810E48}"/>
              </a:ext>
            </a:extLst>
          </p:cNvPr>
          <p:cNvSpPr txBox="1"/>
          <p:nvPr/>
        </p:nvSpPr>
        <p:spPr>
          <a:xfrm>
            <a:off x="160528" y="186357"/>
            <a:ext cx="6372224" cy="369332"/>
          </a:xfrm>
          <a:prstGeom prst="rect">
            <a:avLst/>
          </a:prstGeom>
          <a:noFill/>
        </p:spPr>
        <p:txBody>
          <a:bodyPr wrap="square">
            <a:spAutoFit/>
          </a:bodyPr>
          <a:lstStyle/>
          <a:p>
            <a:r>
              <a:rPr lang="en-US">
                <a:solidFill>
                  <a:schemeClr val="bg1"/>
                </a:solidFill>
              </a:rPr>
              <a:t>Overall Problem Statement</a:t>
            </a:r>
          </a:p>
        </p:txBody>
      </p:sp>
      <p:sp>
        <p:nvSpPr>
          <p:cNvPr id="15" name="Rectangle: Rounded Corners 14">
            <a:extLst>
              <a:ext uri="{FF2B5EF4-FFF2-40B4-BE49-F238E27FC236}">
                <a16:creationId xmlns:a16="http://schemas.microsoft.com/office/drawing/2014/main" id="{C40C2595-B344-EAC2-4878-63836389A2B1}"/>
              </a:ext>
            </a:extLst>
          </p:cNvPr>
          <p:cNvSpPr/>
          <p:nvPr/>
        </p:nvSpPr>
        <p:spPr>
          <a:xfrm>
            <a:off x="-50800" y="2130226"/>
            <a:ext cx="9245600" cy="2992235"/>
          </a:xfrm>
          <a:prstGeom prst="roundRect">
            <a:avLst>
              <a:gd name="adj" fmla="val 0"/>
            </a:avLst>
          </a:prstGeom>
          <a:solidFill>
            <a:srgbClr val="BDD7D4">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10" name="Picture 9">
            <a:extLst>
              <a:ext uri="{FF2B5EF4-FFF2-40B4-BE49-F238E27FC236}">
                <a16:creationId xmlns:a16="http://schemas.microsoft.com/office/drawing/2014/main" id="{3DB126BC-B992-15BA-E32F-0C66A7EFC508}"/>
              </a:ext>
            </a:extLst>
          </p:cNvPr>
          <p:cNvPicPr>
            <a:picLocks noChangeAspect="1"/>
          </p:cNvPicPr>
          <p:nvPr/>
        </p:nvPicPr>
        <p:blipFill>
          <a:blip r:embed="rId4">
            <a:duotone>
              <a:schemeClr val="bg2">
                <a:shade val="45000"/>
                <a:satMod val="135000"/>
              </a:schemeClr>
              <a:prstClr val="white"/>
            </a:duotone>
          </a:blip>
          <a:srcRect/>
          <a:stretch/>
        </p:blipFill>
        <p:spPr>
          <a:xfrm>
            <a:off x="-59440" y="2724981"/>
            <a:ext cx="1725732" cy="2408000"/>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02B280BB-6611-353B-21FB-66A463060956}"/>
              </a:ext>
            </a:extLst>
          </p:cNvPr>
          <p:cNvPicPr>
            <a:picLocks noChangeAspect="1"/>
          </p:cNvPicPr>
          <p:nvPr/>
        </p:nvPicPr>
        <p:blipFill rotWithShape="1">
          <a:blip r:embed="rId5"/>
          <a:srcRect t="5286" b="5286"/>
          <a:stretch/>
        </p:blipFill>
        <p:spPr>
          <a:xfrm>
            <a:off x="1322547" y="2439761"/>
            <a:ext cx="2102104" cy="2631800"/>
          </a:xfrm>
          <a:prstGeom prst="rect">
            <a:avLst/>
          </a:prstGeom>
          <a:effectLst>
            <a:outerShdw blurRad="76200" dir="13500000" sy="23000" kx="1200000" algn="br" rotWithShape="0">
              <a:prstClr val="black">
                <a:alpha val="20000"/>
              </a:prstClr>
            </a:outerShdw>
          </a:effectLst>
        </p:spPr>
      </p:pic>
      <p:pic>
        <p:nvPicPr>
          <p:cNvPr id="12" name="Picture 11">
            <a:extLst>
              <a:ext uri="{FF2B5EF4-FFF2-40B4-BE49-F238E27FC236}">
                <a16:creationId xmlns:a16="http://schemas.microsoft.com/office/drawing/2014/main" id="{5D16878A-7C0A-EAD3-3388-FADE5B5C6B22}"/>
              </a:ext>
            </a:extLst>
          </p:cNvPr>
          <p:cNvPicPr>
            <a:picLocks noChangeAspect="1" noChangeArrowheads="1"/>
          </p:cNvPicPr>
          <p:nvPr/>
        </p:nvPicPr>
        <p:blipFill rotWithShape="1">
          <a:blip r:embed="rId6"/>
          <a:srcRect l="7068" t="8945" r="9171" b="9613"/>
          <a:stretch/>
        </p:blipFill>
        <p:spPr bwMode="auto">
          <a:xfrm>
            <a:off x="3201902" y="2324415"/>
            <a:ext cx="1938515" cy="263180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AA83A26-A89D-91EA-5E9C-F1E817E2E3C8}"/>
              </a:ext>
            </a:extLst>
          </p:cNvPr>
          <p:cNvPicPr>
            <a:picLocks noChangeAspect="1" noChangeArrowheads="1"/>
          </p:cNvPicPr>
          <p:nvPr/>
        </p:nvPicPr>
        <p:blipFill>
          <a:blip r:embed="rId7"/>
          <a:srcRect l="5094" r="5094"/>
          <a:stretch/>
        </p:blipFill>
        <p:spPr bwMode="auto">
          <a:xfrm>
            <a:off x="7019772" y="2284506"/>
            <a:ext cx="2048358" cy="2837955"/>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9F3CB50-20F7-C025-C5E5-E814FFD97C3F}"/>
              </a:ext>
            </a:extLst>
          </p:cNvPr>
          <p:cNvPicPr>
            <a:picLocks noChangeAspect="1" noChangeArrowheads="1"/>
          </p:cNvPicPr>
          <p:nvPr/>
        </p:nvPicPr>
        <p:blipFill rotWithShape="1">
          <a:blip r:embed="rId8"/>
          <a:srcRect l="11390" t="2645" r="11388" b="9916"/>
          <a:stretch/>
        </p:blipFill>
        <p:spPr bwMode="auto">
          <a:xfrm>
            <a:off x="5016013" y="2715849"/>
            <a:ext cx="2302384" cy="2298039"/>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EA5D9FC8-791B-A6FE-2A83-8CC7BF84F878}"/>
              </a:ext>
            </a:extLst>
          </p:cNvPr>
          <p:cNvSpPr/>
          <p:nvPr/>
        </p:nvSpPr>
        <p:spPr>
          <a:xfrm>
            <a:off x="-43543" y="21039"/>
            <a:ext cx="9245600" cy="2109187"/>
          </a:xfrm>
          <a:prstGeom prst="roundRect">
            <a:avLst>
              <a:gd name="adj" fmla="val 0"/>
            </a:avLst>
          </a:prstGeom>
          <a:solidFill>
            <a:schemeClr val="accent6">
              <a:lumMod val="20000"/>
              <a:lumOff val="80000"/>
              <a:alpha val="67843"/>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 name="L-Shape 1">
            <a:extLst>
              <a:ext uri="{FF2B5EF4-FFF2-40B4-BE49-F238E27FC236}">
                <a16:creationId xmlns:a16="http://schemas.microsoft.com/office/drawing/2014/main" id="{5CDFAB28-D1D2-4014-D29E-6C69DB18E83B}"/>
              </a:ext>
            </a:extLst>
          </p:cNvPr>
          <p:cNvSpPr/>
          <p:nvPr/>
        </p:nvSpPr>
        <p:spPr>
          <a:xfrm rot="19416700">
            <a:off x="451306" y="2789391"/>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16899443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FDC1455-7B65-F84B-779E-F3E49227B0B2}"/>
              </a:ext>
            </a:extLst>
          </p:cNvPr>
          <p:cNvPicPr>
            <a:picLocks noChangeAspect="1"/>
          </p:cNvPicPr>
          <p:nvPr/>
        </p:nvPicPr>
        <p:blipFill rotWithShape="1">
          <a:blip r:embed="rId3"/>
          <a:srcRect t="15739" b="-4975"/>
          <a:stretch/>
        </p:blipFill>
        <p:spPr>
          <a:xfrm>
            <a:off x="-23107" y="1"/>
            <a:ext cx="9190213" cy="5467351"/>
          </a:xfrm>
          <a:prstGeom prst="rect">
            <a:avLst/>
          </a:prstGeom>
        </p:spPr>
      </p:pic>
      <p:sp>
        <p:nvSpPr>
          <p:cNvPr id="3" name="TextBox 2">
            <a:extLst>
              <a:ext uri="{FF2B5EF4-FFF2-40B4-BE49-F238E27FC236}">
                <a16:creationId xmlns:a16="http://schemas.microsoft.com/office/drawing/2014/main" id="{11BB7C5E-5F9A-8BAA-EF42-21065108D738}"/>
              </a:ext>
            </a:extLst>
          </p:cNvPr>
          <p:cNvSpPr txBox="1"/>
          <p:nvPr/>
        </p:nvSpPr>
        <p:spPr>
          <a:xfrm>
            <a:off x="271464" y="139185"/>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85DED006-17EA-118E-01F3-378C9CDC5343}"/>
              </a:ext>
            </a:extLst>
          </p:cNvPr>
          <p:cNvSpPr txBox="1"/>
          <p:nvPr/>
        </p:nvSpPr>
        <p:spPr>
          <a:xfrm>
            <a:off x="423921" y="957972"/>
            <a:ext cx="3757613"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b="1"/>
              <a:t>Dulux Inspire Interior – Smooth Sheen</a:t>
            </a:r>
          </a:p>
        </p:txBody>
      </p:sp>
      <p:sp>
        <p:nvSpPr>
          <p:cNvPr id="6" name="Callout: Line 5">
            <a:extLst>
              <a:ext uri="{FF2B5EF4-FFF2-40B4-BE49-F238E27FC236}">
                <a16:creationId xmlns:a16="http://schemas.microsoft.com/office/drawing/2014/main" id="{5E9FA391-7DEE-A91C-6648-285191FB8CDD}"/>
              </a:ext>
            </a:extLst>
          </p:cNvPr>
          <p:cNvSpPr/>
          <p:nvPr/>
        </p:nvSpPr>
        <p:spPr>
          <a:xfrm>
            <a:off x="3267188" y="2203193"/>
            <a:ext cx="2190749" cy="530483"/>
          </a:xfrm>
          <a:prstGeom prst="borderCallout1">
            <a:avLst>
              <a:gd name="adj1" fmla="val 18750"/>
              <a:gd name="adj2" fmla="val -586"/>
              <a:gd name="adj3" fmla="val 62225"/>
              <a:gd name="adj4" fmla="val -4007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ChromaBrite technology </a:t>
            </a:r>
            <a:endParaRPr lang="en-IN" sz="1600"/>
          </a:p>
        </p:txBody>
      </p:sp>
      <p:sp>
        <p:nvSpPr>
          <p:cNvPr id="7" name="Callout: Line 6">
            <a:extLst>
              <a:ext uri="{FF2B5EF4-FFF2-40B4-BE49-F238E27FC236}">
                <a16:creationId xmlns:a16="http://schemas.microsoft.com/office/drawing/2014/main" id="{0D4AA892-7BB8-CEA2-57A5-C601CDC3570D}"/>
              </a:ext>
            </a:extLst>
          </p:cNvPr>
          <p:cNvSpPr/>
          <p:nvPr/>
        </p:nvSpPr>
        <p:spPr>
          <a:xfrm>
            <a:off x="3267189" y="2953699"/>
            <a:ext cx="2190749" cy="315311"/>
          </a:xfrm>
          <a:prstGeom prst="borderCallout1">
            <a:avLst>
              <a:gd name="adj1" fmla="val 18750"/>
              <a:gd name="adj2" fmla="val -586"/>
              <a:gd name="adj3" fmla="val 85313"/>
              <a:gd name="adj4" fmla="val -3659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Mid Sheen finish</a:t>
            </a:r>
            <a:endParaRPr lang="en-IN" sz="1600"/>
          </a:p>
        </p:txBody>
      </p:sp>
      <p:sp>
        <p:nvSpPr>
          <p:cNvPr id="8" name="Callout: Line 7">
            <a:extLst>
              <a:ext uri="{FF2B5EF4-FFF2-40B4-BE49-F238E27FC236}">
                <a16:creationId xmlns:a16="http://schemas.microsoft.com/office/drawing/2014/main" id="{604CF9A3-B7F5-8601-CB3B-9579DBB522D1}"/>
              </a:ext>
            </a:extLst>
          </p:cNvPr>
          <p:cNvSpPr/>
          <p:nvPr/>
        </p:nvSpPr>
        <p:spPr>
          <a:xfrm>
            <a:off x="3267189" y="3469809"/>
            <a:ext cx="2190749" cy="315311"/>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Long lasting protection </a:t>
            </a:r>
            <a:endParaRPr lang="en-IN" sz="1600"/>
          </a:p>
        </p:txBody>
      </p:sp>
      <p:pic>
        <p:nvPicPr>
          <p:cNvPr id="10" name="Picture 9">
            <a:extLst>
              <a:ext uri="{FF2B5EF4-FFF2-40B4-BE49-F238E27FC236}">
                <a16:creationId xmlns:a16="http://schemas.microsoft.com/office/drawing/2014/main" id="{B58F9656-FDBD-EAB1-89FD-5910E907232B}"/>
              </a:ext>
            </a:extLst>
          </p:cNvPr>
          <p:cNvPicPr>
            <a:picLocks noChangeAspect="1"/>
          </p:cNvPicPr>
          <p:nvPr/>
        </p:nvPicPr>
        <p:blipFill rotWithShape="1">
          <a:blip r:embed="rId4"/>
          <a:srcRect t="5286" b="5286"/>
          <a:stretch/>
        </p:blipFill>
        <p:spPr>
          <a:xfrm>
            <a:off x="655545" y="2143368"/>
            <a:ext cx="2040031" cy="2554086"/>
          </a:xfrm>
          <a:prstGeom prst="rect">
            <a:avLst/>
          </a:prstGeom>
          <a:effectLst>
            <a:outerShdw blurRad="76200" dist="495300" dir="19860000" sy="23000" kx="-1200000" algn="bl" rotWithShape="0">
              <a:prstClr val="black">
                <a:alpha val="20000"/>
              </a:prstClr>
            </a:outerShdw>
          </a:effectLst>
        </p:spPr>
      </p:pic>
      <p:pic>
        <p:nvPicPr>
          <p:cNvPr id="11" name="Picture 10">
            <a:extLst>
              <a:ext uri="{FF2B5EF4-FFF2-40B4-BE49-F238E27FC236}">
                <a16:creationId xmlns:a16="http://schemas.microsoft.com/office/drawing/2014/main" id="{FB18AC05-3B37-4786-4F58-56A92C5EBD08}"/>
              </a:ext>
            </a:extLst>
          </p:cNvPr>
          <p:cNvPicPr>
            <a:picLocks noChangeAspect="1"/>
          </p:cNvPicPr>
          <p:nvPr/>
        </p:nvPicPr>
        <p:blipFill>
          <a:blip r:embed="rId5"/>
          <a:stretch>
            <a:fillRect/>
          </a:stretch>
        </p:blipFill>
        <p:spPr>
          <a:xfrm>
            <a:off x="3919593" y="1120900"/>
            <a:ext cx="885938" cy="981894"/>
          </a:xfrm>
          <a:prstGeom prst="rect">
            <a:avLst/>
          </a:prstGeom>
        </p:spPr>
      </p:pic>
    </p:spTree>
    <p:extLst>
      <p:ext uri="{BB962C8B-B14F-4D97-AF65-F5344CB8AC3E}">
        <p14:creationId xmlns:p14="http://schemas.microsoft.com/office/powerpoint/2010/main" val="34289434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descr="Beautiful view of the interior of an old abandoned building">
            <a:extLst>
              <a:ext uri="{FF2B5EF4-FFF2-40B4-BE49-F238E27FC236}">
                <a16:creationId xmlns:a16="http://schemas.microsoft.com/office/drawing/2014/main" id="{01330EFD-CDD0-CF76-6B7B-B0569AF92F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4" y="0"/>
            <a:ext cx="9147248"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Diagonal Corners Rounded 1">
            <a:extLst>
              <a:ext uri="{FF2B5EF4-FFF2-40B4-BE49-F238E27FC236}">
                <a16:creationId xmlns:a16="http://schemas.microsoft.com/office/drawing/2014/main" id="{3222464A-0749-68C2-611E-AB3E1A134F44}"/>
              </a:ext>
            </a:extLst>
          </p:cNvPr>
          <p:cNvSpPr/>
          <p:nvPr/>
        </p:nvSpPr>
        <p:spPr>
          <a:xfrm flipH="1">
            <a:off x="437054" y="405091"/>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Living Room</a:t>
            </a:r>
          </a:p>
        </p:txBody>
      </p:sp>
      <p:sp>
        <p:nvSpPr>
          <p:cNvPr id="3" name="Rectangle: Rounded Corners 2">
            <a:extLst>
              <a:ext uri="{FF2B5EF4-FFF2-40B4-BE49-F238E27FC236}">
                <a16:creationId xmlns:a16="http://schemas.microsoft.com/office/drawing/2014/main" id="{EC91815F-D302-D5E8-189C-E066500975B0}"/>
              </a:ext>
            </a:extLst>
          </p:cNvPr>
          <p:cNvSpPr/>
          <p:nvPr/>
        </p:nvSpPr>
        <p:spPr>
          <a:xfrm>
            <a:off x="307417" y="261734"/>
            <a:ext cx="1400175" cy="1419225"/>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pic>
        <p:nvPicPr>
          <p:cNvPr id="4" name="Picture 2" descr="Free photo medium shot smiley friends wearing trucker hats">
            <a:extLst>
              <a:ext uri="{FF2B5EF4-FFF2-40B4-BE49-F238E27FC236}">
                <a16:creationId xmlns:a16="http://schemas.microsoft.com/office/drawing/2014/main" id="{7B630705-C100-3FF7-40AE-7C6832BC47A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059" r="39261"/>
          <a:stretch/>
        </p:blipFill>
        <p:spPr bwMode="auto">
          <a:xfrm>
            <a:off x="7590115" y="1355944"/>
            <a:ext cx="1308441" cy="3739753"/>
          </a:xfrm>
          <a:prstGeom prst="rect">
            <a:avLst/>
          </a:prstGeom>
          <a:noFill/>
          <a:extLst>
            <a:ext uri="{909E8E84-426E-40DD-AFC4-6F175D3DCCD1}">
              <a14:hiddenFill xmlns:a14="http://schemas.microsoft.com/office/drawing/2010/main">
                <a:solidFill>
                  <a:srgbClr val="FFFFFF"/>
                </a:solidFill>
              </a14:hiddenFill>
            </a:ext>
          </a:extLst>
        </p:spPr>
      </p:pic>
      <p:sp>
        <p:nvSpPr>
          <p:cNvPr id="5" name="Callout: Line 4">
            <a:extLst>
              <a:ext uri="{FF2B5EF4-FFF2-40B4-BE49-F238E27FC236}">
                <a16:creationId xmlns:a16="http://schemas.microsoft.com/office/drawing/2014/main" id="{9F0B7A44-7FA8-B458-5FA5-95C3D6F5EA6D}"/>
              </a:ext>
            </a:extLst>
          </p:cNvPr>
          <p:cNvSpPr/>
          <p:nvPr/>
        </p:nvSpPr>
        <p:spPr>
          <a:xfrm>
            <a:off x="4188527" y="3132453"/>
            <a:ext cx="2190749" cy="544244"/>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Click the puzzle icon to see the </a:t>
            </a:r>
            <a:endParaRPr lang="en-IN" sz="1600"/>
          </a:p>
        </p:txBody>
      </p:sp>
      <p:pic>
        <p:nvPicPr>
          <p:cNvPr id="6" name="Picture 2">
            <a:extLst>
              <a:ext uri="{FF2B5EF4-FFF2-40B4-BE49-F238E27FC236}">
                <a16:creationId xmlns:a16="http://schemas.microsoft.com/office/drawing/2014/main" id="{DA9A2F11-FB1B-063F-2F54-AEDAA1F1113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3451" y="528693"/>
            <a:ext cx="1342964" cy="1310209"/>
          </a:xfrm>
          <a:prstGeom prst="rect">
            <a:avLst/>
          </a:prstGeom>
          <a:solidFill>
            <a:schemeClr val="accent4">
              <a:lumMod val="60000"/>
              <a:lumOff val="40000"/>
            </a:schemeClr>
          </a:solidFill>
        </p:spPr>
      </p:pic>
      <p:sp>
        <p:nvSpPr>
          <p:cNvPr id="7" name="Thought Bubble: Cloud 6">
            <a:extLst>
              <a:ext uri="{FF2B5EF4-FFF2-40B4-BE49-F238E27FC236}">
                <a16:creationId xmlns:a16="http://schemas.microsoft.com/office/drawing/2014/main" id="{374D04DC-E77A-D368-BEDB-30AF72627A8F}"/>
              </a:ext>
            </a:extLst>
          </p:cNvPr>
          <p:cNvSpPr/>
          <p:nvPr/>
        </p:nvSpPr>
        <p:spPr>
          <a:xfrm>
            <a:off x="4188527" y="1019175"/>
            <a:ext cx="2591767" cy="1552575"/>
          </a:xfrm>
          <a:prstGeom prst="cloudCallout">
            <a:avLst>
              <a:gd name="adj1" fmla="val 83687"/>
              <a:gd name="adj2" fmla="val 5022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200">
                <a:latin typeface="Colour Sans" panose="02000503030000020004" pitchFamily="2" charset="0"/>
              </a:rPr>
              <a:t>Living room is always occupied. It needs to be bright, clean and inviting so people are happy spending time in it.</a:t>
            </a:r>
            <a:endParaRPr lang="en-IN" sz="1200" err="1"/>
          </a:p>
        </p:txBody>
      </p:sp>
      <p:sp>
        <p:nvSpPr>
          <p:cNvPr id="8" name="Star: 10 Points 7">
            <a:extLst>
              <a:ext uri="{FF2B5EF4-FFF2-40B4-BE49-F238E27FC236}">
                <a16:creationId xmlns:a16="http://schemas.microsoft.com/office/drawing/2014/main" id="{FD5D884C-A433-AF51-83AA-63AC6B3B5CDE}"/>
              </a:ext>
            </a:extLst>
          </p:cNvPr>
          <p:cNvSpPr/>
          <p:nvPr/>
        </p:nvSpPr>
        <p:spPr>
          <a:xfrm>
            <a:off x="6434987" y="175672"/>
            <a:ext cx="391885" cy="458838"/>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1</a:t>
            </a:r>
          </a:p>
        </p:txBody>
      </p:sp>
      <p:sp>
        <p:nvSpPr>
          <p:cNvPr id="9" name="Star: 10 Points 8">
            <a:extLst>
              <a:ext uri="{FF2B5EF4-FFF2-40B4-BE49-F238E27FC236}">
                <a16:creationId xmlns:a16="http://schemas.microsoft.com/office/drawing/2014/main" id="{709E2A3F-69F3-2528-873B-BB868B90B1C0}"/>
              </a:ext>
            </a:extLst>
          </p:cNvPr>
          <p:cNvSpPr/>
          <p:nvPr/>
        </p:nvSpPr>
        <p:spPr>
          <a:xfrm>
            <a:off x="3875347" y="1009172"/>
            <a:ext cx="391885" cy="458838"/>
          </a:xfrm>
          <a:prstGeom prst="star10">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2</a:t>
            </a:r>
          </a:p>
        </p:txBody>
      </p:sp>
    </p:spTree>
    <p:extLst>
      <p:ext uri="{BB962C8B-B14F-4D97-AF65-F5344CB8AC3E}">
        <p14:creationId xmlns:p14="http://schemas.microsoft.com/office/powerpoint/2010/main" val="325205243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DA08F9C-7F47-1602-E4CB-378B2A3BF806}"/>
              </a:ext>
            </a:extLst>
          </p:cNvPr>
          <p:cNvPicPr>
            <a:picLocks noChangeAspect="1"/>
          </p:cNvPicPr>
          <p:nvPr/>
        </p:nvPicPr>
        <p:blipFill>
          <a:blip r:embed="rId3"/>
          <a:stretch>
            <a:fillRect/>
          </a:stretch>
        </p:blipFill>
        <p:spPr>
          <a:xfrm>
            <a:off x="107118" y="0"/>
            <a:ext cx="9036881" cy="508521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3" name="Picture 2">
            <a:extLst>
              <a:ext uri="{FF2B5EF4-FFF2-40B4-BE49-F238E27FC236}">
                <a16:creationId xmlns:a16="http://schemas.microsoft.com/office/drawing/2014/main" id="{821EF3A1-B48D-E64C-4CBB-62A378E5F422}"/>
              </a:ext>
            </a:extLst>
          </p:cNvPr>
          <p:cNvPicPr>
            <a:picLocks noChangeAspect="1"/>
          </p:cNvPicPr>
          <p:nvPr/>
        </p:nvPicPr>
        <p:blipFill>
          <a:blip r:embed="rId4"/>
          <a:stretch>
            <a:fillRect/>
          </a:stretch>
        </p:blipFill>
        <p:spPr>
          <a:xfrm>
            <a:off x="3578161" y="1134044"/>
            <a:ext cx="1297206" cy="1437706"/>
          </a:xfrm>
          <a:prstGeom prst="rect">
            <a:avLst/>
          </a:prstGeom>
        </p:spPr>
      </p:pic>
      <p:pic>
        <p:nvPicPr>
          <p:cNvPr id="5" name="Picture 4">
            <a:extLst>
              <a:ext uri="{FF2B5EF4-FFF2-40B4-BE49-F238E27FC236}">
                <a16:creationId xmlns:a16="http://schemas.microsoft.com/office/drawing/2014/main" id="{32F4EAD8-C03E-CFFD-580A-F259A4DC6B6B}"/>
              </a:ext>
            </a:extLst>
          </p:cNvPr>
          <p:cNvPicPr>
            <a:picLocks noChangeAspect="1"/>
          </p:cNvPicPr>
          <p:nvPr/>
        </p:nvPicPr>
        <p:blipFill>
          <a:blip r:embed="rId5"/>
          <a:stretch>
            <a:fillRect/>
          </a:stretch>
        </p:blipFill>
        <p:spPr>
          <a:xfrm>
            <a:off x="654790" y="418417"/>
            <a:ext cx="2534093" cy="143125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Speech Bubble: Oval 5">
            <a:extLst>
              <a:ext uri="{FF2B5EF4-FFF2-40B4-BE49-F238E27FC236}">
                <a16:creationId xmlns:a16="http://schemas.microsoft.com/office/drawing/2014/main" id="{F156982F-374E-559C-6558-126316732C41}"/>
              </a:ext>
            </a:extLst>
          </p:cNvPr>
          <p:cNvSpPr/>
          <p:nvPr/>
        </p:nvSpPr>
        <p:spPr>
          <a:xfrm>
            <a:off x="603183" y="58287"/>
            <a:ext cx="2110014" cy="924980"/>
          </a:xfrm>
          <a:prstGeom prst="wedgeEllipseCallout">
            <a:avLst>
              <a:gd name="adj1" fmla="val 56250"/>
              <a:gd name="adj2" fmla="val 4545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100"/>
              <a:t>Answer to Bintang's Living room challenge is Dulux Inspire Interior – Smooth Sheen</a:t>
            </a:r>
          </a:p>
        </p:txBody>
      </p:sp>
      <p:pic>
        <p:nvPicPr>
          <p:cNvPr id="7" name="Picture 6">
            <a:extLst>
              <a:ext uri="{FF2B5EF4-FFF2-40B4-BE49-F238E27FC236}">
                <a16:creationId xmlns:a16="http://schemas.microsoft.com/office/drawing/2014/main" id="{42B8F6EF-C43E-39EA-F5E4-6E62900CE41C}"/>
              </a:ext>
            </a:extLst>
          </p:cNvPr>
          <p:cNvPicPr>
            <a:picLocks noChangeAspect="1"/>
          </p:cNvPicPr>
          <p:nvPr/>
        </p:nvPicPr>
        <p:blipFill>
          <a:blip r:embed="rId6"/>
          <a:srcRect/>
          <a:stretch/>
        </p:blipFill>
        <p:spPr>
          <a:xfrm>
            <a:off x="1394544" y="2571750"/>
            <a:ext cx="527293" cy="735758"/>
          </a:xfrm>
          <a:prstGeom prst="rect">
            <a:avLst/>
          </a:prstGeom>
          <a:effectLst>
            <a:outerShdw blurRad="76200" dist="495300" dir="19860000" sy="23000" kx="-1200000" algn="bl" rotWithShape="0">
              <a:prstClr val="black">
                <a:alpha val="20000"/>
              </a:prstClr>
            </a:outerShdw>
          </a:effectLst>
        </p:spPr>
      </p:pic>
      <p:pic>
        <p:nvPicPr>
          <p:cNvPr id="9" name="Picture 8">
            <a:extLst>
              <a:ext uri="{FF2B5EF4-FFF2-40B4-BE49-F238E27FC236}">
                <a16:creationId xmlns:a16="http://schemas.microsoft.com/office/drawing/2014/main" id="{9E23B3A9-C851-5242-B35E-CA3E0D8AFE4D}"/>
              </a:ext>
            </a:extLst>
          </p:cNvPr>
          <p:cNvPicPr>
            <a:picLocks noChangeAspect="1"/>
          </p:cNvPicPr>
          <p:nvPr/>
        </p:nvPicPr>
        <p:blipFill rotWithShape="1">
          <a:blip r:embed="rId7"/>
          <a:srcRect t="5286" b="5286"/>
          <a:stretch/>
        </p:blipFill>
        <p:spPr>
          <a:xfrm>
            <a:off x="449262" y="1953882"/>
            <a:ext cx="2624138" cy="3285379"/>
          </a:xfrm>
          <a:prstGeom prst="rect">
            <a:avLst/>
          </a:prstGeom>
          <a:effectLst>
            <a:outerShdw blurRad="76200" dist="495300" dir="19860000" sy="23000" kx="-1200000" algn="bl" rotWithShape="0">
              <a:prstClr val="black">
                <a:alpha val="20000"/>
              </a:prstClr>
            </a:outerShdw>
          </a:effectLst>
        </p:spPr>
      </p:pic>
      <p:pic>
        <p:nvPicPr>
          <p:cNvPr id="10" name="Picture 9">
            <a:extLst>
              <a:ext uri="{FF2B5EF4-FFF2-40B4-BE49-F238E27FC236}">
                <a16:creationId xmlns:a16="http://schemas.microsoft.com/office/drawing/2014/main" id="{2DA98725-1D7E-49EC-7ED0-50E5AE580EC8}"/>
              </a:ext>
            </a:extLst>
          </p:cNvPr>
          <p:cNvPicPr>
            <a:picLocks noChangeAspect="1"/>
          </p:cNvPicPr>
          <p:nvPr/>
        </p:nvPicPr>
        <p:blipFill rotWithShape="1">
          <a:blip r:embed="rId7"/>
          <a:srcRect t="5286" b="5286"/>
          <a:stretch/>
        </p:blipFill>
        <p:spPr>
          <a:xfrm>
            <a:off x="979608" y="1041554"/>
            <a:ext cx="529236" cy="662595"/>
          </a:xfrm>
          <a:prstGeom prst="rect">
            <a:avLst/>
          </a:prstGeom>
          <a:effectLst>
            <a:outerShdw blurRad="76200" dist="495300" dir="19860000" sy="23000" kx="-1200000" algn="bl" rotWithShape="0">
              <a:prstClr val="black">
                <a:alpha val="20000"/>
              </a:prstClr>
            </a:outerShdw>
          </a:effectLst>
        </p:spPr>
      </p:pic>
    </p:spTree>
    <p:extLst>
      <p:ext uri="{BB962C8B-B14F-4D97-AF65-F5344CB8AC3E}">
        <p14:creationId xmlns:p14="http://schemas.microsoft.com/office/powerpoint/2010/main" val="386787637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2A0CC7AB-6A9C-C716-ECCB-8309D9AF5938}"/>
              </a:ext>
            </a:extLst>
          </p:cNvPr>
          <p:cNvPicPr>
            <a:picLocks noChangeAspect="1"/>
          </p:cNvPicPr>
          <p:nvPr/>
        </p:nvPicPr>
        <p:blipFill rotWithShape="1">
          <a:blip r:embed="rId3"/>
          <a:srcRect l="2208" r="2208"/>
          <a:stretch/>
        </p:blipFill>
        <p:spPr>
          <a:xfrm>
            <a:off x="-23107" y="1"/>
            <a:ext cx="9190213" cy="5467351"/>
          </a:xfrm>
          <a:prstGeom prst="rect">
            <a:avLst/>
          </a:prstGeom>
        </p:spPr>
      </p:pic>
      <p:pic>
        <p:nvPicPr>
          <p:cNvPr id="7" name="Picture 6">
            <a:extLst>
              <a:ext uri="{FF2B5EF4-FFF2-40B4-BE49-F238E27FC236}">
                <a16:creationId xmlns:a16="http://schemas.microsoft.com/office/drawing/2014/main" id="{EB7FF658-2AC4-86D4-E52D-BB30EB6AED51}"/>
              </a:ext>
            </a:extLst>
          </p:cNvPr>
          <p:cNvPicPr>
            <a:picLocks noChangeAspect="1"/>
          </p:cNvPicPr>
          <p:nvPr/>
        </p:nvPicPr>
        <p:blipFill>
          <a:blip r:embed="rId4"/>
          <a:srcRect/>
          <a:stretch/>
        </p:blipFill>
        <p:spPr>
          <a:xfrm>
            <a:off x="-200254" y="3866627"/>
            <a:ext cx="1328305" cy="1853450"/>
          </a:xfrm>
          <a:prstGeom prst="rect">
            <a:avLst/>
          </a:prstGeom>
          <a:effectLst>
            <a:outerShdw blurRad="76200" dist="495300" dir="19860000" sy="23000" kx="-1200000" algn="bl" rotWithShape="0">
              <a:prstClr val="black">
                <a:alpha val="20000"/>
              </a:prstClr>
            </a:outerShdw>
          </a:effectLst>
        </p:spPr>
      </p:pic>
      <p:sp>
        <p:nvSpPr>
          <p:cNvPr id="8" name="TextBox 7">
            <a:extLst>
              <a:ext uri="{FF2B5EF4-FFF2-40B4-BE49-F238E27FC236}">
                <a16:creationId xmlns:a16="http://schemas.microsoft.com/office/drawing/2014/main" id="{30B7E35F-FC63-8CE6-B74B-23B00AA2DCC6}"/>
              </a:ext>
            </a:extLst>
          </p:cNvPr>
          <p:cNvSpPr txBox="1"/>
          <p:nvPr/>
        </p:nvSpPr>
        <p:spPr>
          <a:xfrm>
            <a:off x="160528" y="186357"/>
            <a:ext cx="6372224" cy="369332"/>
          </a:xfrm>
          <a:prstGeom prst="rect">
            <a:avLst/>
          </a:prstGeom>
          <a:noFill/>
        </p:spPr>
        <p:txBody>
          <a:bodyPr wrap="square">
            <a:spAutoFit/>
          </a:bodyPr>
          <a:lstStyle/>
          <a:p>
            <a:r>
              <a:rPr lang="en-US"/>
              <a:t>Features</a:t>
            </a:r>
          </a:p>
        </p:txBody>
      </p:sp>
      <p:sp>
        <p:nvSpPr>
          <p:cNvPr id="9" name="Flowchart: Terminator 8">
            <a:extLst>
              <a:ext uri="{FF2B5EF4-FFF2-40B4-BE49-F238E27FC236}">
                <a16:creationId xmlns:a16="http://schemas.microsoft.com/office/drawing/2014/main" id="{254D18D9-C623-73B4-870A-EBE5202E3510}"/>
              </a:ext>
            </a:extLst>
          </p:cNvPr>
          <p:cNvSpPr/>
          <p:nvPr/>
        </p:nvSpPr>
        <p:spPr>
          <a:xfrm>
            <a:off x="3252451" y="352384"/>
            <a:ext cx="1786702" cy="908864"/>
          </a:xfrm>
          <a:prstGeom prst="flowChartTerminator">
            <a:avLst/>
          </a:prstGeom>
          <a:noFill/>
        </p:spPr>
        <p:txBody>
          <a:bodyPr wrap="square">
            <a:spAutoFit/>
          </a:bodyPr>
          <a:lstStyle/>
          <a:p>
            <a:pPr algn="ctr"/>
            <a:r>
              <a:rPr lang="en-IN">
                <a:solidFill>
                  <a:schemeClr val="bg1"/>
                </a:solidFill>
              </a:rPr>
              <a:t>Coverage: </a:t>
            </a:r>
          </a:p>
          <a:p>
            <a:pPr algn="ctr"/>
            <a:r>
              <a:rPr lang="en-IN">
                <a:solidFill>
                  <a:schemeClr val="bg1"/>
                </a:solidFill>
              </a:rPr>
              <a:t>10-11 mt2/Lt</a:t>
            </a:r>
          </a:p>
        </p:txBody>
      </p:sp>
      <p:sp>
        <p:nvSpPr>
          <p:cNvPr id="19" name="Flowchart: Terminator 18">
            <a:extLst>
              <a:ext uri="{FF2B5EF4-FFF2-40B4-BE49-F238E27FC236}">
                <a16:creationId xmlns:a16="http://schemas.microsoft.com/office/drawing/2014/main" id="{D9AC66F4-8205-736B-631B-BB1E3B107609}"/>
              </a:ext>
            </a:extLst>
          </p:cNvPr>
          <p:cNvSpPr/>
          <p:nvPr/>
        </p:nvSpPr>
        <p:spPr>
          <a:xfrm>
            <a:off x="792013" y="2371577"/>
            <a:ext cx="2239368" cy="908864"/>
          </a:xfrm>
          <a:prstGeom prst="flowChartTerminator">
            <a:avLst/>
          </a:prstGeom>
          <a:noFill/>
        </p:spPr>
        <p:txBody>
          <a:bodyPr wrap="square">
            <a:spAutoFit/>
          </a:bodyPr>
          <a:lstStyle/>
          <a:p>
            <a:pPr algn="ctr"/>
            <a:r>
              <a:rPr lang="en-IN">
                <a:solidFill>
                  <a:schemeClr val="bg1"/>
                </a:solidFill>
              </a:rPr>
              <a:t>1 Ready mix</a:t>
            </a:r>
          </a:p>
          <a:p>
            <a:pPr algn="ctr"/>
            <a:r>
              <a:rPr lang="en-IN">
                <a:solidFill>
                  <a:schemeClr val="bg1"/>
                </a:solidFill>
              </a:rPr>
              <a:t>&gt;2200 shades</a:t>
            </a:r>
          </a:p>
        </p:txBody>
      </p:sp>
      <p:sp>
        <p:nvSpPr>
          <p:cNvPr id="20" name="Flowchart: Terminator 19">
            <a:extLst>
              <a:ext uri="{FF2B5EF4-FFF2-40B4-BE49-F238E27FC236}">
                <a16:creationId xmlns:a16="http://schemas.microsoft.com/office/drawing/2014/main" id="{89602F2F-9700-83F1-FA70-2B1BEF5B88C1}"/>
              </a:ext>
            </a:extLst>
          </p:cNvPr>
          <p:cNvSpPr/>
          <p:nvPr/>
        </p:nvSpPr>
        <p:spPr>
          <a:xfrm>
            <a:off x="3430998" y="2371577"/>
            <a:ext cx="1784330" cy="519351"/>
          </a:xfrm>
          <a:prstGeom prst="flowChartTerminator">
            <a:avLst/>
          </a:prstGeom>
          <a:noFill/>
        </p:spPr>
        <p:txBody>
          <a:bodyPr wrap="square">
            <a:spAutoFit/>
          </a:bodyPr>
          <a:lstStyle/>
          <a:p>
            <a:pPr algn="ctr"/>
            <a:r>
              <a:rPr lang="en-IN">
                <a:solidFill>
                  <a:schemeClr val="bg1"/>
                </a:solidFill>
              </a:rPr>
              <a:t>1L, 5L &amp; 18 L</a:t>
            </a:r>
          </a:p>
        </p:txBody>
      </p:sp>
      <p:sp>
        <p:nvSpPr>
          <p:cNvPr id="21" name="Flowchart: Terminator 20">
            <a:extLst>
              <a:ext uri="{FF2B5EF4-FFF2-40B4-BE49-F238E27FC236}">
                <a16:creationId xmlns:a16="http://schemas.microsoft.com/office/drawing/2014/main" id="{DF78DDC2-906F-A493-5533-9B04F23B9DCA}"/>
              </a:ext>
            </a:extLst>
          </p:cNvPr>
          <p:cNvSpPr/>
          <p:nvPr/>
        </p:nvSpPr>
        <p:spPr>
          <a:xfrm>
            <a:off x="5215328" y="352384"/>
            <a:ext cx="1141001" cy="908864"/>
          </a:xfrm>
          <a:prstGeom prst="flowChartTerminator">
            <a:avLst/>
          </a:prstGeom>
          <a:noFill/>
        </p:spPr>
        <p:txBody>
          <a:bodyPr wrap="square">
            <a:spAutoFit/>
          </a:bodyPr>
          <a:lstStyle/>
          <a:p>
            <a:pPr algn="ctr"/>
            <a:r>
              <a:rPr lang="en-IN">
                <a:solidFill>
                  <a:schemeClr val="bg1"/>
                </a:solidFill>
              </a:rPr>
              <a:t>Good Opacity</a:t>
            </a:r>
          </a:p>
        </p:txBody>
      </p:sp>
      <p:sp>
        <p:nvSpPr>
          <p:cNvPr id="28" name="TextBox 27">
            <a:extLst>
              <a:ext uri="{FF2B5EF4-FFF2-40B4-BE49-F238E27FC236}">
                <a16:creationId xmlns:a16="http://schemas.microsoft.com/office/drawing/2014/main" id="{2A736C64-B2FD-457B-1A77-64886B874EC7}"/>
              </a:ext>
            </a:extLst>
          </p:cNvPr>
          <p:cNvSpPr txBox="1"/>
          <p:nvPr/>
        </p:nvSpPr>
        <p:spPr>
          <a:xfrm>
            <a:off x="463898" y="557379"/>
            <a:ext cx="2895599" cy="369332"/>
          </a:xfrm>
          <a:prstGeom prst="rect">
            <a:avLst/>
          </a:prstGeom>
          <a:noFill/>
        </p:spPr>
        <p:txBody>
          <a:bodyPr wrap="square">
            <a:spAutoFit/>
          </a:bodyPr>
          <a:lstStyle>
            <a:defPPr>
              <a:defRPr lang="nl-NL"/>
            </a:defPPr>
            <a:lvl1pPr algn="ctr">
              <a:defRPr>
                <a:solidFill>
                  <a:schemeClr val="bg1"/>
                </a:solidFill>
              </a:defRPr>
            </a:lvl1pPr>
          </a:lstStyle>
          <a:p>
            <a:r>
              <a:rPr lang="en-IN"/>
              <a:t>Finish: Mid Sheen </a:t>
            </a:r>
          </a:p>
        </p:txBody>
      </p:sp>
      <p:pic>
        <p:nvPicPr>
          <p:cNvPr id="32" name="Picture 31">
            <a:extLst>
              <a:ext uri="{FF2B5EF4-FFF2-40B4-BE49-F238E27FC236}">
                <a16:creationId xmlns:a16="http://schemas.microsoft.com/office/drawing/2014/main" id="{5A6F3196-A4A7-3490-FB64-E097E5AA879C}"/>
              </a:ext>
            </a:extLst>
          </p:cNvPr>
          <p:cNvPicPr>
            <a:picLocks noChangeAspect="1"/>
          </p:cNvPicPr>
          <p:nvPr/>
        </p:nvPicPr>
        <p:blipFill>
          <a:blip r:embed="rId5"/>
          <a:stretch>
            <a:fillRect/>
          </a:stretch>
        </p:blipFill>
        <p:spPr>
          <a:xfrm>
            <a:off x="3865178" y="1109591"/>
            <a:ext cx="706821" cy="706821"/>
          </a:xfrm>
          <a:prstGeom prst="rect">
            <a:avLst/>
          </a:prstGeom>
        </p:spPr>
      </p:pic>
      <p:pic>
        <p:nvPicPr>
          <p:cNvPr id="33" name="Picture 32" descr="A blue and white circles&#10;&#10;Description automatically generated">
            <a:extLst>
              <a:ext uri="{FF2B5EF4-FFF2-40B4-BE49-F238E27FC236}">
                <a16:creationId xmlns:a16="http://schemas.microsoft.com/office/drawing/2014/main" id="{B0322E52-24E1-13B4-35A6-34C4F0D5A374}"/>
              </a:ext>
            </a:extLst>
          </p:cNvPr>
          <p:cNvPicPr>
            <a:picLocks noChangeAspect="1"/>
          </p:cNvPicPr>
          <p:nvPr/>
        </p:nvPicPr>
        <p:blipFill>
          <a:blip r:embed="rId6"/>
          <a:stretch>
            <a:fillRect/>
          </a:stretch>
        </p:blipFill>
        <p:spPr>
          <a:xfrm>
            <a:off x="5416487" y="1103136"/>
            <a:ext cx="738681" cy="738681"/>
          </a:xfrm>
          <a:prstGeom prst="rect">
            <a:avLst/>
          </a:prstGeom>
        </p:spPr>
      </p:pic>
      <p:pic>
        <p:nvPicPr>
          <p:cNvPr id="34" name="Picture 33" descr="A colorful circle with a black background&#10;&#10;Description automatically generated">
            <a:extLst>
              <a:ext uri="{FF2B5EF4-FFF2-40B4-BE49-F238E27FC236}">
                <a16:creationId xmlns:a16="http://schemas.microsoft.com/office/drawing/2014/main" id="{FA52B7DD-13F5-2F31-7C52-310FE4654034}"/>
              </a:ext>
            </a:extLst>
          </p:cNvPr>
          <p:cNvPicPr>
            <a:picLocks noChangeAspect="1"/>
          </p:cNvPicPr>
          <p:nvPr/>
        </p:nvPicPr>
        <p:blipFill>
          <a:blip r:embed="rId7"/>
          <a:stretch>
            <a:fillRect/>
          </a:stretch>
        </p:blipFill>
        <p:spPr>
          <a:xfrm>
            <a:off x="1686168" y="3205770"/>
            <a:ext cx="778751" cy="778751"/>
          </a:xfrm>
          <a:prstGeom prst="rect">
            <a:avLst/>
          </a:prstGeom>
        </p:spPr>
      </p:pic>
      <p:grpSp>
        <p:nvGrpSpPr>
          <p:cNvPr id="35" name="Group 34">
            <a:extLst>
              <a:ext uri="{FF2B5EF4-FFF2-40B4-BE49-F238E27FC236}">
                <a16:creationId xmlns:a16="http://schemas.microsoft.com/office/drawing/2014/main" id="{21437019-838A-A62E-461F-13AEE6B3E991}"/>
              </a:ext>
            </a:extLst>
          </p:cNvPr>
          <p:cNvGrpSpPr/>
          <p:nvPr/>
        </p:nvGrpSpPr>
        <p:grpSpPr>
          <a:xfrm>
            <a:off x="3865375" y="3146770"/>
            <a:ext cx="1104839" cy="964367"/>
            <a:chOff x="3865375" y="3146770"/>
            <a:chExt cx="1104839" cy="964367"/>
          </a:xfrm>
        </p:grpSpPr>
        <p:pic>
          <p:nvPicPr>
            <p:cNvPr id="36" name="Picture 35">
              <a:extLst>
                <a:ext uri="{FF2B5EF4-FFF2-40B4-BE49-F238E27FC236}">
                  <a16:creationId xmlns:a16="http://schemas.microsoft.com/office/drawing/2014/main" id="{E1A1D356-DF73-2DB8-9307-6EB6019D98F0}"/>
                </a:ext>
              </a:extLst>
            </p:cNvPr>
            <p:cNvPicPr>
              <a:picLocks noChangeAspect="1"/>
            </p:cNvPicPr>
            <p:nvPr/>
          </p:nvPicPr>
          <p:blipFill>
            <a:blip r:embed="rId8"/>
            <a:stretch>
              <a:fillRect/>
            </a:stretch>
          </p:blipFill>
          <p:spPr>
            <a:xfrm>
              <a:off x="4239580" y="3146770"/>
              <a:ext cx="360637" cy="360637"/>
            </a:xfrm>
            <a:prstGeom prst="rect">
              <a:avLst/>
            </a:prstGeom>
          </p:spPr>
        </p:pic>
        <p:pic>
          <p:nvPicPr>
            <p:cNvPr id="37" name="Picture 36">
              <a:extLst>
                <a:ext uri="{FF2B5EF4-FFF2-40B4-BE49-F238E27FC236}">
                  <a16:creationId xmlns:a16="http://schemas.microsoft.com/office/drawing/2014/main" id="{91AB7DDB-1154-5BE5-2ED9-4FBF4C33DDD4}"/>
                </a:ext>
              </a:extLst>
            </p:cNvPr>
            <p:cNvPicPr>
              <a:picLocks noChangeAspect="1"/>
            </p:cNvPicPr>
            <p:nvPr/>
          </p:nvPicPr>
          <p:blipFill>
            <a:blip r:embed="rId8"/>
            <a:stretch>
              <a:fillRect/>
            </a:stretch>
          </p:blipFill>
          <p:spPr>
            <a:xfrm>
              <a:off x="3865375" y="3553432"/>
              <a:ext cx="537999" cy="557705"/>
            </a:xfrm>
            <a:prstGeom prst="rect">
              <a:avLst/>
            </a:prstGeom>
          </p:spPr>
        </p:pic>
        <p:pic>
          <p:nvPicPr>
            <p:cNvPr id="38" name="Picture 37" descr="A yellow paint can with red paint on it&#10;&#10;Description automatically generated">
              <a:extLst>
                <a:ext uri="{FF2B5EF4-FFF2-40B4-BE49-F238E27FC236}">
                  <a16:creationId xmlns:a16="http://schemas.microsoft.com/office/drawing/2014/main" id="{03EFFB23-E243-3357-AEC9-58A8C45E8E37}"/>
                </a:ext>
              </a:extLst>
            </p:cNvPr>
            <p:cNvPicPr>
              <a:picLocks noChangeAspect="1"/>
            </p:cNvPicPr>
            <p:nvPr/>
          </p:nvPicPr>
          <p:blipFill>
            <a:blip r:embed="rId8"/>
            <a:stretch>
              <a:fillRect/>
            </a:stretch>
          </p:blipFill>
          <p:spPr>
            <a:xfrm>
              <a:off x="4511042" y="3595145"/>
              <a:ext cx="459172" cy="478878"/>
            </a:xfrm>
            <a:prstGeom prst="rect">
              <a:avLst/>
            </a:prstGeom>
          </p:spPr>
        </p:pic>
      </p:grpSp>
      <p:pic>
        <p:nvPicPr>
          <p:cNvPr id="39" name="Picture 38">
            <a:extLst>
              <a:ext uri="{FF2B5EF4-FFF2-40B4-BE49-F238E27FC236}">
                <a16:creationId xmlns:a16="http://schemas.microsoft.com/office/drawing/2014/main" id="{A1553766-A3D0-EA77-ACA9-5A1C311B11FE}"/>
              </a:ext>
            </a:extLst>
          </p:cNvPr>
          <p:cNvPicPr>
            <a:picLocks noChangeAspect="1"/>
          </p:cNvPicPr>
          <p:nvPr/>
        </p:nvPicPr>
        <p:blipFill>
          <a:blip r:embed="rId9"/>
          <a:stretch>
            <a:fillRect/>
          </a:stretch>
        </p:blipFill>
        <p:spPr>
          <a:xfrm>
            <a:off x="1612785" y="1109591"/>
            <a:ext cx="525710" cy="525710"/>
          </a:xfrm>
          <a:prstGeom prst="rect">
            <a:avLst/>
          </a:prstGeom>
        </p:spPr>
      </p:pic>
      <p:pic>
        <p:nvPicPr>
          <p:cNvPr id="40" name="Picture 39">
            <a:extLst>
              <a:ext uri="{FF2B5EF4-FFF2-40B4-BE49-F238E27FC236}">
                <a16:creationId xmlns:a16="http://schemas.microsoft.com/office/drawing/2014/main" id="{B6A9B3D3-4371-EC55-BD8B-0BA6C7F88E8D}"/>
              </a:ext>
            </a:extLst>
          </p:cNvPr>
          <p:cNvPicPr>
            <a:picLocks noChangeAspect="1"/>
          </p:cNvPicPr>
          <p:nvPr/>
        </p:nvPicPr>
        <p:blipFill rotWithShape="1">
          <a:blip r:embed="rId10"/>
          <a:srcRect t="5286" b="5286"/>
          <a:stretch/>
        </p:blipFill>
        <p:spPr>
          <a:xfrm>
            <a:off x="-200254" y="3866627"/>
            <a:ext cx="1404938" cy="1758960"/>
          </a:xfrm>
          <a:prstGeom prst="rect">
            <a:avLst/>
          </a:prstGeom>
          <a:effectLst>
            <a:outerShdw blurRad="76200" dist="495300" dir="19860000" sy="23000" kx="-1200000" algn="bl" rotWithShape="0">
              <a:prstClr val="black">
                <a:alpha val="20000"/>
              </a:prstClr>
            </a:outerShdw>
          </a:effectLst>
        </p:spPr>
      </p:pic>
    </p:spTree>
    <p:extLst>
      <p:ext uri="{BB962C8B-B14F-4D97-AF65-F5344CB8AC3E}">
        <p14:creationId xmlns:p14="http://schemas.microsoft.com/office/powerpoint/2010/main" val="426851904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51B86D4-AF56-E22A-A699-6AA12457E0E5}"/>
              </a:ext>
            </a:extLst>
          </p:cNvPr>
          <p:cNvPicPr>
            <a:picLocks noChangeAspect="1"/>
          </p:cNvPicPr>
          <p:nvPr/>
        </p:nvPicPr>
        <p:blipFill>
          <a:blip r:embed="rId3"/>
          <a:srcRect/>
          <a:stretch/>
        </p:blipFill>
        <p:spPr>
          <a:xfrm>
            <a:off x="722265" y="5259"/>
            <a:ext cx="7699472" cy="5132981"/>
          </a:xfrm>
          <a:prstGeom prst="rect">
            <a:avLst/>
          </a:prstGeom>
        </p:spPr>
      </p:pic>
      <p:sp>
        <p:nvSpPr>
          <p:cNvPr id="2" name="TextBox 1">
            <a:extLst>
              <a:ext uri="{FF2B5EF4-FFF2-40B4-BE49-F238E27FC236}">
                <a16:creationId xmlns:a16="http://schemas.microsoft.com/office/drawing/2014/main" id="{CF5CEF53-86F9-DB49-3D09-EE3B87241852}"/>
              </a:ext>
            </a:extLst>
          </p:cNvPr>
          <p:cNvSpPr txBox="1"/>
          <p:nvPr/>
        </p:nvSpPr>
        <p:spPr>
          <a:xfrm>
            <a:off x="151956" y="114537"/>
            <a:ext cx="7155542" cy="369332"/>
          </a:xfrm>
          <a:prstGeom prst="rect">
            <a:avLst/>
          </a:prstGeom>
          <a:noFill/>
        </p:spPr>
        <p:txBody>
          <a:bodyPr wrap="square">
            <a:spAutoFit/>
          </a:bodyPr>
          <a:lstStyle/>
          <a:p>
            <a:r>
              <a:rPr lang="en-GB"/>
              <a:t>Introduction to scenario</a:t>
            </a:r>
          </a:p>
        </p:txBody>
      </p:sp>
      <p:grpSp>
        <p:nvGrpSpPr>
          <p:cNvPr id="3" name="Group 2">
            <a:extLst>
              <a:ext uri="{FF2B5EF4-FFF2-40B4-BE49-F238E27FC236}">
                <a16:creationId xmlns:a16="http://schemas.microsoft.com/office/drawing/2014/main" id="{318ADAD8-D01E-DB4C-4D63-2ED00931FB4A}"/>
              </a:ext>
            </a:extLst>
          </p:cNvPr>
          <p:cNvGrpSpPr/>
          <p:nvPr/>
        </p:nvGrpSpPr>
        <p:grpSpPr>
          <a:xfrm>
            <a:off x="8144000" y="3057787"/>
            <a:ext cx="1000000" cy="2085714"/>
            <a:chOff x="8144000" y="3981938"/>
            <a:chExt cx="1000000" cy="2085714"/>
          </a:xfrm>
        </p:grpSpPr>
        <p:pic>
          <p:nvPicPr>
            <p:cNvPr id="4" name="Picture 3">
              <a:extLst>
                <a:ext uri="{FF2B5EF4-FFF2-40B4-BE49-F238E27FC236}">
                  <a16:creationId xmlns:a16="http://schemas.microsoft.com/office/drawing/2014/main" id="{3C19627E-963F-B449-3CCE-9D72DFE446FC}"/>
                </a:ext>
              </a:extLst>
            </p:cNvPr>
            <p:cNvPicPr>
              <a:picLocks noChangeAspect="1"/>
            </p:cNvPicPr>
            <p:nvPr/>
          </p:nvPicPr>
          <p:blipFill>
            <a:blip r:embed="rId4"/>
            <a:stretch>
              <a:fillRect/>
            </a:stretch>
          </p:blipFill>
          <p:spPr>
            <a:xfrm>
              <a:off x="8144000" y="3981938"/>
              <a:ext cx="1000000" cy="2085714"/>
            </a:xfrm>
            <a:prstGeom prst="rect">
              <a:avLst/>
            </a:prstGeom>
          </p:spPr>
        </p:pic>
        <p:sp>
          <p:nvSpPr>
            <p:cNvPr id="6" name="Rectangle 5">
              <a:extLst>
                <a:ext uri="{FF2B5EF4-FFF2-40B4-BE49-F238E27FC236}">
                  <a16:creationId xmlns:a16="http://schemas.microsoft.com/office/drawing/2014/main" id="{DA865E24-6D74-E614-0276-DDA212487CF9}"/>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sp>
        <p:nvSpPr>
          <p:cNvPr id="7" name="TextBox 6">
            <a:extLst>
              <a:ext uri="{FF2B5EF4-FFF2-40B4-BE49-F238E27FC236}">
                <a16:creationId xmlns:a16="http://schemas.microsoft.com/office/drawing/2014/main" id="{82F9E041-1E82-75ED-A0DD-8F0E9167F42C}"/>
              </a:ext>
            </a:extLst>
          </p:cNvPr>
          <p:cNvSpPr txBox="1"/>
          <p:nvPr/>
        </p:nvSpPr>
        <p:spPr>
          <a:xfrm>
            <a:off x="4130520" y="3215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 Need to add images of different rooms to slide after family is shown.</a:t>
            </a:r>
            <a:endParaRPr lang="en-IN" sz="1600" b="0"/>
          </a:p>
        </p:txBody>
      </p:sp>
      <p:sp>
        <p:nvSpPr>
          <p:cNvPr id="8" name="TextBox 7">
            <a:extLst>
              <a:ext uri="{FF2B5EF4-FFF2-40B4-BE49-F238E27FC236}">
                <a16:creationId xmlns:a16="http://schemas.microsoft.com/office/drawing/2014/main" id="{116FC6F6-62C8-DE33-D22C-267FB5F70D93}"/>
              </a:ext>
            </a:extLst>
          </p:cNvPr>
          <p:cNvSpPr txBox="1"/>
          <p:nvPr/>
        </p:nvSpPr>
        <p:spPr>
          <a:xfrm>
            <a:off x="4130520" y="705627"/>
            <a:ext cx="4291215" cy="785584"/>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Background changed, pose needs to change in second sentence when audio says Ahmad is confused…</a:t>
            </a:r>
            <a:endParaRPr lang="en-IN" sz="1600" b="0"/>
          </a:p>
        </p:txBody>
      </p:sp>
      <p:pic>
        <p:nvPicPr>
          <p:cNvPr id="1026" name="Picture 2">
            <a:extLst>
              <a:ext uri="{FF2B5EF4-FFF2-40B4-BE49-F238E27FC236}">
                <a16:creationId xmlns:a16="http://schemas.microsoft.com/office/drawing/2014/main" id="{57421BC4-00A2-60B2-80E3-A97EFFC0BD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62753" y="1090766"/>
            <a:ext cx="1527280" cy="405273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6AB2396-A9C0-62E3-92C4-6F59EEDA9BFC}"/>
              </a:ext>
            </a:extLst>
          </p:cNvPr>
          <p:cNvPicPr>
            <a:picLocks noChangeAspect="1"/>
          </p:cNvPicPr>
          <p:nvPr/>
        </p:nvPicPr>
        <p:blipFill>
          <a:blip r:embed="rId6"/>
          <a:srcRect/>
          <a:stretch/>
        </p:blipFill>
        <p:spPr>
          <a:xfrm>
            <a:off x="3760342" y="2455975"/>
            <a:ext cx="2561905" cy="1990476"/>
          </a:xfrm>
          <a:prstGeom prst="rect">
            <a:avLst/>
          </a:prstGeom>
        </p:spPr>
      </p:pic>
      <p:sp>
        <p:nvSpPr>
          <p:cNvPr id="11" name="Rectangle 10">
            <a:extLst>
              <a:ext uri="{FF2B5EF4-FFF2-40B4-BE49-F238E27FC236}">
                <a16:creationId xmlns:a16="http://schemas.microsoft.com/office/drawing/2014/main" id="{B161822A-744D-894F-7BF7-7E6FBB8B8AF5}"/>
              </a:ext>
            </a:extLst>
          </p:cNvPr>
          <p:cNvSpPr/>
          <p:nvPr/>
        </p:nvSpPr>
        <p:spPr>
          <a:xfrm>
            <a:off x="3975932" y="2550086"/>
            <a:ext cx="1917873" cy="507701"/>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IN"/>
              <a:t>Stunning &amp; Colourful walls</a:t>
            </a:r>
          </a:p>
          <a:p>
            <a:pPr algn="l"/>
            <a:endParaRPr lang="en-IN"/>
          </a:p>
        </p:txBody>
      </p:sp>
      <p:sp>
        <p:nvSpPr>
          <p:cNvPr id="12" name="Rectangle 11">
            <a:extLst>
              <a:ext uri="{FF2B5EF4-FFF2-40B4-BE49-F238E27FC236}">
                <a16:creationId xmlns:a16="http://schemas.microsoft.com/office/drawing/2014/main" id="{259C794B-CBAA-1917-D740-9B8D1C3E8E9E}"/>
              </a:ext>
            </a:extLst>
          </p:cNvPr>
          <p:cNvSpPr/>
          <p:nvPr/>
        </p:nvSpPr>
        <p:spPr>
          <a:xfrm>
            <a:off x="3975930" y="3197362"/>
            <a:ext cx="1917873" cy="507701"/>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Reflecting their personality</a:t>
            </a:r>
          </a:p>
        </p:txBody>
      </p:sp>
      <p:sp>
        <p:nvSpPr>
          <p:cNvPr id="13" name="Rectangle 12">
            <a:extLst>
              <a:ext uri="{FF2B5EF4-FFF2-40B4-BE49-F238E27FC236}">
                <a16:creationId xmlns:a16="http://schemas.microsoft.com/office/drawing/2014/main" id="{067AB9B9-FEF3-FDD8-628E-24538235B44E}"/>
              </a:ext>
            </a:extLst>
          </p:cNvPr>
          <p:cNvSpPr/>
          <p:nvPr/>
        </p:nvSpPr>
        <p:spPr>
          <a:xfrm>
            <a:off x="3975930" y="3821906"/>
            <a:ext cx="1917873" cy="507701"/>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Safe and easy to clean </a:t>
            </a:r>
          </a:p>
        </p:txBody>
      </p:sp>
    </p:spTree>
    <p:extLst>
      <p:ext uri="{BB962C8B-B14F-4D97-AF65-F5344CB8AC3E}">
        <p14:creationId xmlns:p14="http://schemas.microsoft.com/office/powerpoint/2010/main" val="38181906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2">
            <a:extLst>
              <a:ext uri="{FF2B5EF4-FFF2-40B4-BE49-F238E27FC236}">
                <a16:creationId xmlns:a16="http://schemas.microsoft.com/office/drawing/2014/main" id="{01330EFD-CDD0-CF76-6B7B-B0569AF92F87}"/>
              </a:ext>
            </a:extLst>
          </p:cNvPr>
          <p:cNvPicPr>
            <a:picLocks noChangeAspect="1" noChangeArrowheads="1"/>
          </p:cNvPicPr>
          <p:nvPr/>
        </p:nvPicPr>
        <p:blipFill rotWithShape="1">
          <a:blip r:embed="rId3"/>
          <a:srcRect b="11796"/>
          <a:stretch/>
        </p:blipFill>
        <p:spPr bwMode="auto">
          <a:xfrm>
            <a:off x="151431" y="1"/>
            <a:ext cx="874712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8FBADA32-70BA-20E9-727F-C845D5324B62}"/>
              </a:ext>
            </a:extLst>
          </p:cNvPr>
          <p:cNvPicPr>
            <a:picLocks noChangeAspect="1"/>
          </p:cNvPicPr>
          <p:nvPr/>
        </p:nvPicPr>
        <p:blipFill rotWithShape="1">
          <a:blip r:embed="rId4"/>
          <a:srcRect t="5286" b="5286"/>
          <a:stretch/>
        </p:blipFill>
        <p:spPr>
          <a:xfrm>
            <a:off x="1863576" y="3460741"/>
            <a:ext cx="1404938" cy="1758960"/>
          </a:xfrm>
          <a:prstGeom prst="rect">
            <a:avLst/>
          </a:prstGeom>
          <a:effectLst>
            <a:outerShdw blurRad="76200" dist="495300" dir="19860000" sy="23000" kx="-1200000" algn="bl" rotWithShape="0">
              <a:prstClr val="black">
                <a:alpha val="20000"/>
              </a:prstClr>
            </a:outerShdw>
          </a:effectLst>
        </p:spPr>
      </p:pic>
      <p:sp>
        <p:nvSpPr>
          <p:cNvPr id="11" name="Rectangle: Diagonal Corners Rounded 10">
            <a:extLst>
              <a:ext uri="{FF2B5EF4-FFF2-40B4-BE49-F238E27FC236}">
                <a16:creationId xmlns:a16="http://schemas.microsoft.com/office/drawing/2014/main" id="{C484BAA2-7E5A-9E3D-9EA8-B7FEA4D3143B}"/>
              </a:ext>
            </a:extLst>
          </p:cNvPr>
          <p:cNvSpPr/>
          <p:nvPr/>
        </p:nvSpPr>
        <p:spPr>
          <a:xfrm>
            <a:off x="2679700" y="863600"/>
            <a:ext cx="2222500" cy="6477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Clean and fresh looking walls</a:t>
            </a:r>
          </a:p>
        </p:txBody>
      </p:sp>
      <p:sp>
        <p:nvSpPr>
          <p:cNvPr id="12" name="Rectangle: Diagonal Corners Rounded 11">
            <a:extLst>
              <a:ext uri="{FF2B5EF4-FFF2-40B4-BE49-F238E27FC236}">
                <a16:creationId xmlns:a16="http://schemas.microsoft.com/office/drawing/2014/main" id="{76011957-C06A-D7A7-90E3-DB5B75B4AE65}"/>
              </a:ext>
            </a:extLst>
          </p:cNvPr>
          <p:cNvSpPr/>
          <p:nvPr/>
        </p:nvSpPr>
        <p:spPr>
          <a:xfrm>
            <a:off x="2679700" y="1663700"/>
            <a:ext cx="2222500" cy="9080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Makes everyone happy to spend time in the living room</a:t>
            </a:r>
          </a:p>
        </p:txBody>
      </p:sp>
      <p:pic>
        <p:nvPicPr>
          <p:cNvPr id="30722" name="Picture 2">
            <a:extLst>
              <a:ext uri="{FF2B5EF4-FFF2-40B4-BE49-F238E27FC236}">
                <a16:creationId xmlns:a16="http://schemas.microsoft.com/office/drawing/2014/main" id="{E78ED3E8-6099-D1E5-3584-A02E26D583A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5759" y="0"/>
            <a:ext cx="34226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123537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Free photo haunted house and bicycle background">
            <a:extLst>
              <a:ext uri="{FF2B5EF4-FFF2-40B4-BE49-F238E27FC236}">
                <a16:creationId xmlns:a16="http://schemas.microsoft.com/office/drawing/2014/main" id="{477366CC-F3F7-E3AB-E2D1-2E26F26C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64E41A-A84D-7430-A028-08A8FF810E48}"/>
              </a:ext>
            </a:extLst>
          </p:cNvPr>
          <p:cNvSpPr txBox="1"/>
          <p:nvPr/>
        </p:nvSpPr>
        <p:spPr>
          <a:xfrm>
            <a:off x="160528" y="186357"/>
            <a:ext cx="6372224" cy="369332"/>
          </a:xfrm>
          <a:prstGeom prst="rect">
            <a:avLst/>
          </a:prstGeom>
          <a:noFill/>
        </p:spPr>
        <p:txBody>
          <a:bodyPr wrap="square">
            <a:spAutoFit/>
          </a:bodyPr>
          <a:lstStyle/>
          <a:p>
            <a:r>
              <a:rPr lang="en-US">
                <a:solidFill>
                  <a:schemeClr val="bg1"/>
                </a:solidFill>
              </a:rPr>
              <a:t>Overall Problem Statement</a:t>
            </a:r>
          </a:p>
        </p:txBody>
      </p:sp>
      <p:sp>
        <p:nvSpPr>
          <p:cNvPr id="15" name="Rectangle: Rounded Corners 14">
            <a:extLst>
              <a:ext uri="{FF2B5EF4-FFF2-40B4-BE49-F238E27FC236}">
                <a16:creationId xmlns:a16="http://schemas.microsoft.com/office/drawing/2014/main" id="{C40C2595-B344-EAC2-4878-63836389A2B1}"/>
              </a:ext>
            </a:extLst>
          </p:cNvPr>
          <p:cNvSpPr/>
          <p:nvPr/>
        </p:nvSpPr>
        <p:spPr>
          <a:xfrm>
            <a:off x="-50800" y="2130226"/>
            <a:ext cx="9245600" cy="2992235"/>
          </a:xfrm>
          <a:prstGeom prst="roundRect">
            <a:avLst>
              <a:gd name="adj" fmla="val 0"/>
            </a:avLst>
          </a:prstGeom>
          <a:solidFill>
            <a:srgbClr val="BDD7D4">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10" name="Picture 9">
            <a:extLst>
              <a:ext uri="{FF2B5EF4-FFF2-40B4-BE49-F238E27FC236}">
                <a16:creationId xmlns:a16="http://schemas.microsoft.com/office/drawing/2014/main" id="{3DB126BC-B992-15BA-E32F-0C66A7EFC508}"/>
              </a:ext>
            </a:extLst>
          </p:cNvPr>
          <p:cNvPicPr>
            <a:picLocks noChangeAspect="1"/>
          </p:cNvPicPr>
          <p:nvPr/>
        </p:nvPicPr>
        <p:blipFill>
          <a:blip r:embed="rId4">
            <a:duotone>
              <a:schemeClr val="bg2">
                <a:shade val="45000"/>
                <a:satMod val="135000"/>
              </a:schemeClr>
              <a:prstClr val="white"/>
            </a:duotone>
          </a:blip>
          <a:srcRect/>
          <a:stretch/>
        </p:blipFill>
        <p:spPr>
          <a:xfrm>
            <a:off x="-59440" y="2724981"/>
            <a:ext cx="1725732" cy="2408000"/>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02B280BB-6611-353B-21FB-66A463060956}"/>
              </a:ext>
            </a:extLst>
          </p:cNvPr>
          <p:cNvPicPr>
            <a:picLocks noChangeAspect="1"/>
          </p:cNvPicPr>
          <p:nvPr/>
        </p:nvPicPr>
        <p:blipFill rotWithShape="1">
          <a:blip r:embed="rId5">
            <a:duotone>
              <a:schemeClr val="bg2">
                <a:shade val="45000"/>
                <a:satMod val="135000"/>
              </a:schemeClr>
              <a:prstClr val="white"/>
            </a:duotone>
          </a:blip>
          <a:srcRect t="5286" b="5286"/>
          <a:stretch/>
        </p:blipFill>
        <p:spPr>
          <a:xfrm>
            <a:off x="1322547" y="2439761"/>
            <a:ext cx="2102104" cy="2631800"/>
          </a:xfrm>
          <a:prstGeom prst="rect">
            <a:avLst/>
          </a:prstGeom>
          <a:effectLst>
            <a:outerShdw blurRad="76200" dir="13500000" sy="23000" kx="1200000" algn="br" rotWithShape="0">
              <a:prstClr val="black">
                <a:alpha val="20000"/>
              </a:prstClr>
            </a:outerShdw>
          </a:effectLst>
        </p:spPr>
      </p:pic>
      <p:pic>
        <p:nvPicPr>
          <p:cNvPr id="12" name="Picture 11">
            <a:extLst>
              <a:ext uri="{FF2B5EF4-FFF2-40B4-BE49-F238E27FC236}">
                <a16:creationId xmlns:a16="http://schemas.microsoft.com/office/drawing/2014/main" id="{5D16878A-7C0A-EAD3-3388-FADE5B5C6B22}"/>
              </a:ext>
            </a:extLst>
          </p:cNvPr>
          <p:cNvPicPr>
            <a:picLocks noChangeAspect="1" noChangeArrowheads="1"/>
          </p:cNvPicPr>
          <p:nvPr/>
        </p:nvPicPr>
        <p:blipFill rotWithShape="1">
          <a:blip r:embed="rId6"/>
          <a:srcRect l="7068" t="8945" r="9171" b="9613"/>
          <a:stretch/>
        </p:blipFill>
        <p:spPr bwMode="auto">
          <a:xfrm>
            <a:off x="3201902" y="2324415"/>
            <a:ext cx="1938515" cy="263180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AA83A26-A89D-91EA-5E9C-F1E817E2E3C8}"/>
              </a:ext>
            </a:extLst>
          </p:cNvPr>
          <p:cNvPicPr>
            <a:picLocks noChangeAspect="1" noChangeArrowheads="1"/>
          </p:cNvPicPr>
          <p:nvPr/>
        </p:nvPicPr>
        <p:blipFill>
          <a:blip r:embed="rId7"/>
          <a:srcRect l="5094" r="5094"/>
          <a:stretch/>
        </p:blipFill>
        <p:spPr bwMode="auto">
          <a:xfrm>
            <a:off x="7019772" y="2284506"/>
            <a:ext cx="2048358" cy="2837955"/>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9F3CB50-20F7-C025-C5E5-E814FFD97C3F}"/>
              </a:ext>
            </a:extLst>
          </p:cNvPr>
          <p:cNvPicPr>
            <a:picLocks noChangeAspect="1" noChangeArrowheads="1"/>
          </p:cNvPicPr>
          <p:nvPr/>
        </p:nvPicPr>
        <p:blipFill rotWithShape="1">
          <a:blip r:embed="rId8"/>
          <a:srcRect l="11390" t="2645" r="11388" b="9916"/>
          <a:stretch/>
        </p:blipFill>
        <p:spPr bwMode="auto">
          <a:xfrm>
            <a:off x="5016013" y="2715849"/>
            <a:ext cx="2302384" cy="2298039"/>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EA5D9FC8-791B-A6FE-2A83-8CC7BF84F878}"/>
              </a:ext>
            </a:extLst>
          </p:cNvPr>
          <p:cNvSpPr/>
          <p:nvPr/>
        </p:nvSpPr>
        <p:spPr>
          <a:xfrm>
            <a:off x="-43543" y="21039"/>
            <a:ext cx="9245600" cy="2109187"/>
          </a:xfrm>
          <a:prstGeom prst="roundRect">
            <a:avLst>
              <a:gd name="adj" fmla="val 0"/>
            </a:avLst>
          </a:prstGeom>
          <a:solidFill>
            <a:schemeClr val="accent6">
              <a:lumMod val="20000"/>
              <a:lumOff val="80000"/>
              <a:alpha val="67843"/>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 name="L-Shape 1">
            <a:extLst>
              <a:ext uri="{FF2B5EF4-FFF2-40B4-BE49-F238E27FC236}">
                <a16:creationId xmlns:a16="http://schemas.microsoft.com/office/drawing/2014/main" id="{5CDFAB28-D1D2-4014-D29E-6C69DB18E83B}"/>
              </a:ext>
            </a:extLst>
          </p:cNvPr>
          <p:cNvSpPr/>
          <p:nvPr/>
        </p:nvSpPr>
        <p:spPr>
          <a:xfrm rot="19416700">
            <a:off x="451306" y="2789391"/>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 name="L-Shape 3">
            <a:extLst>
              <a:ext uri="{FF2B5EF4-FFF2-40B4-BE49-F238E27FC236}">
                <a16:creationId xmlns:a16="http://schemas.microsoft.com/office/drawing/2014/main" id="{F9AE1420-3821-FD00-ED50-CF179425BDF9}"/>
              </a:ext>
            </a:extLst>
          </p:cNvPr>
          <p:cNvSpPr/>
          <p:nvPr/>
        </p:nvSpPr>
        <p:spPr>
          <a:xfrm rot="19416700">
            <a:off x="2099406" y="2326827"/>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8894209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B924BC2-2EE7-6654-A922-3A8DB13A2201}"/>
              </a:ext>
            </a:extLst>
          </p:cNvPr>
          <p:cNvPicPr>
            <a:picLocks noChangeAspect="1"/>
          </p:cNvPicPr>
          <p:nvPr/>
        </p:nvPicPr>
        <p:blipFill rotWithShape="1">
          <a:blip r:embed="rId3"/>
          <a:srcRect t="15739" b="-4975"/>
          <a:stretch/>
        </p:blipFill>
        <p:spPr>
          <a:xfrm>
            <a:off x="-23107" y="1"/>
            <a:ext cx="9190213" cy="5467351"/>
          </a:xfrm>
          <a:prstGeom prst="rect">
            <a:avLst/>
          </a:prstGeom>
        </p:spPr>
      </p:pic>
      <p:sp>
        <p:nvSpPr>
          <p:cNvPr id="3" name="TextBox 2">
            <a:extLst>
              <a:ext uri="{FF2B5EF4-FFF2-40B4-BE49-F238E27FC236}">
                <a16:creationId xmlns:a16="http://schemas.microsoft.com/office/drawing/2014/main" id="{38A1FB82-6263-F375-6267-CA7397C19286}"/>
              </a:ext>
            </a:extLst>
          </p:cNvPr>
          <p:cNvSpPr txBox="1"/>
          <p:nvPr/>
        </p:nvSpPr>
        <p:spPr>
          <a:xfrm>
            <a:off x="271464" y="139185"/>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45654A53-4035-B4C3-ED46-95F92E68C8F9}"/>
              </a:ext>
            </a:extLst>
          </p:cNvPr>
          <p:cNvSpPr txBox="1"/>
          <p:nvPr/>
        </p:nvSpPr>
        <p:spPr>
          <a:xfrm>
            <a:off x="595314" y="1082182"/>
            <a:ext cx="2571296" cy="830997"/>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b="1"/>
              <a:t>Dulux Inspire Interior – Matt</a:t>
            </a:r>
          </a:p>
        </p:txBody>
      </p:sp>
      <p:pic>
        <p:nvPicPr>
          <p:cNvPr id="5" name="Picture 4">
            <a:extLst>
              <a:ext uri="{FF2B5EF4-FFF2-40B4-BE49-F238E27FC236}">
                <a16:creationId xmlns:a16="http://schemas.microsoft.com/office/drawing/2014/main" id="{FFFAC62C-7894-4445-FA64-5F139EF33CD4}"/>
              </a:ext>
            </a:extLst>
          </p:cNvPr>
          <p:cNvPicPr>
            <a:picLocks noChangeAspect="1"/>
          </p:cNvPicPr>
          <p:nvPr/>
        </p:nvPicPr>
        <p:blipFill>
          <a:blip r:embed="rId4"/>
          <a:srcRect/>
          <a:stretch/>
        </p:blipFill>
        <p:spPr>
          <a:xfrm>
            <a:off x="913756" y="2310137"/>
            <a:ext cx="3128784" cy="2213838"/>
          </a:xfrm>
          <a:prstGeom prst="rect">
            <a:avLst/>
          </a:prstGeom>
          <a:effectLst>
            <a:outerShdw blurRad="76200" dist="495300" dir="19860000" sy="23000" kx="-1200000" algn="bl" rotWithShape="0">
              <a:prstClr val="black">
                <a:alpha val="20000"/>
              </a:prstClr>
            </a:outerShdw>
          </a:effectLst>
        </p:spPr>
      </p:pic>
      <p:sp>
        <p:nvSpPr>
          <p:cNvPr id="6" name="Callout: Line 5">
            <a:extLst>
              <a:ext uri="{FF2B5EF4-FFF2-40B4-BE49-F238E27FC236}">
                <a16:creationId xmlns:a16="http://schemas.microsoft.com/office/drawing/2014/main" id="{75921505-C36D-F626-2D15-9D8D2C896B53}"/>
              </a:ext>
            </a:extLst>
          </p:cNvPr>
          <p:cNvSpPr/>
          <p:nvPr/>
        </p:nvSpPr>
        <p:spPr>
          <a:xfrm>
            <a:off x="3267188" y="2203193"/>
            <a:ext cx="2190749" cy="530483"/>
          </a:xfrm>
          <a:prstGeom prst="borderCallout1">
            <a:avLst>
              <a:gd name="adj1" fmla="val 18750"/>
              <a:gd name="adj2" fmla="val -586"/>
              <a:gd name="adj3" fmla="val 81976"/>
              <a:gd name="adj4" fmla="val -4094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ChromaBrite technology </a:t>
            </a:r>
            <a:endParaRPr lang="en-IN" sz="1600"/>
          </a:p>
        </p:txBody>
      </p:sp>
      <p:sp>
        <p:nvSpPr>
          <p:cNvPr id="7" name="Callout: Line 6">
            <a:extLst>
              <a:ext uri="{FF2B5EF4-FFF2-40B4-BE49-F238E27FC236}">
                <a16:creationId xmlns:a16="http://schemas.microsoft.com/office/drawing/2014/main" id="{2D623970-BD82-7B31-2682-57755837ED9E}"/>
              </a:ext>
            </a:extLst>
          </p:cNvPr>
          <p:cNvSpPr/>
          <p:nvPr/>
        </p:nvSpPr>
        <p:spPr>
          <a:xfrm>
            <a:off x="3267189" y="2953699"/>
            <a:ext cx="2190749" cy="315311"/>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Matt Finish</a:t>
            </a:r>
            <a:endParaRPr lang="en-IN" sz="1600"/>
          </a:p>
        </p:txBody>
      </p:sp>
      <p:sp>
        <p:nvSpPr>
          <p:cNvPr id="8" name="Callout: Line 7">
            <a:extLst>
              <a:ext uri="{FF2B5EF4-FFF2-40B4-BE49-F238E27FC236}">
                <a16:creationId xmlns:a16="http://schemas.microsoft.com/office/drawing/2014/main" id="{31817B7D-A511-97E8-87A1-568FE648EDA1}"/>
              </a:ext>
            </a:extLst>
          </p:cNvPr>
          <p:cNvSpPr/>
          <p:nvPr/>
        </p:nvSpPr>
        <p:spPr>
          <a:xfrm>
            <a:off x="3267189" y="3469809"/>
            <a:ext cx="2190749" cy="315311"/>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Long lasting protection </a:t>
            </a:r>
            <a:endParaRPr lang="en-IN" sz="1600"/>
          </a:p>
        </p:txBody>
      </p:sp>
      <p:pic>
        <p:nvPicPr>
          <p:cNvPr id="12" name="Picture 11" descr="Logo, company name&#10;&#10;Description automatically generated">
            <a:extLst>
              <a:ext uri="{FF2B5EF4-FFF2-40B4-BE49-F238E27FC236}">
                <a16:creationId xmlns:a16="http://schemas.microsoft.com/office/drawing/2014/main" id="{E6010D4D-EA20-34E7-A3F4-424569ECF59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35401" y="-145810"/>
            <a:ext cx="2989497" cy="2989497"/>
          </a:xfrm>
          <a:prstGeom prst="rect">
            <a:avLst/>
          </a:prstGeom>
        </p:spPr>
      </p:pic>
      <p:pic>
        <p:nvPicPr>
          <p:cNvPr id="10" name="Picture 9">
            <a:extLst>
              <a:ext uri="{FF2B5EF4-FFF2-40B4-BE49-F238E27FC236}">
                <a16:creationId xmlns:a16="http://schemas.microsoft.com/office/drawing/2014/main" id="{F50D8054-2D2B-268F-31F7-8EA4DD524AD2}"/>
              </a:ext>
            </a:extLst>
          </p:cNvPr>
          <p:cNvPicPr>
            <a:picLocks noChangeAspect="1"/>
          </p:cNvPicPr>
          <p:nvPr/>
        </p:nvPicPr>
        <p:blipFill>
          <a:blip r:embed="rId6"/>
          <a:stretch>
            <a:fillRect/>
          </a:stretch>
        </p:blipFill>
        <p:spPr>
          <a:xfrm>
            <a:off x="5674501" y="1156242"/>
            <a:ext cx="847417" cy="518205"/>
          </a:xfrm>
          <a:prstGeom prst="rect">
            <a:avLst/>
          </a:prstGeom>
        </p:spPr>
      </p:pic>
      <p:pic>
        <p:nvPicPr>
          <p:cNvPr id="11" name="Picture 10">
            <a:extLst>
              <a:ext uri="{FF2B5EF4-FFF2-40B4-BE49-F238E27FC236}">
                <a16:creationId xmlns:a16="http://schemas.microsoft.com/office/drawing/2014/main" id="{7ABCCDB2-BBB5-AD48-3104-11E489E6CB33}"/>
              </a:ext>
            </a:extLst>
          </p:cNvPr>
          <p:cNvPicPr>
            <a:picLocks noChangeAspect="1"/>
          </p:cNvPicPr>
          <p:nvPr/>
        </p:nvPicPr>
        <p:blipFill>
          <a:blip r:embed="rId7"/>
          <a:stretch>
            <a:fillRect/>
          </a:stretch>
        </p:blipFill>
        <p:spPr>
          <a:xfrm>
            <a:off x="4472795" y="1181682"/>
            <a:ext cx="873873" cy="475598"/>
          </a:xfrm>
          <a:prstGeom prst="rect">
            <a:avLst/>
          </a:prstGeom>
        </p:spPr>
      </p:pic>
    </p:spTree>
    <p:extLst>
      <p:ext uri="{BB962C8B-B14F-4D97-AF65-F5344CB8AC3E}">
        <p14:creationId xmlns:p14="http://schemas.microsoft.com/office/powerpoint/2010/main" val="275718246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ree photo interior of hotel room in residence is furnished modernly. copy space background.">
            <a:extLst>
              <a:ext uri="{FF2B5EF4-FFF2-40B4-BE49-F238E27FC236}">
                <a16:creationId xmlns:a16="http://schemas.microsoft.com/office/drawing/2014/main" id="{35D743F0-20A4-17B8-F954-53A6A795B959}"/>
              </a:ext>
            </a:extLst>
          </p:cNvPr>
          <p:cNvPicPr>
            <a:picLocks noChangeAspect="1" noChangeArrowheads="1"/>
          </p:cNvPicPr>
          <p:nvPr/>
        </p:nvPicPr>
        <p:blipFill rotWithShape="1">
          <a:blip r:embed="rId3">
            <a:duotone>
              <a:prstClr val="black"/>
              <a:schemeClr val="tx2">
                <a:tint val="45000"/>
                <a:satMod val="400000"/>
              </a:schemeClr>
            </a:duotone>
            <a:extLst>
              <a:ext uri="{28A0092B-C50C-407E-A947-70E740481C1C}">
                <a14:useLocalDpi xmlns:a14="http://schemas.microsoft.com/office/drawing/2010/main" val="0"/>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Diagonal Corners Rounded 1">
            <a:extLst>
              <a:ext uri="{FF2B5EF4-FFF2-40B4-BE49-F238E27FC236}">
                <a16:creationId xmlns:a16="http://schemas.microsoft.com/office/drawing/2014/main" id="{314A0177-199A-31BA-8C5F-1EC0D23F50E3}"/>
              </a:ext>
            </a:extLst>
          </p:cNvPr>
          <p:cNvSpPr/>
          <p:nvPr/>
        </p:nvSpPr>
        <p:spPr>
          <a:xfrm flipH="1">
            <a:off x="291560" y="314806"/>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a:t>Bedroom 1</a:t>
            </a:r>
            <a:endParaRPr lang="en-GB" sz="1200"/>
          </a:p>
        </p:txBody>
      </p:sp>
      <p:sp>
        <p:nvSpPr>
          <p:cNvPr id="3" name="Rectangle: Rounded Corners 2">
            <a:extLst>
              <a:ext uri="{FF2B5EF4-FFF2-40B4-BE49-F238E27FC236}">
                <a16:creationId xmlns:a16="http://schemas.microsoft.com/office/drawing/2014/main" id="{CA82DB75-DAEA-F007-AAF7-AB8A30FCE04F}"/>
              </a:ext>
            </a:extLst>
          </p:cNvPr>
          <p:cNvSpPr/>
          <p:nvPr/>
        </p:nvSpPr>
        <p:spPr>
          <a:xfrm>
            <a:off x="161926" y="171451"/>
            <a:ext cx="1400175" cy="1419225"/>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pic>
        <p:nvPicPr>
          <p:cNvPr id="34818" name="Picture 2">
            <a:extLst>
              <a:ext uri="{FF2B5EF4-FFF2-40B4-BE49-F238E27FC236}">
                <a16:creationId xmlns:a16="http://schemas.microsoft.com/office/drawing/2014/main" id="{42D59A43-0358-C277-1CC4-53CB0E0836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35563" y="1076324"/>
            <a:ext cx="2886075" cy="4067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132406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285C605-934F-4BFC-3F96-C87E49E13ED8}"/>
              </a:ext>
            </a:extLst>
          </p:cNvPr>
          <p:cNvPicPr>
            <a:picLocks noChangeAspect="1"/>
          </p:cNvPicPr>
          <p:nvPr/>
        </p:nvPicPr>
        <p:blipFill>
          <a:blip r:embed="rId3"/>
          <a:stretch>
            <a:fillRect/>
          </a:stretch>
        </p:blipFill>
        <p:spPr>
          <a:xfrm>
            <a:off x="261090" y="253317"/>
            <a:ext cx="3812566" cy="2153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peech Bubble: Oval 2">
            <a:extLst>
              <a:ext uri="{FF2B5EF4-FFF2-40B4-BE49-F238E27FC236}">
                <a16:creationId xmlns:a16="http://schemas.microsoft.com/office/drawing/2014/main" id="{9024787F-0DFB-A15C-4D5D-951D1CFBFA14}"/>
              </a:ext>
            </a:extLst>
          </p:cNvPr>
          <p:cNvSpPr/>
          <p:nvPr/>
        </p:nvSpPr>
        <p:spPr>
          <a:xfrm>
            <a:off x="1021164" y="100917"/>
            <a:ext cx="2292417" cy="924980"/>
          </a:xfrm>
          <a:prstGeom prst="wedgeEllipseCallout">
            <a:avLst>
              <a:gd name="adj1" fmla="val 56250"/>
              <a:gd name="adj2" fmla="val 4545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IN" sz="1100"/>
              <a:t>The </a:t>
            </a:r>
            <a:r>
              <a:rPr lang="en-SG" sz="1100">
                <a:latin typeface="Colour Sans" panose="02000503030000020004" pitchFamily="2" charset="0"/>
              </a:rPr>
              <a:t>Dulux Inspire Interior – Matt is the best choice for Johan who wants a matt finish in his bedroom. </a:t>
            </a:r>
          </a:p>
          <a:p>
            <a:pPr algn="l"/>
            <a:endParaRPr lang="en-IN" sz="1100"/>
          </a:p>
        </p:txBody>
      </p:sp>
      <p:pic>
        <p:nvPicPr>
          <p:cNvPr id="4" name="Picture 3">
            <a:extLst>
              <a:ext uri="{FF2B5EF4-FFF2-40B4-BE49-F238E27FC236}">
                <a16:creationId xmlns:a16="http://schemas.microsoft.com/office/drawing/2014/main" id="{88696284-BF65-2D99-F81E-96DBC5FD7318}"/>
              </a:ext>
            </a:extLst>
          </p:cNvPr>
          <p:cNvPicPr>
            <a:picLocks noChangeAspect="1"/>
          </p:cNvPicPr>
          <p:nvPr/>
        </p:nvPicPr>
        <p:blipFill>
          <a:blip r:embed="rId4"/>
          <a:srcRect/>
          <a:stretch/>
        </p:blipFill>
        <p:spPr>
          <a:xfrm>
            <a:off x="889001" y="1365398"/>
            <a:ext cx="1418746" cy="701751"/>
          </a:xfrm>
          <a:prstGeom prst="rect">
            <a:avLst/>
          </a:prstGeom>
          <a:effectLst>
            <a:outerShdw blurRad="76200" dist="495300" dir="19860000" sy="23000" kx="-1200000" algn="bl" rotWithShape="0">
              <a:prstClr val="black">
                <a:alpha val="20000"/>
              </a:prstClr>
            </a:outerShdw>
          </a:effectLst>
        </p:spPr>
      </p:pic>
      <p:pic>
        <p:nvPicPr>
          <p:cNvPr id="5" name="Picture 4">
            <a:extLst>
              <a:ext uri="{FF2B5EF4-FFF2-40B4-BE49-F238E27FC236}">
                <a16:creationId xmlns:a16="http://schemas.microsoft.com/office/drawing/2014/main" id="{180DB0B4-9A0B-9BA1-8A2E-B1E2650DDD03}"/>
              </a:ext>
            </a:extLst>
          </p:cNvPr>
          <p:cNvPicPr>
            <a:picLocks noChangeAspect="1"/>
          </p:cNvPicPr>
          <p:nvPr/>
        </p:nvPicPr>
        <p:blipFill>
          <a:blip r:embed="rId5"/>
          <a:stretch>
            <a:fillRect/>
          </a:stretch>
        </p:blipFill>
        <p:spPr>
          <a:xfrm>
            <a:off x="2935658" y="1716273"/>
            <a:ext cx="5711181" cy="3213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F56CA9BA-9400-2F4D-03B1-2AA274AA8B38}"/>
              </a:ext>
            </a:extLst>
          </p:cNvPr>
          <p:cNvPicPr>
            <a:picLocks noChangeAspect="1"/>
          </p:cNvPicPr>
          <p:nvPr/>
        </p:nvPicPr>
        <p:blipFill>
          <a:blip r:embed="rId4"/>
          <a:srcRect/>
          <a:stretch/>
        </p:blipFill>
        <p:spPr>
          <a:xfrm>
            <a:off x="3313581" y="3097026"/>
            <a:ext cx="3625266" cy="1793157"/>
          </a:xfrm>
          <a:prstGeom prst="rect">
            <a:avLst/>
          </a:prstGeom>
          <a:effectLst>
            <a:outerShdw blurRad="76200" dist="495300" dir="19860000" sy="23000" kx="-1200000" algn="bl" rotWithShape="0">
              <a:prstClr val="black">
                <a:alpha val="20000"/>
              </a:prstClr>
            </a:outerShdw>
          </a:effectLst>
        </p:spPr>
      </p:pic>
      <p:pic>
        <p:nvPicPr>
          <p:cNvPr id="8" name="Picture 7" descr="Logo, company name&#10;&#10;Description automatically generated">
            <a:extLst>
              <a:ext uri="{FF2B5EF4-FFF2-40B4-BE49-F238E27FC236}">
                <a16:creationId xmlns:a16="http://schemas.microsoft.com/office/drawing/2014/main" id="{E3B85AE8-277A-B1A6-D95D-8F2C642AE7C9}"/>
              </a:ext>
            </a:extLst>
          </p:cNvPr>
          <p:cNvPicPr>
            <a:picLocks noChangeAspect="1"/>
          </p:cNvPicPr>
          <p:nvPr/>
        </p:nvPicPr>
        <p:blipFill rotWithShape="1">
          <a:blip r:embed="rId6">
            <a:extLst>
              <a:ext uri="{28A0092B-C50C-407E-A947-70E740481C1C}">
                <a14:useLocalDpi xmlns:a14="http://schemas.microsoft.com/office/drawing/2010/main" val="0"/>
              </a:ext>
            </a:extLst>
          </a:blip>
          <a:srcRect l="31994" t="24372" r="32321" b="23800"/>
          <a:stretch/>
        </p:blipFill>
        <p:spPr>
          <a:xfrm>
            <a:off x="5172815" y="2260600"/>
            <a:ext cx="765123" cy="1111250"/>
          </a:xfrm>
          <a:prstGeom prst="rect">
            <a:avLst/>
          </a:prstGeom>
        </p:spPr>
      </p:pic>
    </p:spTree>
    <p:extLst>
      <p:ext uri="{BB962C8B-B14F-4D97-AF65-F5344CB8AC3E}">
        <p14:creationId xmlns:p14="http://schemas.microsoft.com/office/powerpoint/2010/main" val="41756872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Picture 23">
            <a:extLst>
              <a:ext uri="{FF2B5EF4-FFF2-40B4-BE49-F238E27FC236}">
                <a16:creationId xmlns:a16="http://schemas.microsoft.com/office/drawing/2014/main" id="{B5933E66-0CF6-5036-B27F-BD56A38E6FC1}"/>
              </a:ext>
            </a:extLst>
          </p:cNvPr>
          <p:cNvPicPr>
            <a:picLocks noChangeAspect="1"/>
          </p:cNvPicPr>
          <p:nvPr/>
        </p:nvPicPr>
        <p:blipFill rotWithShape="1">
          <a:blip r:embed="rId3"/>
          <a:srcRect l="2208" r="2208" b="5923"/>
          <a:stretch/>
        </p:blipFill>
        <p:spPr>
          <a:xfrm>
            <a:off x="7618" y="1"/>
            <a:ext cx="9190213" cy="5143500"/>
          </a:xfrm>
          <a:prstGeom prst="rect">
            <a:avLst/>
          </a:prstGeom>
        </p:spPr>
      </p:pic>
      <p:pic>
        <p:nvPicPr>
          <p:cNvPr id="3" name="Picture 2">
            <a:extLst>
              <a:ext uri="{FF2B5EF4-FFF2-40B4-BE49-F238E27FC236}">
                <a16:creationId xmlns:a16="http://schemas.microsoft.com/office/drawing/2014/main" id="{32D2C18C-FDC4-0300-FB91-1C7D355FF448}"/>
              </a:ext>
            </a:extLst>
          </p:cNvPr>
          <p:cNvPicPr>
            <a:picLocks noChangeAspect="1"/>
          </p:cNvPicPr>
          <p:nvPr/>
        </p:nvPicPr>
        <p:blipFill>
          <a:blip r:embed="rId4"/>
          <a:srcRect/>
          <a:stretch/>
        </p:blipFill>
        <p:spPr>
          <a:xfrm>
            <a:off x="-113874" y="3926286"/>
            <a:ext cx="2580236" cy="1284809"/>
          </a:xfrm>
          <a:prstGeom prst="rect">
            <a:avLst/>
          </a:prstGeom>
          <a:effectLst>
            <a:outerShdw blurRad="76200" dist="495300" dir="19860000" sy="23000" kx="-1200000" algn="bl" rotWithShape="0">
              <a:prstClr val="black">
                <a:alpha val="20000"/>
              </a:prstClr>
            </a:outerShdw>
          </a:effectLst>
        </p:spPr>
      </p:pic>
      <p:sp>
        <p:nvSpPr>
          <p:cNvPr id="4" name="TextBox 3">
            <a:extLst>
              <a:ext uri="{FF2B5EF4-FFF2-40B4-BE49-F238E27FC236}">
                <a16:creationId xmlns:a16="http://schemas.microsoft.com/office/drawing/2014/main" id="{61A1D354-8F2A-0BA4-AE4E-2B4385665B5A}"/>
              </a:ext>
            </a:extLst>
          </p:cNvPr>
          <p:cNvSpPr txBox="1"/>
          <p:nvPr/>
        </p:nvSpPr>
        <p:spPr>
          <a:xfrm>
            <a:off x="160528" y="186357"/>
            <a:ext cx="6372224" cy="369332"/>
          </a:xfrm>
          <a:prstGeom prst="rect">
            <a:avLst/>
          </a:prstGeom>
          <a:noFill/>
        </p:spPr>
        <p:txBody>
          <a:bodyPr wrap="square">
            <a:spAutoFit/>
          </a:bodyPr>
          <a:lstStyle/>
          <a:p>
            <a:r>
              <a:rPr lang="en-US"/>
              <a:t>Features</a:t>
            </a:r>
          </a:p>
        </p:txBody>
      </p:sp>
      <p:sp>
        <p:nvSpPr>
          <p:cNvPr id="20" name="TextBox 19">
            <a:extLst>
              <a:ext uri="{FF2B5EF4-FFF2-40B4-BE49-F238E27FC236}">
                <a16:creationId xmlns:a16="http://schemas.microsoft.com/office/drawing/2014/main" id="{6F26E972-946D-1154-D5A3-ADAA010C9BF2}"/>
              </a:ext>
            </a:extLst>
          </p:cNvPr>
          <p:cNvSpPr txBox="1"/>
          <p:nvPr/>
        </p:nvSpPr>
        <p:spPr>
          <a:xfrm>
            <a:off x="2817954" y="4652296"/>
            <a:ext cx="3448049" cy="369332"/>
          </a:xfrm>
          <a:prstGeom prst="rect">
            <a:avLst/>
          </a:prstGeom>
          <a:noFill/>
        </p:spPr>
        <p:txBody>
          <a:bodyPr wrap="square">
            <a:spAutoFit/>
          </a:bodyPr>
          <a:lstStyle/>
          <a:p>
            <a:pPr algn="l" rtl="0" fontAlgn="base"/>
            <a:r>
              <a:rPr lang="en-US" i="1">
                <a:solidFill>
                  <a:schemeClr val="bg1"/>
                </a:solidFill>
              </a:rPr>
              <a:t>Click the product to learn more. </a:t>
            </a:r>
          </a:p>
        </p:txBody>
      </p:sp>
      <p:sp>
        <p:nvSpPr>
          <p:cNvPr id="25" name="Flowchart: Terminator 24">
            <a:extLst>
              <a:ext uri="{FF2B5EF4-FFF2-40B4-BE49-F238E27FC236}">
                <a16:creationId xmlns:a16="http://schemas.microsoft.com/office/drawing/2014/main" id="{E5FB82D3-7C6D-139F-8374-D83B3AA0EE6E}"/>
              </a:ext>
            </a:extLst>
          </p:cNvPr>
          <p:cNvSpPr/>
          <p:nvPr/>
        </p:nvSpPr>
        <p:spPr>
          <a:xfrm>
            <a:off x="3252451" y="352384"/>
            <a:ext cx="1786702" cy="908864"/>
          </a:xfrm>
          <a:prstGeom prst="flowChartTerminator">
            <a:avLst/>
          </a:prstGeom>
          <a:noFill/>
        </p:spPr>
        <p:txBody>
          <a:bodyPr wrap="square">
            <a:spAutoFit/>
          </a:bodyPr>
          <a:lstStyle/>
          <a:p>
            <a:pPr algn="ctr"/>
            <a:r>
              <a:rPr lang="en-IN">
                <a:solidFill>
                  <a:schemeClr val="bg1"/>
                </a:solidFill>
              </a:rPr>
              <a:t>Coverage: </a:t>
            </a:r>
          </a:p>
          <a:p>
            <a:pPr algn="ctr"/>
            <a:r>
              <a:rPr lang="en-IN">
                <a:solidFill>
                  <a:schemeClr val="bg1"/>
                </a:solidFill>
              </a:rPr>
              <a:t>10-11 mt2/Lt</a:t>
            </a:r>
          </a:p>
        </p:txBody>
      </p:sp>
      <p:sp>
        <p:nvSpPr>
          <p:cNvPr id="26" name="Flowchart: Terminator 25">
            <a:extLst>
              <a:ext uri="{FF2B5EF4-FFF2-40B4-BE49-F238E27FC236}">
                <a16:creationId xmlns:a16="http://schemas.microsoft.com/office/drawing/2014/main" id="{CFE63C10-6C76-4D95-FDD9-CAB95EE7CC72}"/>
              </a:ext>
            </a:extLst>
          </p:cNvPr>
          <p:cNvSpPr/>
          <p:nvPr/>
        </p:nvSpPr>
        <p:spPr>
          <a:xfrm>
            <a:off x="792013" y="2371577"/>
            <a:ext cx="2239368" cy="908864"/>
          </a:xfrm>
          <a:prstGeom prst="flowChartTerminator">
            <a:avLst/>
          </a:prstGeom>
          <a:noFill/>
        </p:spPr>
        <p:txBody>
          <a:bodyPr wrap="square">
            <a:spAutoFit/>
          </a:bodyPr>
          <a:lstStyle/>
          <a:p>
            <a:pPr algn="ctr"/>
            <a:r>
              <a:rPr lang="en-IN">
                <a:solidFill>
                  <a:schemeClr val="bg1"/>
                </a:solidFill>
              </a:rPr>
              <a:t>1 Ready mix</a:t>
            </a:r>
          </a:p>
          <a:p>
            <a:pPr algn="ctr"/>
            <a:r>
              <a:rPr lang="en-IN">
                <a:solidFill>
                  <a:schemeClr val="bg1"/>
                </a:solidFill>
              </a:rPr>
              <a:t>&gt;2200 shades</a:t>
            </a:r>
          </a:p>
        </p:txBody>
      </p:sp>
      <p:sp>
        <p:nvSpPr>
          <p:cNvPr id="27" name="Flowchart: Terminator 26">
            <a:extLst>
              <a:ext uri="{FF2B5EF4-FFF2-40B4-BE49-F238E27FC236}">
                <a16:creationId xmlns:a16="http://schemas.microsoft.com/office/drawing/2014/main" id="{4277292B-97B0-C948-A687-A9DCFE4A5090}"/>
              </a:ext>
            </a:extLst>
          </p:cNvPr>
          <p:cNvSpPr/>
          <p:nvPr/>
        </p:nvSpPr>
        <p:spPr>
          <a:xfrm>
            <a:off x="3430998" y="2371577"/>
            <a:ext cx="1784330" cy="519351"/>
          </a:xfrm>
          <a:prstGeom prst="flowChartTerminator">
            <a:avLst/>
          </a:prstGeom>
          <a:noFill/>
        </p:spPr>
        <p:txBody>
          <a:bodyPr wrap="square">
            <a:spAutoFit/>
          </a:bodyPr>
          <a:lstStyle/>
          <a:p>
            <a:pPr algn="ctr"/>
            <a:r>
              <a:rPr lang="en-IN">
                <a:solidFill>
                  <a:schemeClr val="bg1"/>
                </a:solidFill>
              </a:rPr>
              <a:t>1L, 5L &amp; 18 L</a:t>
            </a:r>
          </a:p>
        </p:txBody>
      </p:sp>
      <p:sp>
        <p:nvSpPr>
          <p:cNvPr id="28" name="Flowchart: Terminator 27">
            <a:extLst>
              <a:ext uri="{FF2B5EF4-FFF2-40B4-BE49-F238E27FC236}">
                <a16:creationId xmlns:a16="http://schemas.microsoft.com/office/drawing/2014/main" id="{FC01F965-EBF6-FCBC-C301-0220D6B31547}"/>
              </a:ext>
            </a:extLst>
          </p:cNvPr>
          <p:cNvSpPr/>
          <p:nvPr/>
        </p:nvSpPr>
        <p:spPr>
          <a:xfrm>
            <a:off x="5215328" y="352384"/>
            <a:ext cx="1141001" cy="908864"/>
          </a:xfrm>
          <a:prstGeom prst="flowChartTerminator">
            <a:avLst/>
          </a:prstGeom>
          <a:noFill/>
        </p:spPr>
        <p:txBody>
          <a:bodyPr wrap="square">
            <a:spAutoFit/>
          </a:bodyPr>
          <a:lstStyle/>
          <a:p>
            <a:pPr algn="ctr"/>
            <a:r>
              <a:rPr lang="en-IN">
                <a:solidFill>
                  <a:schemeClr val="bg1"/>
                </a:solidFill>
              </a:rPr>
              <a:t>Good Opacity</a:t>
            </a:r>
          </a:p>
        </p:txBody>
      </p:sp>
      <p:sp>
        <p:nvSpPr>
          <p:cNvPr id="29" name="TextBox 28">
            <a:extLst>
              <a:ext uri="{FF2B5EF4-FFF2-40B4-BE49-F238E27FC236}">
                <a16:creationId xmlns:a16="http://schemas.microsoft.com/office/drawing/2014/main" id="{82061FBA-7503-5E54-E5C1-66EAED653CDA}"/>
              </a:ext>
            </a:extLst>
          </p:cNvPr>
          <p:cNvSpPr txBox="1"/>
          <p:nvPr/>
        </p:nvSpPr>
        <p:spPr>
          <a:xfrm>
            <a:off x="463898" y="557379"/>
            <a:ext cx="2895599" cy="369332"/>
          </a:xfrm>
          <a:prstGeom prst="rect">
            <a:avLst/>
          </a:prstGeom>
          <a:noFill/>
        </p:spPr>
        <p:txBody>
          <a:bodyPr wrap="square">
            <a:spAutoFit/>
          </a:bodyPr>
          <a:lstStyle>
            <a:defPPr>
              <a:defRPr lang="nl-NL"/>
            </a:defPPr>
            <a:lvl1pPr algn="ctr">
              <a:defRPr>
                <a:solidFill>
                  <a:schemeClr val="bg1"/>
                </a:solidFill>
              </a:defRPr>
            </a:lvl1pPr>
          </a:lstStyle>
          <a:p>
            <a:r>
              <a:rPr lang="en-IN"/>
              <a:t>Finish: Matt</a:t>
            </a:r>
          </a:p>
        </p:txBody>
      </p:sp>
      <p:pic>
        <p:nvPicPr>
          <p:cNvPr id="30" name="Picture 29">
            <a:extLst>
              <a:ext uri="{FF2B5EF4-FFF2-40B4-BE49-F238E27FC236}">
                <a16:creationId xmlns:a16="http://schemas.microsoft.com/office/drawing/2014/main" id="{6E126CD3-81E4-E465-0D3E-EEB98550163B}"/>
              </a:ext>
            </a:extLst>
          </p:cNvPr>
          <p:cNvPicPr>
            <a:picLocks noChangeAspect="1"/>
          </p:cNvPicPr>
          <p:nvPr/>
        </p:nvPicPr>
        <p:blipFill>
          <a:blip r:embed="rId5"/>
          <a:stretch>
            <a:fillRect/>
          </a:stretch>
        </p:blipFill>
        <p:spPr>
          <a:xfrm>
            <a:off x="3865178" y="1109591"/>
            <a:ext cx="706821" cy="706821"/>
          </a:xfrm>
          <a:prstGeom prst="rect">
            <a:avLst/>
          </a:prstGeom>
        </p:spPr>
      </p:pic>
      <p:pic>
        <p:nvPicPr>
          <p:cNvPr id="31" name="Picture 30" descr="A blue and white circles&#10;&#10;Description automatically generated">
            <a:extLst>
              <a:ext uri="{FF2B5EF4-FFF2-40B4-BE49-F238E27FC236}">
                <a16:creationId xmlns:a16="http://schemas.microsoft.com/office/drawing/2014/main" id="{684A5055-6656-9F86-DEF6-30E89075001E}"/>
              </a:ext>
            </a:extLst>
          </p:cNvPr>
          <p:cNvPicPr>
            <a:picLocks noChangeAspect="1"/>
          </p:cNvPicPr>
          <p:nvPr/>
        </p:nvPicPr>
        <p:blipFill>
          <a:blip r:embed="rId6"/>
          <a:stretch>
            <a:fillRect/>
          </a:stretch>
        </p:blipFill>
        <p:spPr>
          <a:xfrm>
            <a:off x="5416487" y="1103136"/>
            <a:ext cx="738681" cy="738681"/>
          </a:xfrm>
          <a:prstGeom prst="rect">
            <a:avLst/>
          </a:prstGeom>
        </p:spPr>
      </p:pic>
      <p:pic>
        <p:nvPicPr>
          <p:cNvPr id="32" name="Picture 31" descr="A colorful circle with a black background&#10;&#10;Description automatically generated">
            <a:extLst>
              <a:ext uri="{FF2B5EF4-FFF2-40B4-BE49-F238E27FC236}">
                <a16:creationId xmlns:a16="http://schemas.microsoft.com/office/drawing/2014/main" id="{38291A65-9C3E-53C6-3A4A-47E9BCA448C5}"/>
              </a:ext>
            </a:extLst>
          </p:cNvPr>
          <p:cNvPicPr>
            <a:picLocks noChangeAspect="1"/>
          </p:cNvPicPr>
          <p:nvPr/>
        </p:nvPicPr>
        <p:blipFill>
          <a:blip r:embed="rId7"/>
          <a:stretch>
            <a:fillRect/>
          </a:stretch>
        </p:blipFill>
        <p:spPr>
          <a:xfrm>
            <a:off x="1686168" y="3205770"/>
            <a:ext cx="778751" cy="778751"/>
          </a:xfrm>
          <a:prstGeom prst="rect">
            <a:avLst/>
          </a:prstGeom>
        </p:spPr>
      </p:pic>
      <p:grpSp>
        <p:nvGrpSpPr>
          <p:cNvPr id="33" name="Group 32">
            <a:extLst>
              <a:ext uri="{FF2B5EF4-FFF2-40B4-BE49-F238E27FC236}">
                <a16:creationId xmlns:a16="http://schemas.microsoft.com/office/drawing/2014/main" id="{257CF00B-8D9D-F3E6-E484-A0A243D7854E}"/>
              </a:ext>
            </a:extLst>
          </p:cNvPr>
          <p:cNvGrpSpPr/>
          <p:nvPr/>
        </p:nvGrpSpPr>
        <p:grpSpPr>
          <a:xfrm>
            <a:off x="3865375" y="3146770"/>
            <a:ext cx="1104839" cy="964367"/>
            <a:chOff x="3865375" y="3146770"/>
            <a:chExt cx="1104839" cy="964367"/>
          </a:xfrm>
        </p:grpSpPr>
        <p:pic>
          <p:nvPicPr>
            <p:cNvPr id="34" name="Picture 33">
              <a:extLst>
                <a:ext uri="{FF2B5EF4-FFF2-40B4-BE49-F238E27FC236}">
                  <a16:creationId xmlns:a16="http://schemas.microsoft.com/office/drawing/2014/main" id="{B08E850E-AA9F-080F-ED68-554678DD513D}"/>
                </a:ext>
              </a:extLst>
            </p:cNvPr>
            <p:cNvPicPr>
              <a:picLocks noChangeAspect="1"/>
            </p:cNvPicPr>
            <p:nvPr/>
          </p:nvPicPr>
          <p:blipFill>
            <a:blip r:embed="rId8"/>
            <a:stretch>
              <a:fillRect/>
            </a:stretch>
          </p:blipFill>
          <p:spPr>
            <a:xfrm>
              <a:off x="4239580" y="3146770"/>
              <a:ext cx="360637" cy="360637"/>
            </a:xfrm>
            <a:prstGeom prst="rect">
              <a:avLst/>
            </a:prstGeom>
          </p:spPr>
        </p:pic>
        <p:pic>
          <p:nvPicPr>
            <p:cNvPr id="35" name="Picture 34">
              <a:extLst>
                <a:ext uri="{FF2B5EF4-FFF2-40B4-BE49-F238E27FC236}">
                  <a16:creationId xmlns:a16="http://schemas.microsoft.com/office/drawing/2014/main" id="{20D1FE44-33BD-A936-9326-5A6F4A48D892}"/>
                </a:ext>
              </a:extLst>
            </p:cNvPr>
            <p:cNvPicPr>
              <a:picLocks noChangeAspect="1"/>
            </p:cNvPicPr>
            <p:nvPr/>
          </p:nvPicPr>
          <p:blipFill>
            <a:blip r:embed="rId8"/>
            <a:stretch>
              <a:fillRect/>
            </a:stretch>
          </p:blipFill>
          <p:spPr>
            <a:xfrm>
              <a:off x="3865375" y="3553432"/>
              <a:ext cx="537999" cy="557705"/>
            </a:xfrm>
            <a:prstGeom prst="rect">
              <a:avLst/>
            </a:prstGeom>
          </p:spPr>
        </p:pic>
        <p:pic>
          <p:nvPicPr>
            <p:cNvPr id="36" name="Picture 35" descr="A yellow paint can with red paint on it&#10;&#10;Description automatically generated">
              <a:extLst>
                <a:ext uri="{FF2B5EF4-FFF2-40B4-BE49-F238E27FC236}">
                  <a16:creationId xmlns:a16="http://schemas.microsoft.com/office/drawing/2014/main" id="{7E0DB4F9-447B-B69D-7884-C7908A72990B}"/>
                </a:ext>
              </a:extLst>
            </p:cNvPr>
            <p:cNvPicPr>
              <a:picLocks noChangeAspect="1"/>
            </p:cNvPicPr>
            <p:nvPr/>
          </p:nvPicPr>
          <p:blipFill>
            <a:blip r:embed="rId8"/>
            <a:stretch>
              <a:fillRect/>
            </a:stretch>
          </p:blipFill>
          <p:spPr>
            <a:xfrm>
              <a:off x="4511042" y="3595145"/>
              <a:ext cx="459172" cy="478878"/>
            </a:xfrm>
            <a:prstGeom prst="rect">
              <a:avLst/>
            </a:prstGeom>
          </p:spPr>
        </p:pic>
      </p:grpSp>
      <p:pic>
        <p:nvPicPr>
          <p:cNvPr id="37" name="Picture 36">
            <a:extLst>
              <a:ext uri="{FF2B5EF4-FFF2-40B4-BE49-F238E27FC236}">
                <a16:creationId xmlns:a16="http://schemas.microsoft.com/office/drawing/2014/main" id="{AB5F9AC0-4DF0-CBA9-A20D-46761458BEA9}"/>
              </a:ext>
            </a:extLst>
          </p:cNvPr>
          <p:cNvPicPr>
            <a:picLocks noChangeAspect="1"/>
          </p:cNvPicPr>
          <p:nvPr/>
        </p:nvPicPr>
        <p:blipFill>
          <a:blip r:embed="rId9"/>
          <a:stretch>
            <a:fillRect/>
          </a:stretch>
        </p:blipFill>
        <p:spPr>
          <a:xfrm>
            <a:off x="1612785" y="1109591"/>
            <a:ext cx="525710" cy="525710"/>
          </a:xfrm>
          <a:prstGeom prst="rect">
            <a:avLst/>
          </a:prstGeom>
        </p:spPr>
      </p:pic>
    </p:spTree>
    <p:extLst>
      <p:ext uri="{BB962C8B-B14F-4D97-AF65-F5344CB8AC3E}">
        <p14:creationId xmlns:p14="http://schemas.microsoft.com/office/powerpoint/2010/main" val="11824314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Free photo interior of hotel room in residence is furnished modernly. copy space background.">
            <a:extLst>
              <a:ext uri="{FF2B5EF4-FFF2-40B4-BE49-F238E27FC236}">
                <a16:creationId xmlns:a16="http://schemas.microsoft.com/office/drawing/2014/main" id="{35D743F0-20A4-17B8-F954-53A6A795B95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Diagonal Corners Rounded 1">
            <a:extLst>
              <a:ext uri="{FF2B5EF4-FFF2-40B4-BE49-F238E27FC236}">
                <a16:creationId xmlns:a16="http://schemas.microsoft.com/office/drawing/2014/main" id="{314A0177-199A-31BA-8C5F-1EC0D23F50E3}"/>
              </a:ext>
            </a:extLst>
          </p:cNvPr>
          <p:cNvSpPr/>
          <p:nvPr/>
        </p:nvSpPr>
        <p:spPr>
          <a:xfrm flipH="1">
            <a:off x="291560" y="314806"/>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a:t>Bedroom 1</a:t>
            </a:r>
            <a:endParaRPr lang="en-GB" sz="1200"/>
          </a:p>
        </p:txBody>
      </p:sp>
      <p:sp>
        <p:nvSpPr>
          <p:cNvPr id="3" name="Rectangle: Rounded Corners 2">
            <a:extLst>
              <a:ext uri="{FF2B5EF4-FFF2-40B4-BE49-F238E27FC236}">
                <a16:creationId xmlns:a16="http://schemas.microsoft.com/office/drawing/2014/main" id="{CA82DB75-DAEA-F007-AAF7-AB8A30FCE04F}"/>
              </a:ext>
            </a:extLst>
          </p:cNvPr>
          <p:cNvSpPr/>
          <p:nvPr/>
        </p:nvSpPr>
        <p:spPr>
          <a:xfrm>
            <a:off x="161926" y="171451"/>
            <a:ext cx="1400175" cy="1419225"/>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4" name="Rectangle: Diagonal Corners Rounded 3">
            <a:extLst>
              <a:ext uri="{FF2B5EF4-FFF2-40B4-BE49-F238E27FC236}">
                <a16:creationId xmlns:a16="http://schemas.microsoft.com/office/drawing/2014/main" id="{4F6EA0DA-4609-B063-AE17-5534807B7C47}"/>
              </a:ext>
            </a:extLst>
          </p:cNvPr>
          <p:cNvSpPr/>
          <p:nvPr/>
        </p:nvSpPr>
        <p:spPr>
          <a:xfrm>
            <a:off x="1892300" y="1771650"/>
            <a:ext cx="2222500" cy="64770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Rich looking walls with matt finish</a:t>
            </a:r>
          </a:p>
        </p:txBody>
      </p:sp>
      <p:sp>
        <p:nvSpPr>
          <p:cNvPr id="5" name="Rectangle: Diagonal Corners Rounded 4">
            <a:extLst>
              <a:ext uri="{FF2B5EF4-FFF2-40B4-BE49-F238E27FC236}">
                <a16:creationId xmlns:a16="http://schemas.microsoft.com/office/drawing/2014/main" id="{C92F9E58-BEB4-2910-74E6-FB82924B3F68}"/>
              </a:ext>
            </a:extLst>
          </p:cNvPr>
          <p:cNvSpPr/>
          <p:nvPr/>
        </p:nvSpPr>
        <p:spPr>
          <a:xfrm>
            <a:off x="1892300" y="2571750"/>
            <a:ext cx="2222500" cy="1225550"/>
          </a:xfrm>
          <a:prstGeom prst="round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err="1"/>
              <a:t>ChromaBrite</a:t>
            </a:r>
            <a:r>
              <a:rPr lang="en-IN"/>
              <a:t> technology keeps walls looking great for years</a:t>
            </a:r>
          </a:p>
        </p:txBody>
      </p:sp>
      <p:pic>
        <p:nvPicPr>
          <p:cNvPr id="35842" name="Picture 2">
            <a:extLst>
              <a:ext uri="{FF2B5EF4-FFF2-40B4-BE49-F238E27FC236}">
                <a16:creationId xmlns:a16="http://schemas.microsoft.com/office/drawing/2014/main" id="{42EB8D69-4E29-3F8B-3E58-FDDFD7446E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0"/>
            <a:ext cx="37623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1509403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Free photo haunted house and bicycle background">
            <a:extLst>
              <a:ext uri="{FF2B5EF4-FFF2-40B4-BE49-F238E27FC236}">
                <a16:creationId xmlns:a16="http://schemas.microsoft.com/office/drawing/2014/main" id="{477366CC-F3F7-E3AB-E2D1-2E26F26C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64E41A-A84D-7430-A028-08A8FF810E48}"/>
              </a:ext>
            </a:extLst>
          </p:cNvPr>
          <p:cNvSpPr txBox="1"/>
          <p:nvPr/>
        </p:nvSpPr>
        <p:spPr>
          <a:xfrm>
            <a:off x="160528" y="186357"/>
            <a:ext cx="6372224" cy="369332"/>
          </a:xfrm>
          <a:prstGeom prst="rect">
            <a:avLst/>
          </a:prstGeom>
          <a:noFill/>
        </p:spPr>
        <p:txBody>
          <a:bodyPr wrap="square">
            <a:spAutoFit/>
          </a:bodyPr>
          <a:lstStyle/>
          <a:p>
            <a:r>
              <a:rPr lang="en-US">
                <a:solidFill>
                  <a:schemeClr val="bg1"/>
                </a:solidFill>
              </a:rPr>
              <a:t>Overall Problem Statement</a:t>
            </a:r>
          </a:p>
        </p:txBody>
      </p:sp>
      <p:sp>
        <p:nvSpPr>
          <p:cNvPr id="15" name="Rectangle: Rounded Corners 14">
            <a:extLst>
              <a:ext uri="{FF2B5EF4-FFF2-40B4-BE49-F238E27FC236}">
                <a16:creationId xmlns:a16="http://schemas.microsoft.com/office/drawing/2014/main" id="{C40C2595-B344-EAC2-4878-63836389A2B1}"/>
              </a:ext>
            </a:extLst>
          </p:cNvPr>
          <p:cNvSpPr/>
          <p:nvPr/>
        </p:nvSpPr>
        <p:spPr>
          <a:xfrm>
            <a:off x="-50800" y="2130226"/>
            <a:ext cx="9245600" cy="2992235"/>
          </a:xfrm>
          <a:prstGeom prst="roundRect">
            <a:avLst>
              <a:gd name="adj" fmla="val 0"/>
            </a:avLst>
          </a:prstGeom>
          <a:solidFill>
            <a:srgbClr val="BDD7D4">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10" name="Picture 9">
            <a:extLst>
              <a:ext uri="{FF2B5EF4-FFF2-40B4-BE49-F238E27FC236}">
                <a16:creationId xmlns:a16="http://schemas.microsoft.com/office/drawing/2014/main" id="{3DB126BC-B992-15BA-E32F-0C66A7EFC508}"/>
              </a:ext>
            </a:extLst>
          </p:cNvPr>
          <p:cNvPicPr>
            <a:picLocks noChangeAspect="1"/>
          </p:cNvPicPr>
          <p:nvPr/>
        </p:nvPicPr>
        <p:blipFill>
          <a:blip r:embed="rId4">
            <a:duotone>
              <a:schemeClr val="bg2">
                <a:shade val="45000"/>
                <a:satMod val="135000"/>
              </a:schemeClr>
              <a:prstClr val="white"/>
            </a:duotone>
          </a:blip>
          <a:srcRect/>
          <a:stretch/>
        </p:blipFill>
        <p:spPr>
          <a:xfrm>
            <a:off x="-59440" y="2724981"/>
            <a:ext cx="1725732" cy="2408000"/>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02B280BB-6611-353B-21FB-66A463060956}"/>
              </a:ext>
            </a:extLst>
          </p:cNvPr>
          <p:cNvPicPr>
            <a:picLocks noChangeAspect="1"/>
          </p:cNvPicPr>
          <p:nvPr/>
        </p:nvPicPr>
        <p:blipFill rotWithShape="1">
          <a:blip r:embed="rId5">
            <a:duotone>
              <a:schemeClr val="bg2">
                <a:shade val="45000"/>
                <a:satMod val="135000"/>
              </a:schemeClr>
              <a:prstClr val="white"/>
            </a:duotone>
          </a:blip>
          <a:srcRect t="5286" b="5286"/>
          <a:stretch/>
        </p:blipFill>
        <p:spPr>
          <a:xfrm>
            <a:off x="1322547" y="2439761"/>
            <a:ext cx="2102104" cy="2631800"/>
          </a:xfrm>
          <a:prstGeom prst="rect">
            <a:avLst/>
          </a:prstGeom>
          <a:effectLst>
            <a:outerShdw blurRad="76200" dir="13500000" sy="23000" kx="1200000" algn="br" rotWithShape="0">
              <a:prstClr val="black">
                <a:alpha val="20000"/>
              </a:prstClr>
            </a:outerShdw>
          </a:effectLst>
        </p:spPr>
      </p:pic>
      <p:pic>
        <p:nvPicPr>
          <p:cNvPr id="12" name="Picture 11">
            <a:extLst>
              <a:ext uri="{FF2B5EF4-FFF2-40B4-BE49-F238E27FC236}">
                <a16:creationId xmlns:a16="http://schemas.microsoft.com/office/drawing/2014/main" id="{5D16878A-7C0A-EAD3-3388-FADE5B5C6B22}"/>
              </a:ext>
            </a:extLst>
          </p:cNvPr>
          <p:cNvPicPr>
            <a:picLocks noChangeAspect="1" noChangeArrowheads="1"/>
          </p:cNvPicPr>
          <p:nvPr/>
        </p:nvPicPr>
        <p:blipFill rotWithShape="1">
          <a:blip r:embed="rId6">
            <a:duotone>
              <a:schemeClr val="bg2">
                <a:shade val="45000"/>
                <a:satMod val="135000"/>
              </a:schemeClr>
              <a:prstClr val="white"/>
            </a:duotone>
          </a:blip>
          <a:srcRect l="7068" t="8945" r="9171" b="9613"/>
          <a:stretch/>
        </p:blipFill>
        <p:spPr bwMode="auto">
          <a:xfrm>
            <a:off x="3201902" y="2324415"/>
            <a:ext cx="1938515" cy="263180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AA83A26-A89D-91EA-5E9C-F1E817E2E3C8}"/>
              </a:ext>
            </a:extLst>
          </p:cNvPr>
          <p:cNvPicPr>
            <a:picLocks noChangeAspect="1" noChangeArrowheads="1"/>
          </p:cNvPicPr>
          <p:nvPr/>
        </p:nvPicPr>
        <p:blipFill>
          <a:blip r:embed="rId7"/>
          <a:srcRect l="5094" r="5094"/>
          <a:stretch/>
        </p:blipFill>
        <p:spPr bwMode="auto">
          <a:xfrm>
            <a:off x="7019772" y="2284506"/>
            <a:ext cx="2048358" cy="2837955"/>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9F3CB50-20F7-C025-C5E5-E814FFD97C3F}"/>
              </a:ext>
            </a:extLst>
          </p:cNvPr>
          <p:cNvPicPr>
            <a:picLocks noChangeAspect="1" noChangeArrowheads="1"/>
          </p:cNvPicPr>
          <p:nvPr/>
        </p:nvPicPr>
        <p:blipFill rotWithShape="1">
          <a:blip r:embed="rId8"/>
          <a:srcRect l="11390" t="2645" r="11388" b="9916"/>
          <a:stretch/>
        </p:blipFill>
        <p:spPr bwMode="auto">
          <a:xfrm>
            <a:off x="5016013" y="2715849"/>
            <a:ext cx="2302384" cy="2298039"/>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EA5D9FC8-791B-A6FE-2A83-8CC7BF84F878}"/>
              </a:ext>
            </a:extLst>
          </p:cNvPr>
          <p:cNvSpPr/>
          <p:nvPr/>
        </p:nvSpPr>
        <p:spPr>
          <a:xfrm>
            <a:off x="-43543" y="21039"/>
            <a:ext cx="9245600" cy="2109187"/>
          </a:xfrm>
          <a:prstGeom prst="roundRect">
            <a:avLst>
              <a:gd name="adj" fmla="val 0"/>
            </a:avLst>
          </a:prstGeom>
          <a:solidFill>
            <a:schemeClr val="accent6">
              <a:lumMod val="20000"/>
              <a:lumOff val="80000"/>
              <a:alpha val="67843"/>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 name="L-Shape 1">
            <a:extLst>
              <a:ext uri="{FF2B5EF4-FFF2-40B4-BE49-F238E27FC236}">
                <a16:creationId xmlns:a16="http://schemas.microsoft.com/office/drawing/2014/main" id="{5CDFAB28-D1D2-4014-D29E-6C69DB18E83B}"/>
              </a:ext>
            </a:extLst>
          </p:cNvPr>
          <p:cNvSpPr/>
          <p:nvPr/>
        </p:nvSpPr>
        <p:spPr>
          <a:xfrm rot="19416700">
            <a:off x="451306" y="2789391"/>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 name="L-Shape 3">
            <a:extLst>
              <a:ext uri="{FF2B5EF4-FFF2-40B4-BE49-F238E27FC236}">
                <a16:creationId xmlns:a16="http://schemas.microsoft.com/office/drawing/2014/main" id="{D5C84B15-6C2C-0C3E-4581-4C33C7DD5B11}"/>
              </a:ext>
            </a:extLst>
          </p:cNvPr>
          <p:cNvSpPr/>
          <p:nvPr/>
        </p:nvSpPr>
        <p:spPr>
          <a:xfrm rot="19416700">
            <a:off x="2099406" y="2395557"/>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 name="L-Shape 4">
            <a:extLst>
              <a:ext uri="{FF2B5EF4-FFF2-40B4-BE49-F238E27FC236}">
                <a16:creationId xmlns:a16="http://schemas.microsoft.com/office/drawing/2014/main" id="{69EFE657-49C2-931F-C82E-B5E0930D6026}"/>
              </a:ext>
            </a:extLst>
          </p:cNvPr>
          <p:cNvSpPr/>
          <p:nvPr/>
        </p:nvSpPr>
        <p:spPr>
          <a:xfrm rot="19416700">
            <a:off x="3984454" y="2154952"/>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268244491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84A7B-E9C1-613A-7038-E40E851AAA68}"/>
              </a:ext>
            </a:extLst>
          </p:cNvPr>
          <p:cNvPicPr>
            <a:picLocks noChangeAspect="1"/>
          </p:cNvPicPr>
          <p:nvPr/>
        </p:nvPicPr>
        <p:blipFill rotWithShape="1">
          <a:blip r:embed="rId3"/>
          <a:srcRect t="15739" b="-4975"/>
          <a:stretch/>
        </p:blipFill>
        <p:spPr>
          <a:xfrm>
            <a:off x="-23107" y="1"/>
            <a:ext cx="9190213" cy="5467351"/>
          </a:xfrm>
          <a:prstGeom prst="rect">
            <a:avLst/>
          </a:prstGeom>
        </p:spPr>
      </p:pic>
      <p:sp>
        <p:nvSpPr>
          <p:cNvPr id="3" name="TextBox 2">
            <a:extLst>
              <a:ext uri="{FF2B5EF4-FFF2-40B4-BE49-F238E27FC236}">
                <a16:creationId xmlns:a16="http://schemas.microsoft.com/office/drawing/2014/main" id="{7A4DDEE3-6F50-F55C-ED37-E3E0BF131611}"/>
              </a:ext>
            </a:extLst>
          </p:cNvPr>
          <p:cNvSpPr txBox="1"/>
          <p:nvPr/>
        </p:nvSpPr>
        <p:spPr>
          <a:xfrm>
            <a:off x="271464" y="139185"/>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30E8B19A-A75A-CCA1-48D3-F320A34D8A83}"/>
              </a:ext>
            </a:extLst>
          </p:cNvPr>
          <p:cNvSpPr txBox="1"/>
          <p:nvPr/>
        </p:nvSpPr>
        <p:spPr>
          <a:xfrm>
            <a:off x="595314" y="800781"/>
            <a:ext cx="2571296" cy="1200329"/>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b="1"/>
              <a:t>Dulux Inspire SmartChoice Interior</a:t>
            </a:r>
          </a:p>
        </p:txBody>
      </p:sp>
      <p:sp>
        <p:nvSpPr>
          <p:cNvPr id="6" name="Callout: Line 5">
            <a:extLst>
              <a:ext uri="{FF2B5EF4-FFF2-40B4-BE49-F238E27FC236}">
                <a16:creationId xmlns:a16="http://schemas.microsoft.com/office/drawing/2014/main" id="{852BDDFD-A4B5-33D5-1600-D9F66675ED5C}"/>
              </a:ext>
            </a:extLst>
          </p:cNvPr>
          <p:cNvSpPr/>
          <p:nvPr/>
        </p:nvSpPr>
        <p:spPr>
          <a:xfrm>
            <a:off x="3267189" y="2365207"/>
            <a:ext cx="2190749" cy="368558"/>
          </a:xfrm>
          <a:prstGeom prst="borderCallout1">
            <a:avLst>
              <a:gd name="adj1" fmla="val 18750"/>
              <a:gd name="adj2" fmla="val -586"/>
              <a:gd name="adj3" fmla="val 81976"/>
              <a:gd name="adj4" fmla="val -4094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Affordable Choice</a:t>
            </a:r>
            <a:endParaRPr lang="en-IN" sz="1600"/>
          </a:p>
        </p:txBody>
      </p:sp>
      <p:sp>
        <p:nvSpPr>
          <p:cNvPr id="7" name="Callout: Line 6">
            <a:extLst>
              <a:ext uri="{FF2B5EF4-FFF2-40B4-BE49-F238E27FC236}">
                <a16:creationId xmlns:a16="http://schemas.microsoft.com/office/drawing/2014/main" id="{9B76F26B-16B3-6BE3-B00E-98F048D42B24}"/>
              </a:ext>
            </a:extLst>
          </p:cNvPr>
          <p:cNvSpPr/>
          <p:nvPr/>
        </p:nvSpPr>
        <p:spPr>
          <a:xfrm>
            <a:off x="3267189" y="2953699"/>
            <a:ext cx="2190749" cy="315311"/>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Good coverage</a:t>
            </a:r>
            <a:endParaRPr lang="en-IN" sz="1600"/>
          </a:p>
        </p:txBody>
      </p:sp>
      <p:sp>
        <p:nvSpPr>
          <p:cNvPr id="8" name="Callout: Line 7">
            <a:extLst>
              <a:ext uri="{FF2B5EF4-FFF2-40B4-BE49-F238E27FC236}">
                <a16:creationId xmlns:a16="http://schemas.microsoft.com/office/drawing/2014/main" id="{6A7DC767-5AE8-C664-7199-0AD2CAC20C0B}"/>
              </a:ext>
            </a:extLst>
          </p:cNvPr>
          <p:cNvSpPr/>
          <p:nvPr/>
        </p:nvSpPr>
        <p:spPr>
          <a:xfrm>
            <a:off x="3267189" y="3469809"/>
            <a:ext cx="2190749" cy="315311"/>
          </a:xfrm>
          <a:prstGeom prst="borderCallout1">
            <a:avLst>
              <a:gd name="adj1" fmla="val 18750"/>
              <a:gd name="adj2" fmla="val -586"/>
              <a:gd name="adj3" fmla="val 69228"/>
              <a:gd name="adj4" fmla="val -39492"/>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Better Opacity</a:t>
            </a:r>
            <a:endParaRPr lang="en-IN" sz="1600"/>
          </a:p>
        </p:txBody>
      </p:sp>
      <p:pic>
        <p:nvPicPr>
          <p:cNvPr id="10" name="Picture 2">
            <a:extLst>
              <a:ext uri="{FF2B5EF4-FFF2-40B4-BE49-F238E27FC236}">
                <a16:creationId xmlns:a16="http://schemas.microsoft.com/office/drawing/2014/main" id="{08FBB663-63DC-2A67-6880-30396FE849A5}"/>
              </a:ext>
            </a:extLst>
          </p:cNvPr>
          <p:cNvPicPr>
            <a:picLocks noChangeAspect="1" noChangeArrowheads="1"/>
          </p:cNvPicPr>
          <p:nvPr/>
        </p:nvPicPr>
        <p:blipFill rotWithShape="1">
          <a:blip r:embed="rId4"/>
          <a:srcRect l="11390" t="2645" r="11388" b="9916"/>
          <a:stretch/>
        </p:blipFill>
        <p:spPr bwMode="auto">
          <a:xfrm>
            <a:off x="595314" y="2212197"/>
            <a:ext cx="2433637" cy="2429044"/>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descr="A blue and yellow logo&#10;&#10;Description automatically generated with low confidence">
            <a:extLst>
              <a:ext uri="{FF2B5EF4-FFF2-40B4-BE49-F238E27FC236}">
                <a16:creationId xmlns:a16="http://schemas.microsoft.com/office/drawing/2014/main" id="{2B81325E-5076-F48E-455E-8BF94D5DA8F7}"/>
              </a:ext>
            </a:extLst>
          </p:cNvPr>
          <p:cNvPicPr>
            <a:picLocks noChangeAspect="1"/>
          </p:cNvPicPr>
          <p:nvPr/>
        </p:nvPicPr>
        <p:blipFill>
          <a:blip r:embed="rId5"/>
          <a:stretch>
            <a:fillRect/>
          </a:stretch>
        </p:blipFill>
        <p:spPr>
          <a:xfrm>
            <a:off x="5277380" y="1771534"/>
            <a:ext cx="1565548" cy="1565548"/>
          </a:xfrm>
          <a:prstGeom prst="rect">
            <a:avLst/>
          </a:prstGeom>
        </p:spPr>
      </p:pic>
    </p:spTree>
    <p:extLst>
      <p:ext uri="{BB962C8B-B14F-4D97-AF65-F5344CB8AC3E}">
        <p14:creationId xmlns:p14="http://schemas.microsoft.com/office/powerpoint/2010/main" val="255665830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2" name="Picture 2" descr="Free photo room interior design">
            <a:extLst>
              <a:ext uri="{FF2B5EF4-FFF2-40B4-BE49-F238E27FC236}">
                <a16:creationId xmlns:a16="http://schemas.microsoft.com/office/drawing/2014/main" id="{3120DD3B-EBC2-4D6A-389B-79058E3E56EC}"/>
              </a:ext>
            </a:extLst>
          </p:cNvPr>
          <p:cNvPicPr>
            <a:picLocks noChangeAspect="1" noChangeArrowheads="1"/>
          </p:cNvPicPr>
          <p:nvPr/>
        </p:nvPicPr>
        <p:blipFill rotWithShape="1">
          <a:blip r:embed="rId3">
            <a:duotone>
              <a:prstClr val="black"/>
              <a:schemeClr val="accent6">
                <a:tint val="45000"/>
                <a:satMod val="400000"/>
              </a:schemeClr>
            </a:duotone>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Diagonal Corners Rounded 3">
            <a:extLst>
              <a:ext uri="{FF2B5EF4-FFF2-40B4-BE49-F238E27FC236}">
                <a16:creationId xmlns:a16="http://schemas.microsoft.com/office/drawing/2014/main" id="{A5053866-5AF4-F4B7-F816-73104FEFB2DE}"/>
              </a:ext>
            </a:extLst>
          </p:cNvPr>
          <p:cNvSpPr/>
          <p:nvPr/>
        </p:nvSpPr>
        <p:spPr>
          <a:xfrm flipH="1">
            <a:off x="291560" y="314806"/>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US" sz="1200"/>
              <a:t>Bedroom 2</a:t>
            </a:r>
            <a:endParaRPr lang="en-GB" sz="1200"/>
          </a:p>
        </p:txBody>
      </p:sp>
      <p:sp>
        <p:nvSpPr>
          <p:cNvPr id="5" name="Rectangle: Rounded Corners 4">
            <a:extLst>
              <a:ext uri="{FF2B5EF4-FFF2-40B4-BE49-F238E27FC236}">
                <a16:creationId xmlns:a16="http://schemas.microsoft.com/office/drawing/2014/main" id="{ACD98457-7715-1D76-5F1F-A6F19F650579}"/>
              </a:ext>
            </a:extLst>
          </p:cNvPr>
          <p:cNvSpPr/>
          <p:nvPr/>
        </p:nvSpPr>
        <p:spPr>
          <a:xfrm>
            <a:off x="161926" y="171451"/>
            <a:ext cx="1400175" cy="1419225"/>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pic>
        <p:nvPicPr>
          <p:cNvPr id="36866" name="Picture 2">
            <a:extLst>
              <a:ext uri="{FF2B5EF4-FFF2-40B4-BE49-F238E27FC236}">
                <a16:creationId xmlns:a16="http://schemas.microsoft.com/office/drawing/2014/main" id="{2DE821DD-5F0E-943D-F0E5-47AF1BABA3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90813" y="0"/>
            <a:ext cx="3762375"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62804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FA42F-F071-DBEA-85E1-5BAE5DB730D9}"/>
              </a:ext>
            </a:extLst>
          </p:cNvPr>
          <p:cNvPicPr>
            <a:picLocks noChangeAspect="1"/>
          </p:cNvPicPr>
          <p:nvPr/>
        </p:nvPicPr>
        <p:blipFill>
          <a:blip r:embed="rId3"/>
          <a:stretch>
            <a:fillRect/>
          </a:stretch>
        </p:blipFill>
        <p:spPr>
          <a:xfrm>
            <a:off x="0" y="6402"/>
            <a:ext cx="9144000" cy="5130696"/>
          </a:xfrm>
          <a:prstGeom prst="rect">
            <a:avLst/>
          </a:prstGeom>
        </p:spPr>
      </p:pic>
      <p:sp>
        <p:nvSpPr>
          <p:cNvPr id="39" name="Oval 38">
            <a:extLst>
              <a:ext uri="{FF2B5EF4-FFF2-40B4-BE49-F238E27FC236}">
                <a16:creationId xmlns:a16="http://schemas.microsoft.com/office/drawing/2014/main" id="{ED5D191D-6D17-C900-ACD7-705F833B34B9}"/>
              </a:ext>
            </a:extLst>
          </p:cNvPr>
          <p:cNvSpPr/>
          <p:nvPr/>
        </p:nvSpPr>
        <p:spPr>
          <a:xfrm>
            <a:off x="361" y="2940960"/>
            <a:ext cx="6768127" cy="836272"/>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l"/>
            <a:endParaRPr lang="en-IN">
              <a:solidFill>
                <a:srgbClr val="000000"/>
              </a:solidFill>
            </a:endParaRPr>
          </a:p>
        </p:txBody>
      </p:sp>
      <p:pic>
        <p:nvPicPr>
          <p:cNvPr id="8" name="Picture 7">
            <a:extLst>
              <a:ext uri="{FF2B5EF4-FFF2-40B4-BE49-F238E27FC236}">
                <a16:creationId xmlns:a16="http://schemas.microsoft.com/office/drawing/2014/main" id="{02969F2E-5640-56A0-7169-DEBDE8DC4DC5}"/>
              </a:ext>
            </a:extLst>
          </p:cNvPr>
          <p:cNvPicPr>
            <a:picLocks noChangeAspect="1"/>
          </p:cNvPicPr>
          <p:nvPr/>
        </p:nvPicPr>
        <p:blipFill>
          <a:blip r:embed="rId4"/>
          <a:stretch>
            <a:fillRect/>
          </a:stretch>
        </p:blipFill>
        <p:spPr>
          <a:xfrm>
            <a:off x="404885" y="1941643"/>
            <a:ext cx="1510677" cy="1510677"/>
          </a:xfrm>
          <a:prstGeom prst="rect">
            <a:avLst/>
          </a:prstGeom>
          <a:effectLst>
            <a:outerShdw blurRad="76200" dir="13500000" sy="23000" kx="1200000" algn="br" rotWithShape="0">
              <a:prstClr val="black">
                <a:alpha val="20000"/>
              </a:prstClr>
            </a:outerShdw>
          </a:effectLst>
        </p:spPr>
      </p:pic>
      <p:pic>
        <p:nvPicPr>
          <p:cNvPr id="9" name="Picture 8">
            <a:extLst>
              <a:ext uri="{FF2B5EF4-FFF2-40B4-BE49-F238E27FC236}">
                <a16:creationId xmlns:a16="http://schemas.microsoft.com/office/drawing/2014/main" id="{FF66593B-75AD-8ED6-7DF2-385A0CFD40E5}"/>
              </a:ext>
            </a:extLst>
          </p:cNvPr>
          <p:cNvPicPr>
            <a:picLocks noChangeAspect="1"/>
          </p:cNvPicPr>
          <p:nvPr/>
        </p:nvPicPr>
        <p:blipFill rotWithShape="1">
          <a:blip r:embed="rId5"/>
          <a:srcRect b="10522"/>
          <a:stretch/>
        </p:blipFill>
        <p:spPr>
          <a:xfrm>
            <a:off x="1945790" y="1805445"/>
            <a:ext cx="1318771" cy="1651080"/>
          </a:xfrm>
          <a:prstGeom prst="rect">
            <a:avLst/>
          </a:prstGeom>
          <a:effectLst>
            <a:outerShdw blurRad="76200" dir="13500000" sy="23000" kx="1200000" algn="br" rotWithShape="0">
              <a:prstClr val="black">
                <a:alpha val="20000"/>
              </a:prstClr>
            </a:outerShdw>
          </a:effectLst>
        </p:spPr>
      </p:pic>
      <p:pic>
        <p:nvPicPr>
          <p:cNvPr id="10" name="Picture 9">
            <a:extLst>
              <a:ext uri="{FF2B5EF4-FFF2-40B4-BE49-F238E27FC236}">
                <a16:creationId xmlns:a16="http://schemas.microsoft.com/office/drawing/2014/main" id="{8392A34D-75A1-ECB5-7064-59DA58F705B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a:stretch/>
        </p:blipFill>
        <p:spPr bwMode="auto">
          <a:xfrm>
            <a:off x="3455708" y="1861133"/>
            <a:ext cx="1175658"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A8526FA-69AD-0ECE-B67B-A4229689935D}"/>
              </a:ext>
            </a:extLst>
          </p:cNvPr>
          <p:cNvPicPr>
            <a:picLocks noChangeAspect="1" noChangeArrowheads="1"/>
          </p:cNvPicPr>
          <p:nvPr/>
        </p:nvPicPr>
        <p:blipFill>
          <a:blip r:embed="rId7"/>
          <a:srcRect l="2093" r="2093"/>
          <a:stretch/>
        </p:blipFill>
        <p:spPr bwMode="auto">
          <a:xfrm>
            <a:off x="5240602" y="1761614"/>
            <a:ext cx="1178941"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2" name="Speech Bubble: Rectangle with Corners Rounded 11">
            <a:extLst>
              <a:ext uri="{FF2B5EF4-FFF2-40B4-BE49-F238E27FC236}">
                <a16:creationId xmlns:a16="http://schemas.microsoft.com/office/drawing/2014/main" id="{95BF263C-7614-8D05-110A-A18BD092320A}"/>
              </a:ext>
            </a:extLst>
          </p:cNvPr>
          <p:cNvSpPr/>
          <p:nvPr/>
        </p:nvSpPr>
        <p:spPr>
          <a:xfrm>
            <a:off x="295615" y="937355"/>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solidFill>
                  <a:schemeClr val="bg1"/>
                </a:solidFill>
                <a:latin typeface="Colour Sans" panose="02000503030000020004" pitchFamily="2" charset="0"/>
              </a:rPr>
              <a:t>Dulux Better Living Air Clean Biobased</a:t>
            </a:r>
          </a:p>
        </p:txBody>
      </p:sp>
      <p:sp>
        <p:nvSpPr>
          <p:cNvPr id="13" name="Speech Bubble: Rectangle with Corners Rounded 12">
            <a:extLst>
              <a:ext uri="{FF2B5EF4-FFF2-40B4-BE49-F238E27FC236}">
                <a16:creationId xmlns:a16="http://schemas.microsoft.com/office/drawing/2014/main" id="{CCFA145B-367B-9829-40DF-21B6AA0E4C29}"/>
              </a:ext>
            </a:extLst>
          </p:cNvPr>
          <p:cNvSpPr/>
          <p:nvPr/>
        </p:nvSpPr>
        <p:spPr>
          <a:xfrm>
            <a:off x="1965830" y="937354"/>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Ambiance Pearl Glo</a:t>
            </a:r>
          </a:p>
        </p:txBody>
      </p:sp>
      <p:sp>
        <p:nvSpPr>
          <p:cNvPr id="14" name="Speech Bubble: Rectangle with Corners Rounded 13">
            <a:extLst>
              <a:ext uri="{FF2B5EF4-FFF2-40B4-BE49-F238E27FC236}">
                <a16:creationId xmlns:a16="http://schemas.microsoft.com/office/drawing/2014/main" id="{4C36342B-7D65-DA3D-777E-8DB9F9EA8698}"/>
              </a:ext>
            </a:extLst>
          </p:cNvPr>
          <p:cNvSpPr/>
          <p:nvPr/>
        </p:nvSpPr>
        <p:spPr>
          <a:xfrm>
            <a:off x="3612181" y="950159"/>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EasyClean Plus /EasyClean</a:t>
            </a:r>
          </a:p>
        </p:txBody>
      </p:sp>
      <p:sp>
        <p:nvSpPr>
          <p:cNvPr id="15" name="Speech Bubble: Rectangle with Corners Rounded 14">
            <a:extLst>
              <a:ext uri="{FF2B5EF4-FFF2-40B4-BE49-F238E27FC236}">
                <a16:creationId xmlns:a16="http://schemas.microsoft.com/office/drawing/2014/main" id="{F9D2B648-4B93-53F0-A635-7DE03CC56BE0}"/>
              </a:ext>
            </a:extLst>
          </p:cNvPr>
          <p:cNvSpPr/>
          <p:nvPr/>
        </p:nvSpPr>
        <p:spPr>
          <a:xfrm>
            <a:off x="5258531" y="937352"/>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Pentalite </a:t>
            </a:r>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B4245EF5-14B7-8B81-D998-52FE05028487}"/>
                  </a:ext>
                </a:extLst>
              </p14:cNvPr>
              <p14:cNvContentPartPr/>
              <p14:nvPr/>
            </p14:nvContentPartPr>
            <p14:xfrm>
              <a:off x="333486" y="3135046"/>
              <a:ext cx="360" cy="360"/>
            </p14:xfrm>
          </p:contentPart>
        </mc:Choice>
        <mc:Fallback xmlns="">
          <p:pic>
            <p:nvPicPr>
              <p:cNvPr id="2" name="Ink 1">
                <a:extLst>
                  <a:ext uri="{FF2B5EF4-FFF2-40B4-BE49-F238E27FC236}">
                    <a16:creationId xmlns:a16="http://schemas.microsoft.com/office/drawing/2014/main" id="{B4245EF5-14B7-8B81-D998-52FE05028487}"/>
                  </a:ext>
                </a:extLst>
              </p:cNvPr>
              <p:cNvPicPr/>
              <p:nvPr/>
            </p:nvPicPr>
            <p:blipFill>
              <a:blip r:embed="rId9"/>
              <a:stretch>
                <a:fillRect/>
              </a:stretch>
            </p:blipFill>
            <p:spPr>
              <a:xfrm>
                <a:off x="327366" y="312892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D2ECCB9F-B44C-4FCB-4801-159FD4E67C3A}"/>
                  </a:ext>
                </a:extLst>
              </p14:cNvPr>
              <p14:cNvContentPartPr/>
              <p14:nvPr/>
            </p14:nvContentPartPr>
            <p14:xfrm>
              <a:off x="12467286" y="2757406"/>
              <a:ext cx="6120" cy="360"/>
            </p14:xfrm>
          </p:contentPart>
        </mc:Choice>
        <mc:Fallback xmlns="">
          <p:pic>
            <p:nvPicPr>
              <p:cNvPr id="40" name="Ink 39">
                <a:extLst>
                  <a:ext uri="{FF2B5EF4-FFF2-40B4-BE49-F238E27FC236}">
                    <a16:creationId xmlns:a16="http://schemas.microsoft.com/office/drawing/2014/main" id="{D2ECCB9F-B44C-4FCB-4801-159FD4E67C3A}"/>
                  </a:ext>
                </a:extLst>
              </p:cNvPr>
              <p:cNvPicPr/>
              <p:nvPr/>
            </p:nvPicPr>
            <p:blipFill>
              <a:blip r:embed="rId11"/>
              <a:stretch>
                <a:fillRect/>
              </a:stretch>
            </p:blipFill>
            <p:spPr>
              <a:xfrm>
                <a:off x="12461166" y="2751286"/>
                <a:ext cx="18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id="{B03DD6DC-7E17-4784-9A21-EFA5BD905F11}"/>
                  </a:ext>
                </a:extLst>
              </p14:cNvPr>
              <p14:cNvContentPartPr/>
              <p14:nvPr/>
            </p14:nvContentPartPr>
            <p14:xfrm>
              <a:off x="7213086" y="3410806"/>
              <a:ext cx="360" cy="360"/>
            </p14:xfrm>
          </p:contentPart>
        </mc:Choice>
        <mc:Fallback xmlns="">
          <p:pic>
            <p:nvPicPr>
              <p:cNvPr id="41" name="Ink 40">
                <a:extLst>
                  <a:ext uri="{FF2B5EF4-FFF2-40B4-BE49-F238E27FC236}">
                    <a16:creationId xmlns:a16="http://schemas.microsoft.com/office/drawing/2014/main" id="{B03DD6DC-7E17-4784-9A21-EFA5BD905F11}"/>
                  </a:ext>
                </a:extLst>
              </p:cNvPr>
              <p:cNvPicPr/>
              <p:nvPr/>
            </p:nvPicPr>
            <p:blipFill>
              <a:blip r:embed="rId9"/>
              <a:stretch>
                <a:fillRect/>
              </a:stretch>
            </p:blipFill>
            <p:spPr>
              <a:xfrm>
                <a:off x="7206966" y="340468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42" name="Ink 41">
                <a:extLst>
                  <a:ext uri="{FF2B5EF4-FFF2-40B4-BE49-F238E27FC236}">
                    <a16:creationId xmlns:a16="http://schemas.microsoft.com/office/drawing/2014/main" id="{DE259672-E7D3-7257-0F13-EC4D5EE1AE5E}"/>
                  </a:ext>
                </a:extLst>
              </p14:cNvPr>
              <p14:cNvContentPartPr/>
              <p14:nvPr/>
            </p14:nvContentPartPr>
            <p14:xfrm>
              <a:off x="3701286" y="3469126"/>
              <a:ext cx="360" cy="360"/>
            </p14:xfrm>
          </p:contentPart>
        </mc:Choice>
        <mc:Fallback xmlns="">
          <p:pic>
            <p:nvPicPr>
              <p:cNvPr id="42" name="Ink 41">
                <a:extLst>
                  <a:ext uri="{FF2B5EF4-FFF2-40B4-BE49-F238E27FC236}">
                    <a16:creationId xmlns:a16="http://schemas.microsoft.com/office/drawing/2014/main" id="{DE259672-E7D3-7257-0F13-EC4D5EE1AE5E}"/>
                  </a:ext>
                </a:extLst>
              </p:cNvPr>
              <p:cNvPicPr/>
              <p:nvPr/>
            </p:nvPicPr>
            <p:blipFill>
              <a:blip r:embed="rId14"/>
              <a:stretch>
                <a:fillRect/>
              </a:stretch>
            </p:blipFill>
            <p:spPr>
              <a:xfrm>
                <a:off x="3647286" y="336112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43" name="Ink 42">
                <a:extLst>
                  <a:ext uri="{FF2B5EF4-FFF2-40B4-BE49-F238E27FC236}">
                    <a16:creationId xmlns:a16="http://schemas.microsoft.com/office/drawing/2014/main" id="{8C0E58F4-A32A-313A-0D2C-54CCCB925546}"/>
                  </a:ext>
                </a:extLst>
              </p14:cNvPr>
              <p14:cNvContentPartPr/>
              <p14:nvPr/>
            </p14:nvContentPartPr>
            <p14:xfrm>
              <a:off x="3701286" y="3469126"/>
              <a:ext cx="360" cy="360"/>
            </p14:xfrm>
          </p:contentPart>
        </mc:Choice>
        <mc:Fallback xmlns="">
          <p:pic>
            <p:nvPicPr>
              <p:cNvPr id="43" name="Ink 42">
                <a:extLst>
                  <a:ext uri="{FF2B5EF4-FFF2-40B4-BE49-F238E27FC236}">
                    <a16:creationId xmlns:a16="http://schemas.microsoft.com/office/drawing/2014/main" id="{8C0E58F4-A32A-313A-0D2C-54CCCB925546}"/>
                  </a:ext>
                </a:extLst>
              </p:cNvPr>
              <p:cNvPicPr/>
              <p:nvPr/>
            </p:nvPicPr>
            <p:blipFill>
              <a:blip r:embed="rId14"/>
              <a:stretch>
                <a:fillRect/>
              </a:stretch>
            </p:blipFill>
            <p:spPr>
              <a:xfrm>
                <a:off x="3647286" y="336112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44" name="Ink 43">
                <a:extLst>
                  <a:ext uri="{FF2B5EF4-FFF2-40B4-BE49-F238E27FC236}">
                    <a16:creationId xmlns:a16="http://schemas.microsoft.com/office/drawing/2014/main" id="{F8C1D9E4-A338-CFA2-DC87-C4F472756099}"/>
                  </a:ext>
                </a:extLst>
              </p14:cNvPr>
              <p14:cNvContentPartPr/>
              <p14:nvPr/>
            </p14:nvContentPartPr>
            <p14:xfrm>
              <a:off x="3729726" y="3584686"/>
              <a:ext cx="360" cy="360"/>
            </p14:xfrm>
          </p:contentPart>
        </mc:Choice>
        <mc:Fallback xmlns="">
          <p:pic>
            <p:nvPicPr>
              <p:cNvPr id="44" name="Ink 43">
                <a:extLst>
                  <a:ext uri="{FF2B5EF4-FFF2-40B4-BE49-F238E27FC236}">
                    <a16:creationId xmlns:a16="http://schemas.microsoft.com/office/drawing/2014/main" id="{F8C1D9E4-A338-CFA2-DC87-C4F472756099}"/>
                  </a:ext>
                </a:extLst>
              </p:cNvPr>
              <p:cNvPicPr/>
              <p:nvPr/>
            </p:nvPicPr>
            <p:blipFill>
              <a:blip r:embed="rId14"/>
              <a:stretch>
                <a:fillRect/>
              </a:stretch>
            </p:blipFill>
            <p:spPr>
              <a:xfrm>
                <a:off x="3675726" y="3476686"/>
                <a:ext cx="1080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45" name="Ink 44">
                <a:extLst>
                  <a:ext uri="{FF2B5EF4-FFF2-40B4-BE49-F238E27FC236}">
                    <a16:creationId xmlns:a16="http://schemas.microsoft.com/office/drawing/2014/main" id="{591E556B-8C99-9C2C-E3F2-4C7264066047}"/>
                  </a:ext>
                </a:extLst>
              </p14:cNvPr>
              <p14:cNvContentPartPr/>
              <p14:nvPr/>
            </p14:nvContentPartPr>
            <p14:xfrm>
              <a:off x="3744486" y="3730126"/>
              <a:ext cx="360" cy="360"/>
            </p14:xfrm>
          </p:contentPart>
        </mc:Choice>
        <mc:Fallback xmlns="">
          <p:pic>
            <p:nvPicPr>
              <p:cNvPr id="45" name="Ink 44">
                <a:extLst>
                  <a:ext uri="{FF2B5EF4-FFF2-40B4-BE49-F238E27FC236}">
                    <a16:creationId xmlns:a16="http://schemas.microsoft.com/office/drawing/2014/main" id="{591E556B-8C99-9C2C-E3F2-4C7264066047}"/>
                  </a:ext>
                </a:extLst>
              </p:cNvPr>
              <p:cNvPicPr/>
              <p:nvPr/>
            </p:nvPicPr>
            <p:blipFill>
              <a:blip r:embed="rId14"/>
              <a:stretch>
                <a:fillRect/>
              </a:stretch>
            </p:blipFill>
            <p:spPr>
              <a:xfrm>
                <a:off x="3690486" y="3622126"/>
                <a:ext cx="108000" cy="216000"/>
              </a:xfrm>
              <a:prstGeom prst="rect">
                <a:avLst/>
              </a:prstGeom>
            </p:spPr>
          </p:pic>
        </mc:Fallback>
      </mc:AlternateContent>
      <p:sp>
        <p:nvSpPr>
          <p:cNvPr id="46" name="Rectangle: Rounded Corners 45">
            <a:extLst>
              <a:ext uri="{FF2B5EF4-FFF2-40B4-BE49-F238E27FC236}">
                <a16:creationId xmlns:a16="http://schemas.microsoft.com/office/drawing/2014/main" id="{1CDC27C5-CA02-2ADF-5F04-8C37A34C73F1}"/>
              </a:ext>
            </a:extLst>
          </p:cNvPr>
          <p:cNvSpPr/>
          <p:nvPr/>
        </p:nvSpPr>
        <p:spPr>
          <a:xfrm>
            <a:off x="928914" y="3648470"/>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47" name="Rectangle: Rounded Corners 46">
            <a:extLst>
              <a:ext uri="{FF2B5EF4-FFF2-40B4-BE49-F238E27FC236}">
                <a16:creationId xmlns:a16="http://schemas.microsoft.com/office/drawing/2014/main" id="{A04282D5-2A98-EE93-BE06-613BFBCE558A}"/>
              </a:ext>
            </a:extLst>
          </p:cNvPr>
          <p:cNvSpPr/>
          <p:nvPr/>
        </p:nvSpPr>
        <p:spPr>
          <a:xfrm>
            <a:off x="1775265" y="3700541"/>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48" name="Rectangle: Rounded Corners 47">
            <a:extLst>
              <a:ext uri="{FF2B5EF4-FFF2-40B4-BE49-F238E27FC236}">
                <a16:creationId xmlns:a16="http://schemas.microsoft.com/office/drawing/2014/main" id="{DB796E6D-6C9D-F63B-4369-25F16D56697B}"/>
              </a:ext>
            </a:extLst>
          </p:cNvPr>
          <p:cNvSpPr/>
          <p:nvPr/>
        </p:nvSpPr>
        <p:spPr>
          <a:xfrm>
            <a:off x="5788447" y="3606779"/>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49" name="Rectangle: Rounded Corners 48">
            <a:extLst>
              <a:ext uri="{FF2B5EF4-FFF2-40B4-BE49-F238E27FC236}">
                <a16:creationId xmlns:a16="http://schemas.microsoft.com/office/drawing/2014/main" id="{B33646DB-71C6-74E0-8236-474E5D8F3B4C}"/>
              </a:ext>
            </a:extLst>
          </p:cNvPr>
          <p:cNvSpPr/>
          <p:nvPr/>
        </p:nvSpPr>
        <p:spPr>
          <a:xfrm>
            <a:off x="5178572" y="3697699"/>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51" name="TextBox 50">
            <a:extLst>
              <a:ext uri="{FF2B5EF4-FFF2-40B4-BE49-F238E27FC236}">
                <a16:creationId xmlns:a16="http://schemas.microsoft.com/office/drawing/2014/main" id="{ABC0CAE3-6778-04E2-D6FF-3635CC0A8355}"/>
              </a:ext>
            </a:extLst>
          </p:cNvPr>
          <p:cNvSpPr txBox="1"/>
          <p:nvPr/>
        </p:nvSpPr>
        <p:spPr>
          <a:xfrm>
            <a:off x="151956" y="114537"/>
            <a:ext cx="7155542" cy="369332"/>
          </a:xfrm>
          <a:prstGeom prst="rect">
            <a:avLst/>
          </a:prstGeom>
          <a:noFill/>
        </p:spPr>
        <p:txBody>
          <a:bodyPr wrap="square">
            <a:spAutoFit/>
          </a:bodyPr>
          <a:lstStyle/>
          <a:p>
            <a:r>
              <a:rPr lang="en-GB"/>
              <a:t>INTERIOR PREMIUM WALL PAINT</a:t>
            </a:r>
          </a:p>
        </p:txBody>
      </p:sp>
      <p:pic>
        <p:nvPicPr>
          <p:cNvPr id="52" name="Picture 2">
            <a:extLst>
              <a:ext uri="{FF2B5EF4-FFF2-40B4-BE49-F238E27FC236}">
                <a16:creationId xmlns:a16="http://schemas.microsoft.com/office/drawing/2014/main" id="{AC9E3E24-EE2D-A551-BB65-73234555496D}"/>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a:stretch/>
        </p:blipFill>
        <p:spPr bwMode="auto">
          <a:xfrm>
            <a:off x="4171605" y="2030756"/>
            <a:ext cx="1178216" cy="148205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2EE8672-66A8-E7F9-2101-B9BBD4856D48}"/>
              </a:ext>
            </a:extLst>
          </p:cNvPr>
          <p:cNvSpPr txBox="1"/>
          <p:nvPr/>
        </p:nvSpPr>
        <p:spPr>
          <a:xfrm>
            <a:off x="1995850" y="3872432"/>
            <a:ext cx="7162800" cy="369332"/>
          </a:xfrm>
          <a:prstGeom prst="rect">
            <a:avLst/>
          </a:prstGeom>
          <a:noFill/>
        </p:spPr>
        <p:txBody>
          <a:bodyPr wrap="square">
            <a:spAutoFit/>
          </a:bodyPr>
          <a:lstStyle/>
          <a:p>
            <a:r>
              <a:rPr lang="en-US" sz="1800" i="1" kern="100">
                <a:effectLst/>
                <a:latin typeface="Calibri" panose="020F0502020204030204" pitchFamily="34" charset="0"/>
                <a:ea typeface="Calibri" panose="020F0502020204030204" pitchFamily="34" charset="0"/>
                <a:cs typeface="Times New Roman" panose="02020603050405020304" pitchFamily="18" charset="0"/>
              </a:rPr>
              <a:t>Click on each type to learn more</a:t>
            </a:r>
            <a:endParaRPr lang="en-IN"/>
          </a:p>
        </p:txBody>
      </p:sp>
      <p:pic>
        <p:nvPicPr>
          <p:cNvPr id="4" name="Picture 2">
            <a:extLst>
              <a:ext uri="{FF2B5EF4-FFF2-40B4-BE49-F238E27FC236}">
                <a16:creationId xmlns:a16="http://schemas.microsoft.com/office/drawing/2014/main" id="{5BB6B5FD-8494-0DA9-9385-A03E93008C71}"/>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7064103" y="592004"/>
            <a:ext cx="1820964" cy="449089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FE12A3B-EE27-64A8-30A0-2EA6E841BB35}"/>
              </a:ext>
            </a:extLst>
          </p:cNvPr>
          <p:cNvSpPr txBox="1"/>
          <p:nvPr/>
        </p:nvSpPr>
        <p:spPr>
          <a:xfrm>
            <a:off x="3701285" y="96222"/>
            <a:ext cx="5086737" cy="738664"/>
          </a:xfrm>
          <a:prstGeom prst="rect">
            <a:avLst/>
          </a:prstGeom>
          <a:solidFill>
            <a:srgbClr val="92D050"/>
          </a:solidFill>
        </p:spPr>
        <p:style>
          <a:lnRef idx="0">
            <a:schemeClr val="accent4"/>
          </a:lnRef>
          <a:fillRef idx="3">
            <a:schemeClr val="accent4"/>
          </a:fillRef>
          <a:effectRef idx="3">
            <a:schemeClr val="accent4"/>
          </a:effectRef>
          <a:fontRef idx="minor">
            <a:schemeClr val="lt1"/>
          </a:fontRef>
        </p:style>
        <p:txBody>
          <a:bodyPr wrap="square" lIns="0" tIns="0" rIns="0" bIns="0" rtlCol="0">
            <a:spAutoFit/>
          </a:bodyPr>
          <a:lstStyle/>
          <a:p>
            <a:pPr algn="ctr"/>
            <a:r>
              <a:rPr lang="en-IN" sz="2400"/>
              <a:t>Character on this slide has changed from Ahmad to narrator</a:t>
            </a:r>
            <a:endParaRPr lang="en-IN" sz="2400" b="0"/>
          </a:p>
        </p:txBody>
      </p:sp>
    </p:spTree>
    <p:extLst>
      <p:ext uri="{BB962C8B-B14F-4D97-AF65-F5344CB8AC3E}">
        <p14:creationId xmlns:p14="http://schemas.microsoft.com/office/powerpoint/2010/main" val="420960908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8FA3DAC-68AA-3EEF-5468-81E83F1EF41A}"/>
              </a:ext>
            </a:extLst>
          </p:cNvPr>
          <p:cNvPicPr>
            <a:picLocks noChangeAspect="1"/>
          </p:cNvPicPr>
          <p:nvPr/>
        </p:nvPicPr>
        <p:blipFill>
          <a:blip r:embed="rId3"/>
          <a:stretch>
            <a:fillRect/>
          </a:stretch>
        </p:blipFill>
        <p:spPr>
          <a:xfrm>
            <a:off x="261090" y="253317"/>
            <a:ext cx="3812566" cy="2153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peech Bubble: Oval 2">
            <a:extLst>
              <a:ext uri="{FF2B5EF4-FFF2-40B4-BE49-F238E27FC236}">
                <a16:creationId xmlns:a16="http://schemas.microsoft.com/office/drawing/2014/main" id="{A4F92C94-9E2F-A586-C5FD-AD97DAB280E6}"/>
              </a:ext>
            </a:extLst>
          </p:cNvPr>
          <p:cNvSpPr/>
          <p:nvPr/>
        </p:nvSpPr>
        <p:spPr>
          <a:xfrm>
            <a:off x="1021164" y="100917"/>
            <a:ext cx="2292417" cy="924980"/>
          </a:xfrm>
          <a:prstGeom prst="wedgeEllipseCallout">
            <a:avLst>
              <a:gd name="adj1" fmla="val 56250"/>
              <a:gd name="adj2" fmla="val 4545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IN" sz="1100"/>
              <a:t>The </a:t>
            </a:r>
            <a:r>
              <a:rPr lang="en-SG" sz="1100">
                <a:latin typeface="Colour Sans" panose="02000503030000020004" pitchFamily="2" charset="0"/>
              </a:rPr>
              <a:t>Dulux Inspire </a:t>
            </a:r>
            <a:r>
              <a:rPr lang="en-SG" sz="1100" err="1">
                <a:latin typeface="Colour Sans" panose="02000503030000020004" pitchFamily="2" charset="0"/>
              </a:rPr>
              <a:t>Smartchoice</a:t>
            </a:r>
            <a:r>
              <a:rPr lang="en-SG" sz="1100">
                <a:latin typeface="Colour Sans" panose="02000503030000020004" pitchFamily="2" charset="0"/>
              </a:rPr>
              <a:t> Interior – is an affordable option that looks great too. </a:t>
            </a:r>
          </a:p>
          <a:p>
            <a:pPr algn="l"/>
            <a:endParaRPr lang="en-IN" sz="1100"/>
          </a:p>
        </p:txBody>
      </p:sp>
      <p:pic>
        <p:nvPicPr>
          <p:cNvPr id="4" name="Picture 3">
            <a:extLst>
              <a:ext uri="{FF2B5EF4-FFF2-40B4-BE49-F238E27FC236}">
                <a16:creationId xmlns:a16="http://schemas.microsoft.com/office/drawing/2014/main" id="{46E36F67-6B90-F0B7-AC15-681D72E4E918}"/>
              </a:ext>
            </a:extLst>
          </p:cNvPr>
          <p:cNvPicPr>
            <a:picLocks noChangeAspect="1"/>
          </p:cNvPicPr>
          <p:nvPr/>
        </p:nvPicPr>
        <p:blipFill>
          <a:blip r:embed="rId4"/>
          <a:srcRect/>
          <a:stretch/>
        </p:blipFill>
        <p:spPr>
          <a:xfrm>
            <a:off x="889001" y="1365398"/>
            <a:ext cx="1418746" cy="701751"/>
          </a:xfrm>
          <a:prstGeom prst="rect">
            <a:avLst/>
          </a:prstGeom>
          <a:effectLst>
            <a:outerShdw blurRad="76200" dist="495300" dir="19860000" sy="23000" kx="-1200000" algn="bl" rotWithShape="0">
              <a:prstClr val="black">
                <a:alpha val="20000"/>
              </a:prstClr>
            </a:outerShdw>
          </a:effectLst>
        </p:spPr>
      </p:pic>
      <p:pic>
        <p:nvPicPr>
          <p:cNvPr id="5" name="Picture 4">
            <a:extLst>
              <a:ext uri="{FF2B5EF4-FFF2-40B4-BE49-F238E27FC236}">
                <a16:creationId xmlns:a16="http://schemas.microsoft.com/office/drawing/2014/main" id="{6F7D435F-23B6-410E-9A6A-C1AA03EC49BB}"/>
              </a:ext>
            </a:extLst>
          </p:cNvPr>
          <p:cNvPicPr>
            <a:picLocks noChangeAspect="1"/>
          </p:cNvPicPr>
          <p:nvPr/>
        </p:nvPicPr>
        <p:blipFill>
          <a:blip r:embed="rId5"/>
          <a:stretch>
            <a:fillRect/>
          </a:stretch>
        </p:blipFill>
        <p:spPr>
          <a:xfrm>
            <a:off x="2935658" y="1716273"/>
            <a:ext cx="5711181" cy="3213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4CB4F127-0734-32D8-6A96-583B388EE313}"/>
              </a:ext>
            </a:extLst>
          </p:cNvPr>
          <p:cNvPicPr>
            <a:picLocks noChangeAspect="1"/>
          </p:cNvPicPr>
          <p:nvPr/>
        </p:nvPicPr>
        <p:blipFill>
          <a:blip r:embed="rId4"/>
          <a:srcRect/>
          <a:stretch/>
        </p:blipFill>
        <p:spPr>
          <a:xfrm>
            <a:off x="3313581" y="3097026"/>
            <a:ext cx="3625266" cy="1793157"/>
          </a:xfrm>
          <a:prstGeom prst="rect">
            <a:avLst/>
          </a:prstGeom>
          <a:effectLst>
            <a:outerShdw blurRad="76200" dist="495300" dir="19860000" sy="23000" kx="-1200000" algn="bl" rotWithShape="0">
              <a:prstClr val="black">
                <a:alpha val="20000"/>
              </a:prstClr>
            </a:outerShdw>
          </a:effectLst>
        </p:spPr>
      </p:pic>
      <p:pic>
        <p:nvPicPr>
          <p:cNvPr id="7" name="Picture 2">
            <a:extLst>
              <a:ext uri="{FF2B5EF4-FFF2-40B4-BE49-F238E27FC236}">
                <a16:creationId xmlns:a16="http://schemas.microsoft.com/office/drawing/2014/main" id="{94492670-BAE5-5CF0-36A3-1AFF0DEB9489}"/>
              </a:ext>
            </a:extLst>
          </p:cNvPr>
          <p:cNvPicPr>
            <a:picLocks noChangeAspect="1" noChangeArrowheads="1"/>
          </p:cNvPicPr>
          <p:nvPr/>
        </p:nvPicPr>
        <p:blipFill rotWithShape="1">
          <a:blip r:embed="rId6"/>
          <a:srcRect l="11390" t="2645" r="11388" b="9916"/>
          <a:stretch/>
        </p:blipFill>
        <p:spPr bwMode="auto">
          <a:xfrm>
            <a:off x="741799" y="1311568"/>
            <a:ext cx="810939" cy="809409"/>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EFAA9159-F996-1769-77F2-C027124C1A77}"/>
              </a:ext>
            </a:extLst>
          </p:cNvPr>
          <p:cNvPicPr>
            <a:picLocks noChangeAspect="1" noChangeArrowheads="1"/>
          </p:cNvPicPr>
          <p:nvPr/>
        </p:nvPicPr>
        <p:blipFill rotWithShape="1">
          <a:blip r:embed="rId6"/>
          <a:srcRect l="11390" t="2645" r="11388" b="9916"/>
          <a:stretch/>
        </p:blipFill>
        <p:spPr bwMode="auto">
          <a:xfrm>
            <a:off x="2856837" y="2613539"/>
            <a:ext cx="2433637" cy="2429044"/>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9" name="Picture 8" descr="A blue and yellow logo&#10;&#10;Description automatically generated with low confidence">
            <a:extLst>
              <a:ext uri="{FF2B5EF4-FFF2-40B4-BE49-F238E27FC236}">
                <a16:creationId xmlns:a16="http://schemas.microsoft.com/office/drawing/2014/main" id="{23B7FA54-5724-CC59-4160-E69D520FB6B3}"/>
              </a:ext>
            </a:extLst>
          </p:cNvPr>
          <p:cNvPicPr>
            <a:picLocks noChangeAspect="1"/>
          </p:cNvPicPr>
          <p:nvPr/>
        </p:nvPicPr>
        <p:blipFill>
          <a:blip r:embed="rId7"/>
          <a:stretch>
            <a:fillRect/>
          </a:stretch>
        </p:blipFill>
        <p:spPr>
          <a:xfrm>
            <a:off x="4381786" y="1722076"/>
            <a:ext cx="2373153" cy="2373153"/>
          </a:xfrm>
          <a:prstGeom prst="rect">
            <a:avLst/>
          </a:prstGeom>
        </p:spPr>
      </p:pic>
      <p:pic>
        <p:nvPicPr>
          <p:cNvPr id="10" name="Picture 9" descr="Logo&#10;&#10;Description automatically generated">
            <a:extLst>
              <a:ext uri="{FF2B5EF4-FFF2-40B4-BE49-F238E27FC236}">
                <a16:creationId xmlns:a16="http://schemas.microsoft.com/office/drawing/2014/main" id="{93172476-AF37-E48A-4F92-305714AF2A0E}"/>
              </a:ext>
            </a:extLst>
          </p:cNvPr>
          <p:cNvPicPr>
            <a:picLocks noChangeAspect="1"/>
          </p:cNvPicPr>
          <p:nvPr/>
        </p:nvPicPr>
        <p:blipFill>
          <a:blip r:embed="rId8"/>
          <a:stretch>
            <a:fillRect/>
          </a:stretch>
        </p:blipFill>
        <p:spPr>
          <a:xfrm>
            <a:off x="6622112" y="1791125"/>
            <a:ext cx="2103548" cy="2103548"/>
          </a:xfrm>
          <a:prstGeom prst="rect">
            <a:avLst/>
          </a:prstGeom>
        </p:spPr>
      </p:pic>
    </p:spTree>
    <p:extLst>
      <p:ext uri="{BB962C8B-B14F-4D97-AF65-F5344CB8AC3E}">
        <p14:creationId xmlns:p14="http://schemas.microsoft.com/office/powerpoint/2010/main" val="201691851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E7F5378-E49D-0E0D-6621-AE38B4B9494B}"/>
              </a:ext>
            </a:extLst>
          </p:cNvPr>
          <p:cNvPicPr>
            <a:picLocks noChangeAspect="1"/>
          </p:cNvPicPr>
          <p:nvPr/>
        </p:nvPicPr>
        <p:blipFill rotWithShape="1">
          <a:blip r:embed="rId3"/>
          <a:srcRect l="2208" r="2208" b="5923"/>
          <a:stretch/>
        </p:blipFill>
        <p:spPr>
          <a:xfrm>
            <a:off x="7618" y="1"/>
            <a:ext cx="9190213" cy="5143500"/>
          </a:xfrm>
          <a:prstGeom prst="rect">
            <a:avLst/>
          </a:prstGeom>
        </p:spPr>
      </p:pic>
      <p:sp>
        <p:nvSpPr>
          <p:cNvPr id="25" name="TextBox 24">
            <a:extLst>
              <a:ext uri="{FF2B5EF4-FFF2-40B4-BE49-F238E27FC236}">
                <a16:creationId xmlns:a16="http://schemas.microsoft.com/office/drawing/2014/main" id="{CF9E6D7D-382D-5A21-9642-6CD5EA7A32DE}"/>
              </a:ext>
            </a:extLst>
          </p:cNvPr>
          <p:cNvSpPr txBox="1"/>
          <p:nvPr/>
        </p:nvSpPr>
        <p:spPr>
          <a:xfrm>
            <a:off x="160528" y="186357"/>
            <a:ext cx="6372224" cy="369332"/>
          </a:xfrm>
          <a:prstGeom prst="rect">
            <a:avLst/>
          </a:prstGeom>
          <a:noFill/>
        </p:spPr>
        <p:txBody>
          <a:bodyPr wrap="square">
            <a:spAutoFit/>
          </a:bodyPr>
          <a:lstStyle/>
          <a:p>
            <a:r>
              <a:rPr lang="en-US"/>
              <a:t>Features</a:t>
            </a:r>
          </a:p>
        </p:txBody>
      </p:sp>
      <p:sp>
        <p:nvSpPr>
          <p:cNvPr id="26" name="TextBox 25">
            <a:extLst>
              <a:ext uri="{FF2B5EF4-FFF2-40B4-BE49-F238E27FC236}">
                <a16:creationId xmlns:a16="http://schemas.microsoft.com/office/drawing/2014/main" id="{39AC61BA-6FA1-DCBD-68EF-4FF69153FA06}"/>
              </a:ext>
            </a:extLst>
          </p:cNvPr>
          <p:cNvSpPr txBox="1"/>
          <p:nvPr/>
        </p:nvSpPr>
        <p:spPr>
          <a:xfrm>
            <a:off x="2817954" y="4652296"/>
            <a:ext cx="3448049" cy="369332"/>
          </a:xfrm>
          <a:prstGeom prst="rect">
            <a:avLst/>
          </a:prstGeom>
          <a:noFill/>
        </p:spPr>
        <p:txBody>
          <a:bodyPr wrap="square">
            <a:spAutoFit/>
          </a:bodyPr>
          <a:lstStyle/>
          <a:p>
            <a:pPr algn="l" rtl="0" fontAlgn="base"/>
            <a:r>
              <a:rPr lang="en-US" i="1">
                <a:solidFill>
                  <a:schemeClr val="bg1"/>
                </a:solidFill>
              </a:rPr>
              <a:t>Click the product to learn more. </a:t>
            </a:r>
          </a:p>
        </p:txBody>
      </p:sp>
      <p:sp>
        <p:nvSpPr>
          <p:cNvPr id="27" name="Flowchart: Terminator 26">
            <a:extLst>
              <a:ext uri="{FF2B5EF4-FFF2-40B4-BE49-F238E27FC236}">
                <a16:creationId xmlns:a16="http://schemas.microsoft.com/office/drawing/2014/main" id="{C5DA0F94-F332-5267-986C-EBD4C331CC70}"/>
              </a:ext>
            </a:extLst>
          </p:cNvPr>
          <p:cNvSpPr/>
          <p:nvPr/>
        </p:nvSpPr>
        <p:spPr>
          <a:xfrm>
            <a:off x="3252451" y="352384"/>
            <a:ext cx="1786702" cy="908864"/>
          </a:xfrm>
          <a:prstGeom prst="flowChartTerminator">
            <a:avLst/>
          </a:prstGeom>
          <a:noFill/>
        </p:spPr>
        <p:txBody>
          <a:bodyPr wrap="square">
            <a:spAutoFit/>
          </a:bodyPr>
          <a:lstStyle/>
          <a:p>
            <a:pPr algn="ctr"/>
            <a:r>
              <a:rPr lang="en-IN">
                <a:solidFill>
                  <a:schemeClr val="bg1"/>
                </a:solidFill>
              </a:rPr>
              <a:t>Coverage: </a:t>
            </a:r>
          </a:p>
          <a:p>
            <a:pPr algn="ctr"/>
            <a:r>
              <a:rPr lang="en-IN">
                <a:solidFill>
                  <a:schemeClr val="bg1"/>
                </a:solidFill>
              </a:rPr>
              <a:t>10-11 mt2/Lt</a:t>
            </a:r>
          </a:p>
        </p:txBody>
      </p:sp>
      <p:sp>
        <p:nvSpPr>
          <p:cNvPr id="28" name="Flowchart: Terminator 27">
            <a:extLst>
              <a:ext uri="{FF2B5EF4-FFF2-40B4-BE49-F238E27FC236}">
                <a16:creationId xmlns:a16="http://schemas.microsoft.com/office/drawing/2014/main" id="{20D876EA-E4C4-2245-77ED-E117C60F81C8}"/>
              </a:ext>
            </a:extLst>
          </p:cNvPr>
          <p:cNvSpPr/>
          <p:nvPr/>
        </p:nvSpPr>
        <p:spPr>
          <a:xfrm>
            <a:off x="792013" y="2371577"/>
            <a:ext cx="2239368" cy="908864"/>
          </a:xfrm>
          <a:prstGeom prst="flowChartTerminator">
            <a:avLst/>
          </a:prstGeom>
          <a:noFill/>
        </p:spPr>
        <p:txBody>
          <a:bodyPr wrap="square">
            <a:spAutoFit/>
          </a:bodyPr>
          <a:lstStyle/>
          <a:p>
            <a:pPr algn="ctr"/>
            <a:r>
              <a:rPr lang="en-IN">
                <a:solidFill>
                  <a:schemeClr val="bg1"/>
                </a:solidFill>
              </a:rPr>
              <a:t>1 Ready mix</a:t>
            </a:r>
          </a:p>
          <a:p>
            <a:pPr algn="ctr"/>
            <a:r>
              <a:rPr lang="en-IN">
                <a:solidFill>
                  <a:schemeClr val="bg1"/>
                </a:solidFill>
              </a:rPr>
              <a:t>&gt;200 colours</a:t>
            </a:r>
          </a:p>
        </p:txBody>
      </p:sp>
      <p:sp>
        <p:nvSpPr>
          <p:cNvPr id="29" name="Flowchart: Terminator 28">
            <a:extLst>
              <a:ext uri="{FF2B5EF4-FFF2-40B4-BE49-F238E27FC236}">
                <a16:creationId xmlns:a16="http://schemas.microsoft.com/office/drawing/2014/main" id="{0AEE7EDF-141E-3FD5-1AA9-53A18ACD3F5D}"/>
              </a:ext>
            </a:extLst>
          </p:cNvPr>
          <p:cNvSpPr/>
          <p:nvPr/>
        </p:nvSpPr>
        <p:spPr>
          <a:xfrm>
            <a:off x="3430998" y="2371577"/>
            <a:ext cx="1784330" cy="519351"/>
          </a:xfrm>
          <a:prstGeom prst="flowChartTerminator">
            <a:avLst/>
          </a:prstGeom>
          <a:noFill/>
        </p:spPr>
        <p:txBody>
          <a:bodyPr wrap="square">
            <a:spAutoFit/>
          </a:bodyPr>
          <a:lstStyle/>
          <a:p>
            <a:pPr algn="ctr"/>
            <a:r>
              <a:rPr lang="en-IN">
                <a:solidFill>
                  <a:schemeClr val="bg1"/>
                </a:solidFill>
              </a:rPr>
              <a:t>7L &amp; 18 L</a:t>
            </a:r>
          </a:p>
        </p:txBody>
      </p:sp>
      <p:sp>
        <p:nvSpPr>
          <p:cNvPr id="30" name="Flowchart: Terminator 29">
            <a:extLst>
              <a:ext uri="{FF2B5EF4-FFF2-40B4-BE49-F238E27FC236}">
                <a16:creationId xmlns:a16="http://schemas.microsoft.com/office/drawing/2014/main" id="{982E3F62-36B5-1CDD-0875-B6AF86F28CF1}"/>
              </a:ext>
            </a:extLst>
          </p:cNvPr>
          <p:cNvSpPr/>
          <p:nvPr/>
        </p:nvSpPr>
        <p:spPr>
          <a:xfrm>
            <a:off x="5215328" y="352384"/>
            <a:ext cx="1141001" cy="908864"/>
          </a:xfrm>
          <a:prstGeom prst="flowChartTerminator">
            <a:avLst/>
          </a:prstGeom>
          <a:noFill/>
        </p:spPr>
        <p:txBody>
          <a:bodyPr wrap="square">
            <a:spAutoFit/>
          </a:bodyPr>
          <a:lstStyle/>
          <a:p>
            <a:pPr algn="ctr"/>
            <a:r>
              <a:rPr lang="en-IN">
                <a:solidFill>
                  <a:schemeClr val="bg1"/>
                </a:solidFill>
              </a:rPr>
              <a:t>Good Opacity</a:t>
            </a:r>
          </a:p>
        </p:txBody>
      </p:sp>
      <p:sp>
        <p:nvSpPr>
          <p:cNvPr id="31" name="TextBox 30">
            <a:extLst>
              <a:ext uri="{FF2B5EF4-FFF2-40B4-BE49-F238E27FC236}">
                <a16:creationId xmlns:a16="http://schemas.microsoft.com/office/drawing/2014/main" id="{53334B3C-B4D9-5051-8A35-0876F2AF90BD}"/>
              </a:ext>
            </a:extLst>
          </p:cNvPr>
          <p:cNvSpPr txBox="1"/>
          <p:nvPr/>
        </p:nvSpPr>
        <p:spPr>
          <a:xfrm>
            <a:off x="463898" y="557379"/>
            <a:ext cx="2895599" cy="369332"/>
          </a:xfrm>
          <a:prstGeom prst="rect">
            <a:avLst/>
          </a:prstGeom>
          <a:noFill/>
        </p:spPr>
        <p:txBody>
          <a:bodyPr wrap="square">
            <a:spAutoFit/>
          </a:bodyPr>
          <a:lstStyle>
            <a:defPPr>
              <a:defRPr lang="nl-NL"/>
            </a:defPPr>
            <a:lvl1pPr algn="ctr">
              <a:defRPr>
                <a:solidFill>
                  <a:schemeClr val="bg1"/>
                </a:solidFill>
              </a:defRPr>
            </a:lvl1pPr>
          </a:lstStyle>
          <a:p>
            <a:r>
              <a:rPr lang="en-IN"/>
              <a:t>Finish: Matt</a:t>
            </a:r>
          </a:p>
        </p:txBody>
      </p:sp>
      <p:pic>
        <p:nvPicPr>
          <p:cNvPr id="32" name="Picture 31">
            <a:extLst>
              <a:ext uri="{FF2B5EF4-FFF2-40B4-BE49-F238E27FC236}">
                <a16:creationId xmlns:a16="http://schemas.microsoft.com/office/drawing/2014/main" id="{9E8E30DF-0550-85C9-8833-078EDF24C285}"/>
              </a:ext>
            </a:extLst>
          </p:cNvPr>
          <p:cNvPicPr>
            <a:picLocks noChangeAspect="1"/>
          </p:cNvPicPr>
          <p:nvPr/>
        </p:nvPicPr>
        <p:blipFill>
          <a:blip r:embed="rId4"/>
          <a:stretch>
            <a:fillRect/>
          </a:stretch>
        </p:blipFill>
        <p:spPr>
          <a:xfrm>
            <a:off x="3865178" y="1109591"/>
            <a:ext cx="706821" cy="706821"/>
          </a:xfrm>
          <a:prstGeom prst="rect">
            <a:avLst/>
          </a:prstGeom>
        </p:spPr>
      </p:pic>
      <p:pic>
        <p:nvPicPr>
          <p:cNvPr id="33" name="Picture 32" descr="A blue and white circles&#10;&#10;Description automatically generated">
            <a:extLst>
              <a:ext uri="{FF2B5EF4-FFF2-40B4-BE49-F238E27FC236}">
                <a16:creationId xmlns:a16="http://schemas.microsoft.com/office/drawing/2014/main" id="{98B22A96-61D3-8506-A574-71F3AD889B07}"/>
              </a:ext>
            </a:extLst>
          </p:cNvPr>
          <p:cNvPicPr>
            <a:picLocks noChangeAspect="1"/>
          </p:cNvPicPr>
          <p:nvPr/>
        </p:nvPicPr>
        <p:blipFill>
          <a:blip r:embed="rId5"/>
          <a:stretch>
            <a:fillRect/>
          </a:stretch>
        </p:blipFill>
        <p:spPr>
          <a:xfrm>
            <a:off x="5416487" y="1103136"/>
            <a:ext cx="738681" cy="738681"/>
          </a:xfrm>
          <a:prstGeom prst="rect">
            <a:avLst/>
          </a:prstGeom>
        </p:spPr>
      </p:pic>
      <p:pic>
        <p:nvPicPr>
          <p:cNvPr id="34" name="Picture 33" descr="A colorful circle with a black background&#10;&#10;Description automatically generated">
            <a:extLst>
              <a:ext uri="{FF2B5EF4-FFF2-40B4-BE49-F238E27FC236}">
                <a16:creationId xmlns:a16="http://schemas.microsoft.com/office/drawing/2014/main" id="{1E746E70-2013-2748-5084-3241A7F9CA45}"/>
              </a:ext>
            </a:extLst>
          </p:cNvPr>
          <p:cNvPicPr>
            <a:picLocks noChangeAspect="1"/>
          </p:cNvPicPr>
          <p:nvPr/>
        </p:nvPicPr>
        <p:blipFill>
          <a:blip r:embed="rId6"/>
          <a:stretch>
            <a:fillRect/>
          </a:stretch>
        </p:blipFill>
        <p:spPr>
          <a:xfrm>
            <a:off x="1686168" y="3205770"/>
            <a:ext cx="778751" cy="778751"/>
          </a:xfrm>
          <a:prstGeom prst="rect">
            <a:avLst/>
          </a:prstGeom>
        </p:spPr>
      </p:pic>
      <p:pic>
        <p:nvPicPr>
          <p:cNvPr id="37" name="Picture 36">
            <a:extLst>
              <a:ext uri="{FF2B5EF4-FFF2-40B4-BE49-F238E27FC236}">
                <a16:creationId xmlns:a16="http://schemas.microsoft.com/office/drawing/2014/main" id="{3F07909A-32D2-9D3E-1606-95C39CFF5B88}"/>
              </a:ext>
            </a:extLst>
          </p:cNvPr>
          <p:cNvPicPr>
            <a:picLocks noChangeAspect="1"/>
          </p:cNvPicPr>
          <p:nvPr/>
        </p:nvPicPr>
        <p:blipFill>
          <a:blip r:embed="rId7"/>
          <a:stretch>
            <a:fillRect/>
          </a:stretch>
        </p:blipFill>
        <p:spPr>
          <a:xfrm>
            <a:off x="3865375" y="3553432"/>
            <a:ext cx="537999" cy="557705"/>
          </a:xfrm>
          <a:prstGeom prst="rect">
            <a:avLst/>
          </a:prstGeom>
        </p:spPr>
      </p:pic>
      <p:pic>
        <p:nvPicPr>
          <p:cNvPr id="38" name="Picture 37" descr="A yellow paint can with red paint on it&#10;&#10;Description automatically generated">
            <a:extLst>
              <a:ext uri="{FF2B5EF4-FFF2-40B4-BE49-F238E27FC236}">
                <a16:creationId xmlns:a16="http://schemas.microsoft.com/office/drawing/2014/main" id="{99FC6D3F-0D9B-0B18-8D05-0880F77D0597}"/>
              </a:ext>
            </a:extLst>
          </p:cNvPr>
          <p:cNvPicPr>
            <a:picLocks noChangeAspect="1"/>
          </p:cNvPicPr>
          <p:nvPr/>
        </p:nvPicPr>
        <p:blipFill>
          <a:blip r:embed="rId7"/>
          <a:stretch>
            <a:fillRect/>
          </a:stretch>
        </p:blipFill>
        <p:spPr>
          <a:xfrm>
            <a:off x="4511042" y="3595145"/>
            <a:ext cx="459172" cy="478878"/>
          </a:xfrm>
          <a:prstGeom prst="rect">
            <a:avLst/>
          </a:prstGeom>
        </p:spPr>
      </p:pic>
      <p:pic>
        <p:nvPicPr>
          <p:cNvPr id="39" name="Picture 38">
            <a:extLst>
              <a:ext uri="{FF2B5EF4-FFF2-40B4-BE49-F238E27FC236}">
                <a16:creationId xmlns:a16="http://schemas.microsoft.com/office/drawing/2014/main" id="{A8975987-A1FE-6D98-F6D5-B193ACA668C4}"/>
              </a:ext>
            </a:extLst>
          </p:cNvPr>
          <p:cNvPicPr>
            <a:picLocks noChangeAspect="1"/>
          </p:cNvPicPr>
          <p:nvPr/>
        </p:nvPicPr>
        <p:blipFill>
          <a:blip r:embed="rId8"/>
          <a:stretch>
            <a:fillRect/>
          </a:stretch>
        </p:blipFill>
        <p:spPr>
          <a:xfrm>
            <a:off x="1612785" y="1109591"/>
            <a:ext cx="525710" cy="525710"/>
          </a:xfrm>
          <a:prstGeom prst="rect">
            <a:avLst/>
          </a:prstGeom>
        </p:spPr>
      </p:pic>
      <p:pic>
        <p:nvPicPr>
          <p:cNvPr id="40" name="Picture 2">
            <a:extLst>
              <a:ext uri="{FF2B5EF4-FFF2-40B4-BE49-F238E27FC236}">
                <a16:creationId xmlns:a16="http://schemas.microsoft.com/office/drawing/2014/main" id="{A1B2B694-9EA5-5ACB-27B4-AE36FDA3C189}"/>
              </a:ext>
            </a:extLst>
          </p:cNvPr>
          <p:cNvPicPr>
            <a:picLocks noChangeAspect="1" noChangeArrowheads="1"/>
          </p:cNvPicPr>
          <p:nvPr/>
        </p:nvPicPr>
        <p:blipFill rotWithShape="1">
          <a:blip r:embed="rId9"/>
          <a:srcRect l="11390" t="2645" r="11388" b="9916"/>
          <a:stretch/>
        </p:blipFill>
        <p:spPr bwMode="auto">
          <a:xfrm>
            <a:off x="-27468" y="3951216"/>
            <a:ext cx="1195386" cy="1193130"/>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76277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B025A493-7CAB-9B06-1500-4A8DA7847A9C}"/>
              </a:ext>
            </a:extLst>
          </p:cNvPr>
          <p:cNvPicPr>
            <a:picLocks noChangeAspect="1" noChangeArrowheads="1"/>
          </p:cNvPicPr>
          <p:nvPr/>
        </p:nvPicPr>
        <p:blipFill>
          <a:blip r:embed="rId3"/>
          <a:srcRect/>
          <a:stretch/>
        </p:blipFill>
        <p:spPr bwMode="auto">
          <a:xfrm>
            <a:off x="73882" y="0"/>
            <a:ext cx="8996235"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a:extLst>
              <a:ext uri="{FF2B5EF4-FFF2-40B4-BE49-F238E27FC236}">
                <a16:creationId xmlns:a16="http://schemas.microsoft.com/office/drawing/2014/main" id="{EEA237E0-43E1-F32D-B130-1D1BDA396F18}"/>
              </a:ext>
            </a:extLst>
          </p:cNvPr>
          <p:cNvPicPr>
            <a:picLocks noChangeAspect="1" noChangeArrowheads="1"/>
          </p:cNvPicPr>
          <p:nvPr/>
        </p:nvPicPr>
        <p:blipFill rotWithShape="1">
          <a:blip r:embed="rId4"/>
          <a:srcRect l="11390" t="2645" r="11388" b="9916"/>
          <a:stretch/>
        </p:blipFill>
        <p:spPr bwMode="auto">
          <a:xfrm>
            <a:off x="3355180" y="2740446"/>
            <a:ext cx="2433637" cy="2429044"/>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Rectangle: Diagonal Corners Rounded 3">
            <a:extLst>
              <a:ext uri="{FF2B5EF4-FFF2-40B4-BE49-F238E27FC236}">
                <a16:creationId xmlns:a16="http://schemas.microsoft.com/office/drawing/2014/main" id="{216F411D-510A-C5B5-138E-3CC27CF4154C}"/>
              </a:ext>
            </a:extLst>
          </p:cNvPr>
          <p:cNvSpPr/>
          <p:nvPr/>
        </p:nvSpPr>
        <p:spPr>
          <a:xfrm>
            <a:off x="876363" y="1629196"/>
            <a:ext cx="2222500" cy="606004"/>
          </a:xfrm>
          <a:prstGeom prst="round2Diag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Great Coverage and Opacity</a:t>
            </a:r>
          </a:p>
        </p:txBody>
      </p:sp>
      <p:sp>
        <p:nvSpPr>
          <p:cNvPr id="5" name="Rectangle: Diagonal Corners Rounded 4">
            <a:extLst>
              <a:ext uri="{FF2B5EF4-FFF2-40B4-BE49-F238E27FC236}">
                <a16:creationId xmlns:a16="http://schemas.microsoft.com/office/drawing/2014/main" id="{C87A471E-01A1-8884-FDE6-B52829F89654}"/>
              </a:ext>
            </a:extLst>
          </p:cNvPr>
          <p:cNvSpPr/>
          <p:nvPr/>
        </p:nvSpPr>
        <p:spPr>
          <a:xfrm>
            <a:off x="876363" y="2429296"/>
            <a:ext cx="2222500" cy="606004"/>
          </a:xfrm>
          <a:prstGeom prst="round2DiagRect">
            <a:avLst/>
          </a:prstGeom>
          <a:solidFill>
            <a:schemeClr val="accent5">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a:t>Affordable and smart choice</a:t>
            </a:r>
          </a:p>
        </p:txBody>
      </p:sp>
      <p:pic>
        <p:nvPicPr>
          <p:cNvPr id="37890" name="Picture 2">
            <a:extLst>
              <a:ext uri="{FF2B5EF4-FFF2-40B4-BE49-F238E27FC236}">
                <a16:creationId xmlns:a16="http://schemas.microsoft.com/office/drawing/2014/main" id="{DA8CD53D-01CA-2D68-37A5-561B9A58A76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81410" y="1375365"/>
            <a:ext cx="5691188" cy="37941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147070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2" descr="Free photo haunted house and bicycle background">
            <a:extLst>
              <a:ext uri="{FF2B5EF4-FFF2-40B4-BE49-F238E27FC236}">
                <a16:creationId xmlns:a16="http://schemas.microsoft.com/office/drawing/2014/main" id="{477366CC-F3F7-E3AB-E2D1-2E26F26CE3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3964E41A-A84D-7430-A028-08A8FF810E48}"/>
              </a:ext>
            </a:extLst>
          </p:cNvPr>
          <p:cNvSpPr txBox="1"/>
          <p:nvPr/>
        </p:nvSpPr>
        <p:spPr>
          <a:xfrm>
            <a:off x="160528" y="186357"/>
            <a:ext cx="6372224" cy="369332"/>
          </a:xfrm>
          <a:prstGeom prst="rect">
            <a:avLst/>
          </a:prstGeom>
          <a:noFill/>
        </p:spPr>
        <p:txBody>
          <a:bodyPr wrap="square">
            <a:spAutoFit/>
          </a:bodyPr>
          <a:lstStyle/>
          <a:p>
            <a:r>
              <a:rPr lang="en-US">
                <a:solidFill>
                  <a:schemeClr val="bg1"/>
                </a:solidFill>
              </a:rPr>
              <a:t>Overall Problem Statement</a:t>
            </a:r>
          </a:p>
        </p:txBody>
      </p:sp>
      <p:sp>
        <p:nvSpPr>
          <p:cNvPr id="15" name="Rectangle: Rounded Corners 14">
            <a:extLst>
              <a:ext uri="{FF2B5EF4-FFF2-40B4-BE49-F238E27FC236}">
                <a16:creationId xmlns:a16="http://schemas.microsoft.com/office/drawing/2014/main" id="{C40C2595-B344-EAC2-4878-63836389A2B1}"/>
              </a:ext>
            </a:extLst>
          </p:cNvPr>
          <p:cNvSpPr/>
          <p:nvPr/>
        </p:nvSpPr>
        <p:spPr>
          <a:xfrm>
            <a:off x="-50800" y="2130226"/>
            <a:ext cx="9245600" cy="2992235"/>
          </a:xfrm>
          <a:prstGeom prst="roundRect">
            <a:avLst>
              <a:gd name="adj" fmla="val 0"/>
            </a:avLst>
          </a:prstGeom>
          <a:solidFill>
            <a:srgbClr val="BDD7D4">
              <a:alpha val="67843"/>
            </a:srgb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10" name="Picture 9">
            <a:extLst>
              <a:ext uri="{FF2B5EF4-FFF2-40B4-BE49-F238E27FC236}">
                <a16:creationId xmlns:a16="http://schemas.microsoft.com/office/drawing/2014/main" id="{3DB126BC-B992-15BA-E32F-0C66A7EFC508}"/>
              </a:ext>
            </a:extLst>
          </p:cNvPr>
          <p:cNvPicPr>
            <a:picLocks noChangeAspect="1"/>
          </p:cNvPicPr>
          <p:nvPr/>
        </p:nvPicPr>
        <p:blipFill>
          <a:blip r:embed="rId4">
            <a:duotone>
              <a:schemeClr val="bg2">
                <a:shade val="45000"/>
                <a:satMod val="135000"/>
              </a:schemeClr>
              <a:prstClr val="white"/>
            </a:duotone>
          </a:blip>
          <a:srcRect/>
          <a:stretch/>
        </p:blipFill>
        <p:spPr>
          <a:xfrm>
            <a:off x="-59440" y="2724981"/>
            <a:ext cx="1725732" cy="2408000"/>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02B280BB-6611-353B-21FB-66A463060956}"/>
              </a:ext>
            </a:extLst>
          </p:cNvPr>
          <p:cNvPicPr>
            <a:picLocks noChangeAspect="1"/>
          </p:cNvPicPr>
          <p:nvPr/>
        </p:nvPicPr>
        <p:blipFill rotWithShape="1">
          <a:blip r:embed="rId5">
            <a:duotone>
              <a:schemeClr val="bg2">
                <a:shade val="45000"/>
                <a:satMod val="135000"/>
              </a:schemeClr>
              <a:prstClr val="white"/>
            </a:duotone>
          </a:blip>
          <a:srcRect t="5286" b="5286"/>
          <a:stretch/>
        </p:blipFill>
        <p:spPr>
          <a:xfrm>
            <a:off x="1322547" y="2439761"/>
            <a:ext cx="2102104" cy="2631800"/>
          </a:xfrm>
          <a:prstGeom prst="rect">
            <a:avLst/>
          </a:prstGeom>
          <a:effectLst>
            <a:outerShdw blurRad="76200" dir="13500000" sy="23000" kx="1200000" algn="br" rotWithShape="0">
              <a:prstClr val="black">
                <a:alpha val="20000"/>
              </a:prstClr>
            </a:outerShdw>
          </a:effectLst>
        </p:spPr>
      </p:pic>
      <p:pic>
        <p:nvPicPr>
          <p:cNvPr id="12" name="Picture 11">
            <a:extLst>
              <a:ext uri="{FF2B5EF4-FFF2-40B4-BE49-F238E27FC236}">
                <a16:creationId xmlns:a16="http://schemas.microsoft.com/office/drawing/2014/main" id="{5D16878A-7C0A-EAD3-3388-FADE5B5C6B22}"/>
              </a:ext>
            </a:extLst>
          </p:cNvPr>
          <p:cNvPicPr>
            <a:picLocks noChangeAspect="1" noChangeArrowheads="1"/>
          </p:cNvPicPr>
          <p:nvPr/>
        </p:nvPicPr>
        <p:blipFill rotWithShape="1">
          <a:blip r:embed="rId6">
            <a:duotone>
              <a:schemeClr val="bg2">
                <a:shade val="45000"/>
                <a:satMod val="135000"/>
              </a:schemeClr>
              <a:prstClr val="white"/>
            </a:duotone>
          </a:blip>
          <a:srcRect l="7068" t="8945" r="9171" b="9613"/>
          <a:stretch/>
        </p:blipFill>
        <p:spPr bwMode="auto">
          <a:xfrm>
            <a:off x="3201902" y="2324415"/>
            <a:ext cx="1938515" cy="263180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9AA83A26-A89D-91EA-5E9C-F1E817E2E3C8}"/>
              </a:ext>
            </a:extLst>
          </p:cNvPr>
          <p:cNvPicPr>
            <a:picLocks noChangeAspect="1" noChangeArrowheads="1"/>
          </p:cNvPicPr>
          <p:nvPr/>
        </p:nvPicPr>
        <p:blipFill>
          <a:blip r:embed="rId7"/>
          <a:srcRect l="5094" r="5094"/>
          <a:stretch/>
        </p:blipFill>
        <p:spPr bwMode="auto">
          <a:xfrm>
            <a:off x="7019772" y="2284506"/>
            <a:ext cx="2048358" cy="2837955"/>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4" name="Picture 2">
            <a:extLst>
              <a:ext uri="{FF2B5EF4-FFF2-40B4-BE49-F238E27FC236}">
                <a16:creationId xmlns:a16="http://schemas.microsoft.com/office/drawing/2014/main" id="{79F3CB50-20F7-C025-C5E5-E814FFD97C3F}"/>
              </a:ext>
            </a:extLst>
          </p:cNvPr>
          <p:cNvPicPr>
            <a:picLocks noChangeAspect="1" noChangeArrowheads="1"/>
          </p:cNvPicPr>
          <p:nvPr/>
        </p:nvPicPr>
        <p:blipFill rotWithShape="1">
          <a:blip r:embed="rId8">
            <a:duotone>
              <a:schemeClr val="bg2">
                <a:shade val="45000"/>
                <a:satMod val="135000"/>
              </a:schemeClr>
              <a:prstClr val="white"/>
            </a:duotone>
          </a:blip>
          <a:srcRect l="11390" t="2645" r="11388" b="9916"/>
          <a:stretch/>
        </p:blipFill>
        <p:spPr bwMode="auto">
          <a:xfrm>
            <a:off x="5016013" y="2715849"/>
            <a:ext cx="2302384" cy="2298039"/>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EA5D9FC8-791B-A6FE-2A83-8CC7BF84F878}"/>
              </a:ext>
            </a:extLst>
          </p:cNvPr>
          <p:cNvSpPr/>
          <p:nvPr/>
        </p:nvSpPr>
        <p:spPr>
          <a:xfrm>
            <a:off x="-43543" y="21039"/>
            <a:ext cx="9245600" cy="2109187"/>
          </a:xfrm>
          <a:prstGeom prst="roundRect">
            <a:avLst>
              <a:gd name="adj" fmla="val 0"/>
            </a:avLst>
          </a:prstGeom>
          <a:solidFill>
            <a:schemeClr val="accent6">
              <a:lumMod val="20000"/>
              <a:lumOff val="80000"/>
              <a:alpha val="67843"/>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2" name="L-Shape 1">
            <a:extLst>
              <a:ext uri="{FF2B5EF4-FFF2-40B4-BE49-F238E27FC236}">
                <a16:creationId xmlns:a16="http://schemas.microsoft.com/office/drawing/2014/main" id="{5CDFAB28-D1D2-4014-D29E-6C69DB18E83B}"/>
              </a:ext>
            </a:extLst>
          </p:cNvPr>
          <p:cNvSpPr/>
          <p:nvPr/>
        </p:nvSpPr>
        <p:spPr>
          <a:xfrm rot="19416700">
            <a:off x="451306" y="2789391"/>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4" name="L-Shape 3">
            <a:extLst>
              <a:ext uri="{FF2B5EF4-FFF2-40B4-BE49-F238E27FC236}">
                <a16:creationId xmlns:a16="http://schemas.microsoft.com/office/drawing/2014/main" id="{F9AE1420-3821-FD00-ED50-CF179425BDF9}"/>
              </a:ext>
            </a:extLst>
          </p:cNvPr>
          <p:cNvSpPr/>
          <p:nvPr/>
        </p:nvSpPr>
        <p:spPr>
          <a:xfrm rot="19416700">
            <a:off x="2099406" y="2326827"/>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5" name="L-Shape 4">
            <a:extLst>
              <a:ext uri="{FF2B5EF4-FFF2-40B4-BE49-F238E27FC236}">
                <a16:creationId xmlns:a16="http://schemas.microsoft.com/office/drawing/2014/main" id="{02206C99-103A-3154-D790-21757E94E865}"/>
              </a:ext>
            </a:extLst>
          </p:cNvPr>
          <p:cNvSpPr/>
          <p:nvPr/>
        </p:nvSpPr>
        <p:spPr>
          <a:xfrm rot="19416700">
            <a:off x="3953947" y="2216951"/>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6" name="L-Shape 5">
            <a:extLst>
              <a:ext uri="{FF2B5EF4-FFF2-40B4-BE49-F238E27FC236}">
                <a16:creationId xmlns:a16="http://schemas.microsoft.com/office/drawing/2014/main" id="{41D50F8F-4AAF-E20D-C357-72A8A6585911}"/>
              </a:ext>
            </a:extLst>
          </p:cNvPr>
          <p:cNvSpPr/>
          <p:nvPr/>
        </p:nvSpPr>
        <p:spPr>
          <a:xfrm rot="19416700">
            <a:off x="5833302" y="2431082"/>
            <a:ext cx="849537" cy="352387"/>
          </a:xfrm>
          <a:prstGeom prst="corner">
            <a:avLst/>
          </a:prstGeom>
          <a:solidFill>
            <a:srgbClr val="92D050"/>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12805235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38B84A7B-E9C1-613A-7038-E40E851AAA68}"/>
              </a:ext>
            </a:extLst>
          </p:cNvPr>
          <p:cNvPicPr>
            <a:picLocks noChangeAspect="1"/>
          </p:cNvPicPr>
          <p:nvPr/>
        </p:nvPicPr>
        <p:blipFill rotWithShape="1">
          <a:blip r:embed="rId3"/>
          <a:srcRect t="15739" b="-4975"/>
          <a:stretch/>
        </p:blipFill>
        <p:spPr>
          <a:xfrm>
            <a:off x="-23107" y="1"/>
            <a:ext cx="9190213" cy="5467351"/>
          </a:xfrm>
          <a:prstGeom prst="rect">
            <a:avLst/>
          </a:prstGeom>
        </p:spPr>
      </p:pic>
      <p:sp>
        <p:nvSpPr>
          <p:cNvPr id="3" name="TextBox 2">
            <a:extLst>
              <a:ext uri="{FF2B5EF4-FFF2-40B4-BE49-F238E27FC236}">
                <a16:creationId xmlns:a16="http://schemas.microsoft.com/office/drawing/2014/main" id="{7A4DDEE3-6F50-F55C-ED37-E3E0BF131611}"/>
              </a:ext>
            </a:extLst>
          </p:cNvPr>
          <p:cNvSpPr txBox="1"/>
          <p:nvPr/>
        </p:nvSpPr>
        <p:spPr>
          <a:xfrm>
            <a:off x="271464" y="139185"/>
            <a:ext cx="6372224" cy="369332"/>
          </a:xfrm>
          <a:prstGeom prst="rect">
            <a:avLst/>
          </a:prstGeom>
          <a:noFill/>
        </p:spPr>
        <p:txBody>
          <a:bodyPr wrap="square">
            <a:spAutoFit/>
          </a:bodyPr>
          <a:lstStyle/>
          <a:p>
            <a:r>
              <a:rPr lang="en-US"/>
              <a:t>Introduction</a:t>
            </a:r>
          </a:p>
        </p:txBody>
      </p:sp>
      <p:sp>
        <p:nvSpPr>
          <p:cNvPr id="4" name="TextBox 3">
            <a:extLst>
              <a:ext uri="{FF2B5EF4-FFF2-40B4-BE49-F238E27FC236}">
                <a16:creationId xmlns:a16="http://schemas.microsoft.com/office/drawing/2014/main" id="{30E8B19A-A75A-CCA1-48D3-F320A34D8A83}"/>
              </a:ext>
            </a:extLst>
          </p:cNvPr>
          <p:cNvSpPr txBox="1"/>
          <p:nvPr/>
        </p:nvSpPr>
        <p:spPr>
          <a:xfrm>
            <a:off x="595314" y="800781"/>
            <a:ext cx="2571296"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sz="2400" b="1"/>
              <a:t>MAXILITE PLUS</a:t>
            </a:r>
          </a:p>
        </p:txBody>
      </p:sp>
      <p:sp>
        <p:nvSpPr>
          <p:cNvPr id="6" name="Callout: Line 5">
            <a:extLst>
              <a:ext uri="{FF2B5EF4-FFF2-40B4-BE49-F238E27FC236}">
                <a16:creationId xmlns:a16="http://schemas.microsoft.com/office/drawing/2014/main" id="{852BDDFD-A4B5-33D5-1600-D9F66675ED5C}"/>
              </a:ext>
            </a:extLst>
          </p:cNvPr>
          <p:cNvSpPr/>
          <p:nvPr/>
        </p:nvSpPr>
        <p:spPr>
          <a:xfrm>
            <a:off x="3267189" y="2365207"/>
            <a:ext cx="2190749" cy="368558"/>
          </a:xfrm>
          <a:prstGeom prst="borderCallout1">
            <a:avLst>
              <a:gd name="adj1" fmla="val 18750"/>
              <a:gd name="adj2" fmla="val -586"/>
              <a:gd name="adj3" fmla="val 81976"/>
              <a:gd name="adj4" fmla="val -4094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Affordable Choice</a:t>
            </a:r>
            <a:endParaRPr lang="en-IN" sz="1600"/>
          </a:p>
        </p:txBody>
      </p:sp>
      <p:sp>
        <p:nvSpPr>
          <p:cNvPr id="7" name="Callout: Line 6">
            <a:extLst>
              <a:ext uri="{FF2B5EF4-FFF2-40B4-BE49-F238E27FC236}">
                <a16:creationId xmlns:a16="http://schemas.microsoft.com/office/drawing/2014/main" id="{9B76F26B-16B3-6BE3-B00E-98F048D42B24}"/>
              </a:ext>
            </a:extLst>
          </p:cNvPr>
          <p:cNvSpPr/>
          <p:nvPr/>
        </p:nvSpPr>
        <p:spPr>
          <a:xfrm>
            <a:off x="3267189" y="2953699"/>
            <a:ext cx="2190749" cy="315311"/>
          </a:xfrm>
          <a:prstGeom prst="borderCallout1">
            <a:avLst>
              <a:gd name="adj1" fmla="val 18750"/>
              <a:gd name="adj2" fmla="val -586"/>
              <a:gd name="adj3" fmla="val 112500"/>
              <a:gd name="adj4" fmla="val -383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SG" sz="1600">
                <a:latin typeface="Open Sans"/>
                <a:ea typeface="Open Sans"/>
                <a:cs typeface="Open Sans"/>
              </a:rPr>
              <a:t>Good coverage</a:t>
            </a:r>
            <a:endParaRPr lang="en-IN" sz="1600"/>
          </a:p>
        </p:txBody>
      </p:sp>
      <p:pic>
        <p:nvPicPr>
          <p:cNvPr id="5" name="Picture 4">
            <a:extLst>
              <a:ext uri="{FF2B5EF4-FFF2-40B4-BE49-F238E27FC236}">
                <a16:creationId xmlns:a16="http://schemas.microsoft.com/office/drawing/2014/main" id="{2A2D9A73-95EB-CCD9-BAE0-27DF90E0B3E1}"/>
              </a:ext>
            </a:extLst>
          </p:cNvPr>
          <p:cNvPicPr>
            <a:picLocks noChangeAspect="1" noChangeArrowheads="1"/>
          </p:cNvPicPr>
          <p:nvPr/>
        </p:nvPicPr>
        <p:blipFill>
          <a:blip r:embed="rId4"/>
          <a:srcRect l="5094" r="5094"/>
          <a:stretch/>
        </p:blipFill>
        <p:spPr bwMode="auto">
          <a:xfrm>
            <a:off x="548204" y="1695451"/>
            <a:ext cx="2037000" cy="2822219"/>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7784BF0-7D0D-3F90-50CB-7FFB70DB9DB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138622" y="1482387"/>
            <a:ext cx="1158355" cy="707414"/>
          </a:xfrm>
          <a:prstGeom prst="rect">
            <a:avLst/>
          </a:prstGeom>
        </p:spPr>
      </p:pic>
      <p:pic>
        <p:nvPicPr>
          <p:cNvPr id="10" name="Picture 9" descr="Logo&#10;&#10;Description automatically generated">
            <a:extLst>
              <a:ext uri="{FF2B5EF4-FFF2-40B4-BE49-F238E27FC236}">
                <a16:creationId xmlns:a16="http://schemas.microsoft.com/office/drawing/2014/main" id="{603A82C0-FCD2-37A5-EADC-AD28C880CDF4}"/>
              </a:ext>
            </a:extLst>
          </p:cNvPr>
          <p:cNvPicPr>
            <a:picLocks noChangeAspect="1"/>
          </p:cNvPicPr>
          <p:nvPr/>
        </p:nvPicPr>
        <p:blipFill>
          <a:blip r:embed="rId6"/>
          <a:stretch>
            <a:fillRect/>
          </a:stretch>
        </p:blipFill>
        <p:spPr>
          <a:xfrm>
            <a:off x="4876532" y="800781"/>
            <a:ext cx="1981204" cy="1981204"/>
          </a:xfrm>
          <a:prstGeom prst="rect">
            <a:avLst/>
          </a:prstGeom>
        </p:spPr>
      </p:pic>
    </p:spTree>
    <p:extLst>
      <p:ext uri="{BB962C8B-B14F-4D97-AF65-F5344CB8AC3E}">
        <p14:creationId xmlns:p14="http://schemas.microsoft.com/office/powerpoint/2010/main" val="213445373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22" name="Picture 2">
            <a:extLst>
              <a:ext uri="{FF2B5EF4-FFF2-40B4-BE49-F238E27FC236}">
                <a16:creationId xmlns:a16="http://schemas.microsoft.com/office/drawing/2014/main" id="{84483CE5-3D7E-BB37-9656-C1DB6F8A3CA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Diagonal Corners Rounded 1">
            <a:extLst>
              <a:ext uri="{FF2B5EF4-FFF2-40B4-BE49-F238E27FC236}">
                <a16:creationId xmlns:a16="http://schemas.microsoft.com/office/drawing/2014/main" id="{47A933D0-8ABD-AFD1-6C72-123CBB8DE8A5}"/>
              </a:ext>
            </a:extLst>
          </p:cNvPr>
          <p:cNvSpPr/>
          <p:nvPr/>
        </p:nvSpPr>
        <p:spPr>
          <a:xfrm flipH="1">
            <a:off x="463010" y="467206"/>
            <a:ext cx="1140903" cy="1132514"/>
          </a:xfrm>
          <a:prstGeom prst="round2DiagRect">
            <a:avLst/>
          </a:prstGeom>
          <a:solidFill>
            <a:schemeClr val="accent1">
              <a:lumMod val="75000"/>
            </a:schemeClr>
          </a:solid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GB" sz="1200"/>
              <a:t>Attic</a:t>
            </a:r>
          </a:p>
        </p:txBody>
      </p:sp>
      <p:sp>
        <p:nvSpPr>
          <p:cNvPr id="3" name="Rectangle: Rounded Corners 2">
            <a:extLst>
              <a:ext uri="{FF2B5EF4-FFF2-40B4-BE49-F238E27FC236}">
                <a16:creationId xmlns:a16="http://schemas.microsoft.com/office/drawing/2014/main" id="{E762BEE7-A7C6-30D2-2F08-BC5865AEEF37}"/>
              </a:ext>
            </a:extLst>
          </p:cNvPr>
          <p:cNvSpPr/>
          <p:nvPr/>
        </p:nvSpPr>
        <p:spPr>
          <a:xfrm>
            <a:off x="333376" y="323851"/>
            <a:ext cx="1400175" cy="1419225"/>
          </a:xfrm>
          <a:prstGeom prst="roundRect">
            <a:avLst/>
          </a:prstGeom>
          <a:noFill/>
          <a:ln w="698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pic>
        <p:nvPicPr>
          <p:cNvPr id="25602" name="Picture 2" descr="Free photo man in a checkered shirt pointing his hands to the side">
            <a:extLst>
              <a:ext uri="{FF2B5EF4-FFF2-40B4-BE49-F238E27FC236}">
                <a16:creationId xmlns:a16="http://schemas.microsoft.com/office/drawing/2014/main" id="{4BA33746-20E8-3421-1B39-F718B8FE086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81350" y="1162050"/>
            <a:ext cx="5962650" cy="39814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042399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976DFC3-231D-B244-7A6D-CB3ECCC0F393}"/>
              </a:ext>
            </a:extLst>
          </p:cNvPr>
          <p:cNvPicPr>
            <a:picLocks noChangeAspect="1"/>
          </p:cNvPicPr>
          <p:nvPr/>
        </p:nvPicPr>
        <p:blipFill>
          <a:blip r:embed="rId3"/>
          <a:stretch>
            <a:fillRect/>
          </a:stretch>
        </p:blipFill>
        <p:spPr>
          <a:xfrm>
            <a:off x="261090" y="253317"/>
            <a:ext cx="3812566" cy="215333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3" name="Speech Bubble: Oval 2">
            <a:extLst>
              <a:ext uri="{FF2B5EF4-FFF2-40B4-BE49-F238E27FC236}">
                <a16:creationId xmlns:a16="http://schemas.microsoft.com/office/drawing/2014/main" id="{8C11D658-D2F1-9966-5500-35E50CFAA8AB}"/>
              </a:ext>
            </a:extLst>
          </p:cNvPr>
          <p:cNvSpPr/>
          <p:nvPr/>
        </p:nvSpPr>
        <p:spPr>
          <a:xfrm>
            <a:off x="1021164" y="100917"/>
            <a:ext cx="2292417" cy="924980"/>
          </a:xfrm>
          <a:prstGeom prst="wedgeEllipseCallout">
            <a:avLst>
              <a:gd name="adj1" fmla="val 56250"/>
              <a:gd name="adj2" fmla="val 4545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IN" sz="1100"/>
              <a:t>The </a:t>
            </a:r>
            <a:r>
              <a:rPr lang="en-SG" sz="1100">
                <a:latin typeface="Colour Sans" panose="02000503030000020004" pitchFamily="2" charset="0"/>
              </a:rPr>
              <a:t>Dulux Inspire is a simple solution that can be used for walls or ceilings. </a:t>
            </a:r>
          </a:p>
          <a:p>
            <a:pPr algn="l"/>
            <a:endParaRPr lang="en-IN" sz="1100"/>
          </a:p>
        </p:txBody>
      </p:sp>
      <p:pic>
        <p:nvPicPr>
          <p:cNvPr id="4" name="Picture 3">
            <a:extLst>
              <a:ext uri="{FF2B5EF4-FFF2-40B4-BE49-F238E27FC236}">
                <a16:creationId xmlns:a16="http://schemas.microsoft.com/office/drawing/2014/main" id="{74EAB9D6-5660-5FE1-7C83-0272F552996B}"/>
              </a:ext>
            </a:extLst>
          </p:cNvPr>
          <p:cNvPicPr>
            <a:picLocks noChangeAspect="1"/>
          </p:cNvPicPr>
          <p:nvPr/>
        </p:nvPicPr>
        <p:blipFill>
          <a:blip r:embed="rId4"/>
          <a:srcRect/>
          <a:stretch/>
        </p:blipFill>
        <p:spPr>
          <a:xfrm>
            <a:off x="889001" y="1365398"/>
            <a:ext cx="1418746" cy="701751"/>
          </a:xfrm>
          <a:prstGeom prst="rect">
            <a:avLst/>
          </a:prstGeom>
          <a:effectLst>
            <a:outerShdw blurRad="76200" dist="495300" dir="19860000" sy="23000" kx="-1200000" algn="bl" rotWithShape="0">
              <a:prstClr val="black">
                <a:alpha val="20000"/>
              </a:prstClr>
            </a:outerShdw>
          </a:effectLst>
        </p:spPr>
      </p:pic>
      <p:pic>
        <p:nvPicPr>
          <p:cNvPr id="5" name="Picture 4">
            <a:extLst>
              <a:ext uri="{FF2B5EF4-FFF2-40B4-BE49-F238E27FC236}">
                <a16:creationId xmlns:a16="http://schemas.microsoft.com/office/drawing/2014/main" id="{CD8B67E0-EDDD-5BA6-70EA-98EB5BCA66EF}"/>
              </a:ext>
            </a:extLst>
          </p:cNvPr>
          <p:cNvPicPr>
            <a:picLocks noChangeAspect="1"/>
          </p:cNvPicPr>
          <p:nvPr/>
        </p:nvPicPr>
        <p:blipFill>
          <a:blip r:embed="rId5"/>
          <a:stretch>
            <a:fillRect/>
          </a:stretch>
        </p:blipFill>
        <p:spPr>
          <a:xfrm>
            <a:off x="2935658" y="1716273"/>
            <a:ext cx="5711181" cy="3213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 name="Picture 5">
            <a:extLst>
              <a:ext uri="{FF2B5EF4-FFF2-40B4-BE49-F238E27FC236}">
                <a16:creationId xmlns:a16="http://schemas.microsoft.com/office/drawing/2014/main" id="{78BA8C3B-11ED-3625-E510-BB8C200971C5}"/>
              </a:ext>
            </a:extLst>
          </p:cNvPr>
          <p:cNvPicPr>
            <a:picLocks noChangeAspect="1"/>
          </p:cNvPicPr>
          <p:nvPr/>
        </p:nvPicPr>
        <p:blipFill>
          <a:blip r:embed="rId4"/>
          <a:srcRect/>
          <a:stretch/>
        </p:blipFill>
        <p:spPr>
          <a:xfrm>
            <a:off x="3313581" y="3097026"/>
            <a:ext cx="3625266" cy="1793157"/>
          </a:xfrm>
          <a:prstGeom prst="rect">
            <a:avLst/>
          </a:prstGeom>
          <a:effectLst>
            <a:outerShdw blurRad="76200" dist="495300" dir="19860000" sy="23000" kx="-1200000" algn="bl" rotWithShape="0">
              <a:prstClr val="black">
                <a:alpha val="20000"/>
              </a:prstClr>
            </a:outerShdw>
          </a:effectLst>
        </p:spPr>
      </p:pic>
      <p:pic>
        <p:nvPicPr>
          <p:cNvPr id="7" name="Picture 2">
            <a:extLst>
              <a:ext uri="{FF2B5EF4-FFF2-40B4-BE49-F238E27FC236}">
                <a16:creationId xmlns:a16="http://schemas.microsoft.com/office/drawing/2014/main" id="{7301B420-C0C3-41F8-AF62-2ED37DD1FC25}"/>
              </a:ext>
            </a:extLst>
          </p:cNvPr>
          <p:cNvPicPr>
            <a:picLocks noChangeAspect="1" noChangeArrowheads="1"/>
          </p:cNvPicPr>
          <p:nvPr/>
        </p:nvPicPr>
        <p:blipFill rotWithShape="1">
          <a:blip r:embed="rId6"/>
          <a:srcRect l="11390" t="2645" r="11388" b="9916"/>
          <a:stretch/>
        </p:blipFill>
        <p:spPr bwMode="auto">
          <a:xfrm>
            <a:off x="741799" y="1311568"/>
            <a:ext cx="810939" cy="809409"/>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8" name="Picture 2">
            <a:extLst>
              <a:ext uri="{FF2B5EF4-FFF2-40B4-BE49-F238E27FC236}">
                <a16:creationId xmlns:a16="http://schemas.microsoft.com/office/drawing/2014/main" id="{7A83E017-BD1D-CCAB-7C1D-B8ACC7F48633}"/>
              </a:ext>
            </a:extLst>
          </p:cNvPr>
          <p:cNvPicPr>
            <a:picLocks noChangeAspect="1" noChangeArrowheads="1"/>
          </p:cNvPicPr>
          <p:nvPr/>
        </p:nvPicPr>
        <p:blipFill rotWithShape="1">
          <a:blip r:embed="rId6"/>
          <a:srcRect l="11390" t="2645" r="11388" b="9916"/>
          <a:stretch/>
        </p:blipFill>
        <p:spPr bwMode="auto">
          <a:xfrm>
            <a:off x="2856837" y="2613539"/>
            <a:ext cx="2433637" cy="2429044"/>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0" name="Picture 9" descr="Logo&#10;&#10;Description automatically generated">
            <a:extLst>
              <a:ext uri="{FF2B5EF4-FFF2-40B4-BE49-F238E27FC236}">
                <a16:creationId xmlns:a16="http://schemas.microsoft.com/office/drawing/2014/main" id="{522C383A-9133-008B-BB08-E05101BE75DA}"/>
              </a:ext>
            </a:extLst>
          </p:cNvPr>
          <p:cNvPicPr>
            <a:picLocks noChangeAspect="1"/>
          </p:cNvPicPr>
          <p:nvPr/>
        </p:nvPicPr>
        <p:blipFill>
          <a:blip r:embed="rId7"/>
          <a:stretch>
            <a:fillRect/>
          </a:stretch>
        </p:blipFill>
        <p:spPr>
          <a:xfrm>
            <a:off x="6622112" y="1791125"/>
            <a:ext cx="2103548" cy="2103548"/>
          </a:xfrm>
          <a:prstGeom prst="rect">
            <a:avLst/>
          </a:prstGeom>
        </p:spPr>
      </p:pic>
      <p:sp>
        <p:nvSpPr>
          <p:cNvPr id="11" name="Rectangle 10">
            <a:extLst>
              <a:ext uri="{FF2B5EF4-FFF2-40B4-BE49-F238E27FC236}">
                <a16:creationId xmlns:a16="http://schemas.microsoft.com/office/drawing/2014/main" id="{48618479-AC5B-B55E-682E-24E6D0824F15}"/>
              </a:ext>
            </a:extLst>
          </p:cNvPr>
          <p:cNvSpPr/>
          <p:nvPr/>
        </p:nvSpPr>
        <p:spPr>
          <a:xfrm>
            <a:off x="5156200" y="2260600"/>
            <a:ext cx="863600" cy="1536700"/>
          </a:xfrm>
          <a:prstGeom prst="rect">
            <a:avLst/>
          </a:prstGeom>
          <a:solidFill>
            <a:srgbClr val="EDDDDD"/>
          </a:solidFill>
          <a:ln>
            <a:solidFill>
              <a:srgbClr val="EDDDD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en-IN" err="1"/>
          </a:p>
        </p:txBody>
      </p:sp>
      <p:sp>
        <p:nvSpPr>
          <p:cNvPr id="12" name="Rectangle 11">
            <a:extLst>
              <a:ext uri="{FF2B5EF4-FFF2-40B4-BE49-F238E27FC236}">
                <a16:creationId xmlns:a16="http://schemas.microsoft.com/office/drawing/2014/main" id="{FFEC8E23-9D1A-B290-4217-9F4014B92493}"/>
              </a:ext>
            </a:extLst>
          </p:cNvPr>
          <p:cNvSpPr/>
          <p:nvPr/>
        </p:nvSpPr>
        <p:spPr>
          <a:xfrm>
            <a:off x="7242086" y="2260600"/>
            <a:ext cx="998256" cy="1536700"/>
          </a:xfrm>
          <a:prstGeom prst="rect">
            <a:avLst/>
          </a:prstGeom>
          <a:solidFill>
            <a:srgbClr val="EDDDDD"/>
          </a:solidFill>
          <a:ln>
            <a:solidFill>
              <a:srgbClr val="EDDDDD"/>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Tree>
    <p:extLst>
      <p:ext uri="{BB962C8B-B14F-4D97-AF65-F5344CB8AC3E}">
        <p14:creationId xmlns:p14="http://schemas.microsoft.com/office/powerpoint/2010/main" val="2288191943"/>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4374B13-D79E-5C36-632F-A2BF7A0AA859}"/>
              </a:ext>
            </a:extLst>
          </p:cNvPr>
          <p:cNvPicPr>
            <a:picLocks noChangeAspect="1"/>
          </p:cNvPicPr>
          <p:nvPr/>
        </p:nvPicPr>
        <p:blipFill rotWithShape="1">
          <a:blip r:embed="rId3"/>
          <a:srcRect l="2208" r="2208" b="5923"/>
          <a:stretch/>
        </p:blipFill>
        <p:spPr>
          <a:xfrm>
            <a:off x="7618" y="1"/>
            <a:ext cx="9190213" cy="5143500"/>
          </a:xfrm>
          <a:prstGeom prst="rect">
            <a:avLst/>
          </a:prstGeom>
        </p:spPr>
      </p:pic>
      <p:sp>
        <p:nvSpPr>
          <p:cNvPr id="24" name="TextBox 23">
            <a:extLst>
              <a:ext uri="{FF2B5EF4-FFF2-40B4-BE49-F238E27FC236}">
                <a16:creationId xmlns:a16="http://schemas.microsoft.com/office/drawing/2014/main" id="{586C62C8-D672-A6F8-08E7-412B9BD44444}"/>
              </a:ext>
            </a:extLst>
          </p:cNvPr>
          <p:cNvSpPr txBox="1"/>
          <p:nvPr/>
        </p:nvSpPr>
        <p:spPr>
          <a:xfrm>
            <a:off x="160528" y="186357"/>
            <a:ext cx="6372224" cy="369332"/>
          </a:xfrm>
          <a:prstGeom prst="rect">
            <a:avLst/>
          </a:prstGeom>
          <a:noFill/>
        </p:spPr>
        <p:txBody>
          <a:bodyPr wrap="square">
            <a:spAutoFit/>
          </a:bodyPr>
          <a:lstStyle/>
          <a:p>
            <a:r>
              <a:rPr lang="en-US"/>
              <a:t>Features</a:t>
            </a:r>
          </a:p>
        </p:txBody>
      </p:sp>
      <p:sp>
        <p:nvSpPr>
          <p:cNvPr id="25" name="TextBox 24">
            <a:extLst>
              <a:ext uri="{FF2B5EF4-FFF2-40B4-BE49-F238E27FC236}">
                <a16:creationId xmlns:a16="http://schemas.microsoft.com/office/drawing/2014/main" id="{BF6051BC-4C72-0A78-700B-B39CCB2EEA0A}"/>
              </a:ext>
            </a:extLst>
          </p:cNvPr>
          <p:cNvSpPr txBox="1"/>
          <p:nvPr/>
        </p:nvSpPr>
        <p:spPr>
          <a:xfrm>
            <a:off x="2817954" y="4652296"/>
            <a:ext cx="3448049" cy="369332"/>
          </a:xfrm>
          <a:prstGeom prst="rect">
            <a:avLst/>
          </a:prstGeom>
          <a:noFill/>
        </p:spPr>
        <p:txBody>
          <a:bodyPr wrap="square">
            <a:spAutoFit/>
          </a:bodyPr>
          <a:lstStyle/>
          <a:p>
            <a:pPr algn="l" rtl="0" fontAlgn="base"/>
            <a:r>
              <a:rPr lang="en-US" i="1">
                <a:solidFill>
                  <a:schemeClr val="bg1"/>
                </a:solidFill>
              </a:rPr>
              <a:t>Click the product to learn more. </a:t>
            </a:r>
          </a:p>
        </p:txBody>
      </p:sp>
      <p:sp>
        <p:nvSpPr>
          <p:cNvPr id="26" name="Flowchart: Terminator 25">
            <a:extLst>
              <a:ext uri="{FF2B5EF4-FFF2-40B4-BE49-F238E27FC236}">
                <a16:creationId xmlns:a16="http://schemas.microsoft.com/office/drawing/2014/main" id="{25ECCF7A-B9B7-C72D-63D0-4205D92EF9AC}"/>
              </a:ext>
            </a:extLst>
          </p:cNvPr>
          <p:cNvSpPr/>
          <p:nvPr/>
        </p:nvSpPr>
        <p:spPr>
          <a:xfrm>
            <a:off x="3252451" y="352384"/>
            <a:ext cx="1786702" cy="908864"/>
          </a:xfrm>
          <a:prstGeom prst="flowChartTerminator">
            <a:avLst/>
          </a:prstGeom>
          <a:noFill/>
        </p:spPr>
        <p:txBody>
          <a:bodyPr wrap="square">
            <a:spAutoFit/>
          </a:bodyPr>
          <a:lstStyle/>
          <a:p>
            <a:pPr algn="ctr"/>
            <a:r>
              <a:rPr lang="en-IN">
                <a:solidFill>
                  <a:schemeClr val="bg1"/>
                </a:solidFill>
              </a:rPr>
              <a:t>Coverage: </a:t>
            </a:r>
          </a:p>
          <a:p>
            <a:pPr algn="ctr"/>
            <a:r>
              <a:rPr lang="en-IN">
                <a:solidFill>
                  <a:schemeClr val="bg1"/>
                </a:solidFill>
              </a:rPr>
              <a:t>10-11 mt2/Lt</a:t>
            </a:r>
          </a:p>
        </p:txBody>
      </p:sp>
      <p:sp>
        <p:nvSpPr>
          <p:cNvPr id="27" name="Flowchart: Terminator 26">
            <a:extLst>
              <a:ext uri="{FF2B5EF4-FFF2-40B4-BE49-F238E27FC236}">
                <a16:creationId xmlns:a16="http://schemas.microsoft.com/office/drawing/2014/main" id="{77DDF650-6D18-2B92-7076-BE781F3AC88F}"/>
              </a:ext>
            </a:extLst>
          </p:cNvPr>
          <p:cNvSpPr/>
          <p:nvPr/>
        </p:nvSpPr>
        <p:spPr>
          <a:xfrm>
            <a:off x="792013" y="2371577"/>
            <a:ext cx="2239368" cy="908864"/>
          </a:xfrm>
          <a:prstGeom prst="flowChartTerminator">
            <a:avLst/>
          </a:prstGeom>
          <a:noFill/>
        </p:spPr>
        <p:txBody>
          <a:bodyPr wrap="square">
            <a:spAutoFit/>
          </a:bodyPr>
          <a:lstStyle/>
          <a:p>
            <a:pPr algn="ctr"/>
            <a:r>
              <a:rPr lang="en-IN">
                <a:solidFill>
                  <a:schemeClr val="bg1"/>
                </a:solidFill>
              </a:rPr>
              <a:t>42 ready mix shades</a:t>
            </a:r>
          </a:p>
        </p:txBody>
      </p:sp>
      <p:sp>
        <p:nvSpPr>
          <p:cNvPr id="28" name="Flowchart: Terminator 27">
            <a:extLst>
              <a:ext uri="{FF2B5EF4-FFF2-40B4-BE49-F238E27FC236}">
                <a16:creationId xmlns:a16="http://schemas.microsoft.com/office/drawing/2014/main" id="{621BCD01-1208-A50A-725F-CB52B4900C4D}"/>
              </a:ext>
            </a:extLst>
          </p:cNvPr>
          <p:cNvSpPr/>
          <p:nvPr/>
        </p:nvSpPr>
        <p:spPr>
          <a:xfrm>
            <a:off x="3430998" y="2371577"/>
            <a:ext cx="1784330" cy="519351"/>
          </a:xfrm>
          <a:prstGeom prst="flowChartTerminator">
            <a:avLst/>
          </a:prstGeom>
          <a:noFill/>
        </p:spPr>
        <p:txBody>
          <a:bodyPr wrap="square">
            <a:spAutoFit/>
          </a:bodyPr>
          <a:lstStyle/>
          <a:p>
            <a:pPr algn="ctr"/>
            <a:r>
              <a:rPr lang="en-IN">
                <a:solidFill>
                  <a:schemeClr val="bg1"/>
                </a:solidFill>
              </a:rPr>
              <a:t>7L &amp; 18 L</a:t>
            </a:r>
          </a:p>
        </p:txBody>
      </p:sp>
      <p:sp>
        <p:nvSpPr>
          <p:cNvPr id="29" name="Flowchart: Terminator 28">
            <a:extLst>
              <a:ext uri="{FF2B5EF4-FFF2-40B4-BE49-F238E27FC236}">
                <a16:creationId xmlns:a16="http://schemas.microsoft.com/office/drawing/2014/main" id="{3C4DD8F3-765E-71B3-831B-E057C4062913}"/>
              </a:ext>
            </a:extLst>
          </p:cNvPr>
          <p:cNvSpPr/>
          <p:nvPr/>
        </p:nvSpPr>
        <p:spPr>
          <a:xfrm>
            <a:off x="5215328" y="352384"/>
            <a:ext cx="1141001" cy="908864"/>
          </a:xfrm>
          <a:prstGeom prst="flowChartTerminator">
            <a:avLst/>
          </a:prstGeom>
          <a:noFill/>
        </p:spPr>
        <p:txBody>
          <a:bodyPr wrap="square">
            <a:spAutoFit/>
          </a:bodyPr>
          <a:lstStyle/>
          <a:p>
            <a:pPr algn="ctr"/>
            <a:r>
              <a:rPr lang="en-IN">
                <a:solidFill>
                  <a:schemeClr val="bg1"/>
                </a:solidFill>
              </a:rPr>
              <a:t>Good Opacity</a:t>
            </a:r>
          </a:p>
        </p:txBody>
      </p:sp>
      <p:sp>
        <p:nvSpPr>
          <p:cNvPr id="30" name="TextBox 29">
            <a:extLst>
              <a:ext uri="{FF2B5EF4-FFF2-40B4-BE49-F238E27FC236}">
                <a16:creationId xmlns:a16="http://schemas.microsoft.com/office/drawing/2014/main" id="{9468A0D9-533D-0FB0-D048-5A76B0C69538}"/>
              </a:ext>
            </a:extLst>
          </p:cNvPr>
          <p:cNvSpPr txBox="1"/>
          <p:nvPr/>
        </p:nvSpPr>
        <p:spPr>
          <a:xfrm>
            <a:off x="463898" y="557379"/>
            <a:ext cx="2895599" cy="369332"/>
          </a:xfrm>
          <a:prstGeom prst="rect">
            <a:avLst/>
          </a:prstGeom>
          <a:noFill/>
        </p:spPr>
        <p:txBody>
          <a:bodyPr wrap="square">
            <a:spAutoFit/>
          </a:bodyPr>
          <a:lstStyle>
            <a:defPPr>
              <a:defRPr lang="nl-NL"/>
            </a:defPPr>
            <a:lvl1pPr algn="ctr">
              <a:defRPr>
                <a:solidFill>
                  <a:schemeClr val="bg1"/>
                </a:solidFill>
              </a:defRPr>
            </a:lvl1pPr>
          </a:lstStyle>
          <a:p>
            <a:r>
              <a:rPr lang="en-IN"/>
              <a:t>Finish: Matt</a:t>
            </a:r>
          </a:p>
        </p:txBody>
      </p:sp>
      <p:pic>
        <p:nvPicPr>
          <p:cNvPr id="31" name="Picture 30">
            <a:extLst>
              <a:ext uri="{FF2B5EF4-FFF2-40B4-BE49-F238E27FC236}">
                <a16:creationId xmlns:a16="http://schemas.microsoft.com/office/drawing/2014/main" id="{74A8CEF8-A5DD-1A64-8275-BE33E53E6E29}"/>
              </a:ext>
            </a:extLst>
          </p:cNvPr>
          <p:cNvPicPr>
            <a:picLocks noChangeAspect="1"/>
          </p:cNvPicPr>
          <p:nvPr/>
        </p:nvPicPr>
        <p:blipFill>
          <a:blip r:embed="rId4"/>
          <a:stretch>
            <a:fillRect/>
          </a:stretch>
        </p:blipFill>
        <p:spPr>
          <a:xfrm>
            <a:off x="3865178" y="1109591"/>
            <a:ext cx="706821" cy="706821"/>
          </a:xfrm>
          <a:prstGeom prst="rect">
            <a:avLst/>
          </a:prstGeom>
        </p:spPr>
      </p:pic>
      <p:pic>
        <p:nvPicPr>
          <p:cNvPr id="32" name="Picture 31" descr="A blue and white circles&#10;&#10;Description automatically generated">
            <a:extLst>
              <a:ext uri="{FF2B5EF4-FFF2-40B4-BE49-F238E27FC236}">
                <a16:creationId xmlns:a16="http://schemas.microsoft.com/office/drawing/2014/main" id="{9C3261CF-9037-9EF9-9853-4678BDA91F99}"/>
              </a:ext>
            </a:extLst>
          </p:cNvPr>
          <p:cNvPicPr>
            <a:picLocks noChangeAspect="1"/>
          </p:cNvPicPr>
          <p:nvPr/>
        </p:nvPicPr>
        <p:blipFill>
          <a:blip r:embed="rId5"/>
          <a:stretch>
            <a:fillRect/>
          </a:stretch>
        </p:blipFill>
        <p:spPr>
          <a:xfrm>
            <a:off x="5416487" y="1103136"/>
            <a:ext cx="738681" cy="738681"/>
          </a:xfrm>
          <a:prstGeom prst="rect">
            <a:avLst/>
          </a:prstGeom>
        </p:spPr>
      </p:pic>
      <p:pic>
        <p:nvPicPr>
          <p:cNvPr id="33" name="Picture 32" descr="A colorful circle with a black background&#10;&#10;Description automatically generated">
            <a:extLst>
              <a:ext uri="{FF2B5EF4-FFF2-40B4-BE49-F238E27FC236}">
                <a16:creationId xmlns:a16="http://schemas.microsoft.com/office/drawing/2014/main" id="{A3430A95-DD3E-84B0-A509-9CEC8D9FF936}"/>
              </a:ext>
            </a:extLst>
          </p:cNvPr>
          <p:cNvPicPr>
            <a:picLocks noChangeAspect="1"/>
          </p:cNvPicPr>
          <p:nvPr/>
        </p:nvPicPr>
        <p:blipFill>
          <a:blip r:embed="rId6"/>
          <a:stretch>
            <a:fillRect/>
          </a:stretch>
        </p:blipFill>
        <p:spPr>
          <a:xfrm>
            <a:off x="1686168" y="3205770"/>
            <a:ext cx="778751" cy="778751"/>
          </a:xfrm>
          <a:prstGeom prst="rect">
            <a:avLst/>
          </a:prstGeom>
        </p:spPr>
      </p:pic>
      <p:grpSp>
        <p:nvGrpSpPr>
          <p:cNvPr id="34" name="Group 33">
            <a:extLst>
              <a:ext uri="{FF2B5EF4-FFF2-40B4-BE49-F238E27FC236}">
                <a16:creationId xmlns:a16="http://schemas.microsoft.com/office/drawing/2014/main" id="{95664B2A-D6DA-CEC9-247C-E77956A97F3A}"/>
              </a:ext>
            </a:extLst>
          </p:cNvPr>
          <p:cNvGrpSpPr/>
          <p:nvPr/>
        </p:nvGrpSpPr>
        <p:grpSpPr>
          <a:xfrm>
            <a:off x="3865375" y="3146770"/>
            <a:ext cx="1104839" cy="964367"/>
            <a:chOff x="3865375" y="3146770"/>
            <a:chExt cx="1104839" cy="964367"/>
          </a:xfrm>
        </p:grpSpPr>
        <p:pic>
          <p:nvPicPr>
            <p:cNvPr id="35" name="Picture 34">
              <a:extLst>
                <a:ext uri="{FF2B5EF4-FFF2-40B4-BE49-F238E27FC236}">
                  <a16:creationId xmlns:a16="http://schemas.microsoft.com/office/drawing/2014/main" id="{262D3248-129C-C44B-0C5D-FB38E5AF62F5}"/>
                </a:ext>
              </a:extLst>
            </p:cNvPr>
            <p:cNvPicPr>
              <a:picLocks noChangeAspect="1"/>
            </p:cNvPicPr>
            <p:nvPr/>
          </p:nvPicPr>
          <p:blipFill>
            <a:blip r:embed="rId7"/>
            <a:stretch>
              <a:fillRect/>
            </a:stretch>
          </p:blipFill>
          <p:spPr>
            <a:xfrm>
              <a:off x="4239580" y="3146770"/>
              <a:ext cx="360637" cy="360637"/>
            </a:xfrm>
            <a:prstGeom prst="rect">
              <a:avLst/>
            </a:prstGeom>
          </p:spPr>
        </p:pic>
        <p:pic>
          <p:nvPicPr>
            <p:cNvPr id="36" name="Picture 35">
              <a:extLst>
                <a:ext uri="{FF2B5EF4-FFF2-40B4-BE49-F238E27FC236}">
                  <a16:creationId xmlns:a16="http://schemas.microsoft.com/office/drawing/2014/main" id="{981D36A3-DEEE-3C43-3724-8FB935DBE766}"/>
                </a:ext>
              </a:extLst>
            </p:cNvPr>
            <p:cNvPicPr>
              <a:picLocks noChangeAspect="1"/>
            </p:cNvPicPr>
            <p:nvPr/>
          </p:nvPicPr>
          <p:blipFill>
            <a:blip r:embed="rId7"/>
            <a:stretch>
              <a:fillRect/>
            </a:stretch>
          </p:blipFill>
          <p:spPr>
            <a:xfrm>
              <a:off x="3865375" y="3553432"/>
              <a:ext cx="537999" cy="557705"/>
            </a:xfrm>
            <a:prstGeom prst="rect">
              <a:avLst/>
            </a:prstGeom>
          </p:spPr>
        </p:pic>
        <p:pic>
          <p:nvPicPr>
            <p:cNvPr id="37" name="Picture 36" descr="A yellow paint can with red paint on it&#10;&#10;Description automatically generated">
              <a:extLst>
                <a:ext uri="{FF2B5EF4-FFF2-40B4-BE49-F238E27FC236}">
                  <a16:creationId xmlns:a16="http://schemas.microsoft.com/office/drawing/2014/main" id="{9D242630-778F-962C-3AAA-FB8822AFA725}"/>
                </a:ext>
              </a:extLst>
            </p:cNvPr>
            <p:cNvPicPr>
              <a:picLocks noChangeAspect="1"/>
            </p:cNvPicPr>
            <p:nvPr/>
          </p:nvPicPr>
          <p:blipFill>
            <a:blip r:embed="rId7"/>
            <a:stretch>
              <a:fillRect/>
            </a:stretch>
          </p:blipFill>
          <p:spPr>
            <a:xfrm>
              <a:off x="4511042" y="3595145"/>
              <a:ext cx="459172" cy="478878"/>
            </a:xfrm>
            <a:prstGeom prst="rect">
              <a:avLst/>
            </a:prstGeom>
          </p:spPr>
        </p:pic>
      </p:grpSp>
      <p:pic>
        <p:nvPicPr>
          <p:cNvPr id="38" name="Picture 37">
            <a:extLst>
              <a:ext uri="{FF2B5EF4-FFF2-40B4-BE49-F238E27FC236}">
                <a16:creationId xmlns:a16="http://schemas.microsoft.com/office/drawing/2014/main" id="{A78912B5-B78C-C322-002E-BDEC7A6AFB16}"/>
              </a:ext>
            </a:extLst>
          </p:cNvPr>
          <p:cNvPicPr>
            <a:picLocks noChangeAspect="1"/>
          </p:cNvPicPr>
          <p:nvPr/>
        </p:nvPicPr>
        <p:blipFill>
          <a:blip r:embed="rId8"/>
          <a:stretch>
            <a:fillRect/>
          </a:stretch>
        </p:blipFill>
        <p:spPr>
          <a:xfrm>
            <a:off x="1612785" y="1109591"/>
            <a:ext cx="525710" cy="525710"/>
          </a:xfrm>
          <a:prstGeom prst="rect">
            <a:avLst/>
          </a:prstGeom>
        </p:spPr>
      </p:pic>
      <p:pic>
        <p:nvPicPr>
          <p:cNvPr id="39" name="Picture 2">
            <a:extLst>
              <a:ext uri="{FF2B5EF4-FFF2-40B4-BE49-F238E27FC236}">
                <a16:creationId xmlns:a16="http://schemas.microsoft.com/office/drawing/2014/main" id="{FA497204-71BB-EACA-EF32-6A89A2B7C9C7}"/>
              </a:ext>
            </a:extLst>
          </p:cNvPr>
          <p:cNvPicPr>
            <a:picLocks noChangeAspect="1" noChangeArrowheads="1"/>
          </p:cNvPicPr>
          <p:nvPr/>
        </p:nvPicPr>
        <p:blipFill rotWithShape="1">
          <a:blip r:embed="rId9"/>
          <a:srcRect l="11390" t="2645" r="11388" b="9916"/>
          <a:stretch/>
        </p:blipFill>
        <p:spPr bwMode="auto">
          <a:xfrm>
            <a:off x="-27468" y="3951216"/>
            <a:ext cx="1195386" cy="1193130"/>
          </a:xfrm>
          <a:prstGeom prst="rect">
            <a:avLst/>
          </a:prstGeom>
          <a:effectLst>
            <a:outerShdw blurRad="76200" dist="495300" dir="1986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4788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6" name="Picture 2" descr="Free photo low angle shot of a wooden ceiling in a cool house with a modern minimalistic interior">
            <a:extLst>
              <a:ext uri="{FF2B5EF4-FFF2-40B4-BE49-F238E27FC236}">
                <a16:creationId xmlns:a16="http://schemas.microsoft.com/office/drawing/2014/main" id="{F5617691-E31F-1AE5-2F58-80FD53F58C0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374" y="69672"/>
            <a:ext cx="7616825" cy="5073828"/>
          </a:xfrm>
          <a:prstGeom prst="rect">
            <a:avLst/>
          </a:prstGeom>
          <a:noFill/>
          <a:extLst>
            <a:ext uri="{909E8E84-426E-40DD-AFC4-6F175D3DCCD1}">
              <a14:hiddenFill xmlns:a14="http://schemas.microsoft.com/office/drawing/2010/main">
                <a:solidFill>
                  <a:srgbClr val="FFFFFF"/>
                </a:solidFill>
              </a14:hiddenFill>
            </a:ext>
          </a:extLst>
        </p:spPr>
      </p:pic>
      <p:pic>
        <p:nvPicPr>
          <p:cNvPr id="38914" name="Picture 2">
            <a:extLst>
              <a:ext uri="{FF2B5EF4-FFF2-40B4-BE49-F238E27FC236}">
                <a16:creationId xmlns:a16="http://schemas.microsoft.com/office/drawing/2014/main" id="{2BBCC09F-1951-DD7D-8480-3811E331321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35088" y="1514475"/>
            <a:ext cx="5443538" cy="3629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879995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D215C4-C7A3-B20E-1F7F-C85940BF4F64}"/>
              </a:ext>
            </a:extLst>
          </p:cNvPr>
          <p:cNvPicPr>
            <a:picLocks noChangeAspect="1"/>
          </p:cNvPicPr>
          <p:nvPr/>
        </p:nvPicPr>
        <p:blipFill>
          <a:blip r:embed="rId2"/>
          <a:stretch>
            <a:fillRect/>
          </a:stretch>
        </p:blipFill>
        <p:spPr>
          <a:xfrm>
            <a:off x="0" y="0"/>
            <a:ext cx="9144000" cy="824459"/>
          </a:xfrm>
          <a:prstGeom prst="rect">
            <a:avLst/>
          </a:prstGeom>
        </p:spPr>
      </p:pic>
      <p:graphicFrame>
        <p:nvGraphicFramePr>
          <p:cNvPr id="5" name="Object 4">
            <a:extLst>
              <a:ext uri="{FF2B5EF4-FFF2-40B4-BE49-F238E27FC236}">
                <a16:creationId xmlns:a16="http://schemas.microsoft.com/office/drawing/2014/main" id="{A01234E6-58B2-9D73-92C0-FDBBF7D912F6}"/>
              </a:ext>
            </a:extLst>
          </p:cNvPr>
          <p:cNvGraphicFramePr>
            <a:graphicFrameLocks noChangeAspect="1"/>
          </p:cNvGraphicFramePr>
          <p:nvPr>
            <p:extLst>
              <p:ext uri="{D42A27DB-BD31-4B8C-83A1-F6EECF244321}">
                <p14:modId xmlns:p14="http://schemas.microsoft.com/office/powerpoint/2010/main" val="2451292852"/>
              </p:ext>
            </p:extLst>
          </p:nvPr>
        </p:nvGraphicFramePr>
        <p:xfrm>
          <a:off x="113201" y="1474788"/>
          <a:ext cx="8917598" cy="2627312"/>
        </p:xfrm>
        <a:graphic>
          <a:graphicData uri="http://schemas.openxmlformats.org/presentationml/2006/ole">
            <mc:AlternateContent xmlns:mc="http://schemas.openxmlformats.org/markup-compatibility/2006">
              <mc:Choice xmlns:v="urn:schemas-microsoft-com:vml" Requires="v">
                <p:oleObj name="Worksheet" r:id="rId3" imgW="7791539" imgH="2295653" progId="Excel.Sheet.12">
                  <p:embed/>
                </p:oleObj>
              </mc:Choice>
              <mc:Fallback>
                <p:oleObj name="Worksheet" r:id="rId3" imgW="7791539" imgH="2295653" progId="Excel.Sheet.12">
                  <p:embed/>
                  <p:pic>
                    <p:nvPicPr>
                      <p:cNvPr id="5" name="Object 4">
                        <a:extLst>
                          <a:ext uri="{FF2B5EF4-FFF2-40B4-BE49-F238E27FC236}">
                            <a16:creationId xmlns:a16="http://schemas.microsoft.com/office/drawing/2014/main" id="{A01234E6-58B2-9D73-92C0-FDBBF7D912F6}"/>
                          </a:ext>
                        </a:extLst>
                      </p:cNvPr>
                      <p:cNvPicPr/>
                      <p:nvPr/>
                    </p:nvPicPr>
                    <p:blipFill>
                      <a:blip r:embed="rId4"/>
                      <a:stretch>
                        <a:fillRect/>
                      </a:stretch>
                    </p:blipFill>
                    <p:spPr>
                      <a:xfrm>
                        <a:off x="113201" y="1474788"/>
                        <a:ext cx="8917598" cy="2627312"/>
                      </a:xfrm>
                      <a:prstGeom prst="rect">
                        <a:avLst/>
                      </a:prstGeom>
                    </p:spPr>
                  </p:pic>
                </p:oleObj>
              </mc:Fallback>
            </mc:AlternateContent>
          </a:graphicData>
        </a:graphic>
      </p:graphicFrame>
      <p:sp>
        <p:nvSpPr>
          <p:cNvPr id="6" name="TextBox 5">
            <a:extLst>
              <a:ext uri="{FF2B5EF4-FFF2-40B4-BE49-F238E27FC236}">
                <a16:creationId xmlns:a16="http://schemas.microsoft.com/office/drawing/2014/main" id="{5147911E-1C40-BD6E-EEEE-27F940457100}"/>
              </a:ext>
            </a:extLst>
          </p:cNvPr>
          <p:cNvSpPr txBox="1"/>
          <p:nvPr/>
        </p:nvSpPr>
        <p:spPr>
          <a:xfrm>
            <a:off x="468503" y="824459"/>
            <a:ext cx="6372224" cy="369332"/>
          </a:xfrm>
          <a:prstGeom prst="rect">
            <a:avLst/>
          </a:prstGeom>
          <a:noFill/>
        </p:spPr>
        <p:txBody>
          <a:bodyPr wrap="square">
            <a:spAutoFit/>
          </a:bodyPr>
          <a:lstStyle/>
          <a:p>
            <a:r>
              <a:rPr lang="en-US"/>
              <a:t>Summary	</a:t>
            </a:r>
          </a:p>
        </p:txBody>
      </p:sp>
    </p:spTree>
    <p:extLst>
      <p:ext uri="{BB962C8B-B14F-4D97-AF65-F5344CB8AC3E}">
        <p14:creationId xmlns:p14="http://schemas.microsoft.com/office/powerpoint/2010/main" val="74886090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09FA42F-F071-DBEA-85E1-5BAE5DB730D9}"/>
              </a:ext>
            </a:extLst>
          </p:cNvPr>
          <p:cNvPicPr>
            <a:picLocks noChangeAspect="1"/>
          </p:cNvPicPr>
          <p:nvPr/>
        </p:nvPicPr>
        <p:blipFill>
          <a:blip r:embed="rId3"/>
          <a:stretch>
            <a:fillRect/>
          </a:stretch>
        </p:blipFill>
        <p:spPr>
          <a:xfrm>
            <a:off x="0" y="6402"/>
            <a:ext cx="9144000" cy="5130696"/>
          </a:xfrm>
          <a:prstGeom prst="rect">
            <a:avLst/>
          </a:prstGeom>
        </p:spPr>
      </p:pic>
      <p:sp>
        <p:nvSpPr>
          <p:cNvPr id="39" name="Oval 38">
            <a:extLst>
              <a:ext uri="{FF2B5EF4-FFF2-40B4-BE49-F238E27FC236}">
                <a16:creationId xmlns:a16="http://schemas.microsoft.com/office/drawing/2014/main" id="{ED5D191D-6D17-C900-ACD7-705F833B34B9}"/>
              </a:ext>
            </a:extLst>
          </p:cNvPr>
          <p:cNvSpPr/>
          <p:nvPr/>
        </p:nvSpPr>
        <p:spPr>
          <a:xfrm>
            <a:off x="361" y="2940960"/>
            <a:ext cx="6768127" cy="836272"/>
          </a:xfrm>
          <a:prstGeom prst="ellipse">
            <a:avLst/>
          </a:prstGeom>
          <a:solidFill>
            <a:srgbClr val="000000">
              <a:alpha val="56000"/>
            </a:srgbClr>
          </a:solidFill>
          <a:ln w="126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solidFill>
                <a:srgbClr val="000000"/>
              </a:solidFill>
            </a:endParaRPr>
          </a:p>
        </p:txBody>
      </p:sp>
      <p:pic>
        <p:nvPicPr>
          <p:cNvPr id="8" name="Picture 7">
            <a:extLst>
              <a:ext uri="{FF2B5EF4-FFF2-40B4-BE49-F238E27FC236}">
                <a16:creationId xmlns:a16="http://schemas.microsoft.com/office/drawing/2014/main" id="{02969F2E-5640-56A0-7169-DEBDE8DC4DC5}"/>
              </a:ext>
            </a:extLst>
          </p:cNvPr>
          <p:cNvPicPr>
            <a:picLocks noChangeAspect="1"/>
          </p:cNvPicPr>
          <p:nvPr/>
        </p:nvPicPr>
        <p:blipFill rotWithShape="1">
          <a:blip r:embed="rId4"/>
          <a:srcRect l="9021" r="10652"/>
          <a:stretch/>
        </p:blipFill>
        <p:spPr>
          <a:xfrm>
            <a:off x="541160" y="1941643"/>
            <a:ext cx="1213482" cy="1510677"/>
          </a:xfrm>
          <a:prstGeom prst="rect">
            <a:avLst/>
          </a:prstGeom>
          <a:ln w="127000" cap="sq">
            <a:solidFill>
              <a:srgbClr val="FF0000"/>
            </a:solidFill>
            <a:miter lim="800000"/>
          </a:ln>
          <a:effectLst>
            <a:outerShdw blurRad="57150" dist="50800" dir="2700000" algn="tl" rotWithShape="0">
              <a:srgbClr val="000000">
                <a:alpha val="40000"/>
              </a:srgbClr>
            </a:outerShdw>
          </a:effectLst>
        </p:spPr>
      </p:pic>
      <p:pic>
        <p:nvPicPr>
          <p:cNvPr id="9" name="Picture 8">
            <a:extLst>
              <a:ext uri="{FF2B5EF4-FFF2-40B4-BE49-F238E27FC236}">
                <a16:creationId xmlns:a16="http://schemas.microsoft.com/office/drawing/2014/main" id="{FF66593B-75AD-8ED6-7DF2-385A0CFD40E5}"/>
              </a:ext>
            </a:extLst>
          </p:cNvPr>
          <p:cNvPicPr>
            <a:picLocks noChangeAspect="1"/>
          </p:cNvPicPr>
          <p:nvPr/>
        </p:nvPicPr>
        <p:blipFill rotWithShape="1">
          <a:blip r:embed="rId5">
            <a:duotone>
              <a:schemeClr val="bg2">
                <a:shade val="45000"/>
                <a:satMod val="135000"/>
              </a:schemeClr>
              <a:prstClr val="white"/>
            </a:duotone>
          </a:blip>
          <a:srcRect b="10522"/>
          <a:stretch/>
        </p:blipFill>
        <p:spPr>
          <a:xfrm>
            <a:off x="1945790" y="1805445"/>
            <a:ext cx="1318771" cy="1651080"/>
          </a:xfrm>
          <a:prstGeom prst="rect">
            <a:avLst/>
          </a:prstGeom>
          <a:effectLst>
            <a:outerShdw blurRad="76200" dir="13500000" sy="23000" kx="1200000" algn="br" rotWithShape="0">
              <a:prstClr val="black">
                <a:alpha val="20000"/>
              </a:prstClr>
            </a:outerShdw>
          </a:effectLst>
        </p:spPr>
      </p:pic>
      <p:pic>
        <p:nvPicPr>
          <p:cNvPr id="10" name="Picture 9">
            <a:extLst>
              <a:ext uri="{FF2B5EF4-FFF2-40B4-BE49-F238E27FC236}">
                <a16:creationId xmlns:a16="http://schemas.microsoft.com/office/drawing/2014/main" id="{8392A34D-75A1-ECB5-7064-59DA58F705BD}"/>
              </a:ext>
            </a:extLst>
          </p:cNvPr>
          <p:cNvPicPr>
            <a:picLocks noChangeAspect="1" noChangeArrowheads="1"/>
          </p:cNvPicPr>
          <p:nvPr/>
        </p:nvPicPr>
        <p:blipFill rotWithShape="1">
          <a:blip r:embed="rId6">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3455708" y="1861133"/>
            <a:ext cx="1175658"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9A8526FA-69AD-0ECE-B67B-A4229689935D}"/>
              </a:ext>
            </a:extLst>
          </p:cNvPr>
          <p:cNvPicPr>
            <a:picLocks noChangeAspect="1" noChangeArrowheads="1"/>
          </p:cNvPicPr>
          <p:nvPr/>
        </p:nvPicPr>
        <p:blipFill>
          <a:blip r:embed="rId7">
            <a:duotone>
              <a:schemeClr val="bg2">
                <a:shade val="45000"/>
                <a:satMod val="135000"/>
              </a:schemeClr>
              <a:prstClr val="white"/>
            </a:duotone>
          </a:blip>
          <a:srcRect l="2093" r="2093"/>
          <a:stretch/>
        </p:blipFill>
        <p:spPr bwMode="auto">
          <a:xfrm>
            <a:off x="5240602" y="1761614"/>
            <a:ext cx="1178941" cy="163339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2" name="Speech Bubble: Rectangle with Corners Rounded 11">
            <a:extLst>
              <a:ext uri="{FF2B5EF4-FFF2-40B4-BE49-F238E27FC236}">
                <a16:creationId xmlns:a16="http://schemas.microsoft.com/office/drawing/2014/main" id="{95BF263C-7614-8D05-110A-A18BD092320A}"/>
              </a:ext>
            </a:extLst>
          </p:cNvPr>
          <p:cNvSpPr/>
          <p:nvPr/>
        </p:nvSpPr>
        <p:spPr>
          <a:xfrm>
            <a:off x="295615" y="937355"/>
            <a:ext cx="1510677" cy="811455"/>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solidFill>
                  <a:schemeClr val="bg1"/>
                </a:solidFill>
                <a:latin typeface="Colour Sans" panose="02000503030000020004" pitchFamily="2" charset="0"/>
              </a:rPr>
              <a:t>Dulux Better Living Air Clean Biobased</a:t>
            </a:r>
          </a:p>
        </p:txBody>
      </p:sp>
      <p:sp>
        <p:nvSpPr>
          <p:cNvPr id="13" name="Speech Bubble: Rectangle with Corners Rounded 12">
            <a:extLst>
              <a:ext uri="{FF2B5EF4-FFF2-40B4-BE49-F238E27FC236}">
                <a16:creationId xmlns:a16="http://schemas.microsoft.com/office/drawing/2014/main" id="{CCFA145B-367B-9829-40DF-21B6AA0E4C29}"/>
              </a:ext>
            </a:extLst>
          </p:cNvPr>
          <p:cNvSpPr/>
          <p:nvPr/>
        </p:nvSpPr>
        <p:spPr>
          <a:xfrm>
            <a:off x="1965830" y="937354"/>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solidFill>
                  <a:schemeClr val="bg1"/>
                </a:solidFill>
                <a:latin typeface="Colour Sans" panose="02000503030000020004" pitchFamily="2" charset="0"/>
              </a:rPr>
              <a:t>Dulux Ambiance Pearl Glo</a:t>
            </a:r>
          </a:p>
        </p:txBody>
      </p:sp>
      <p:sp>
        <p:nvSpPr>
          <p:cNvPr id="14" name="Speech Bubble: Rectangle with Corners Rounded 13">
            <a:extLst>
              <a:ext uri="{FF2B5EF4-FFF2-40B4-BE49-F238E27FC236}">
                <a16:creationId xmlns:a16="http://schemas.microsoft.com/office/drawing/2014/main" id="{4C36342B-7D65-DA3D-777E-8DB9F9EA8698}"/>
              </a:ext>
            </a:extLst>
          </p:cNvPr>
          <p:cNvSpPr/>
          <p:nvPr/>
        </p:nvSpPr>
        <p:spPr>
          <a:xfrm>
            <a:off x="3612181" y="950159"/>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EasyClean Plus /EasyClean</a:t>
            </a:r>
          </a:p>
        </p:txBody>
      </p:sp>
      <p:sp>
        <p:nvSpPr>
          <p:cNvPr id="15" name="Speech Bubble: Rectangle with Corners Rounded 14">
            <a:extLst>
              <a:ext uri="{FF2B5EF4-FFF2-40B4-BE49-F238E27FC236}">
                <a16:creationId xmlns:a16="http://schemas.microsoft.com/office/drawing/2014/main" id="{F9D2B648-4B93-53F0-A635-7DE03CC56BE0}"/>
              </a:ext>
            </a:extLst>
          </p:cNvPr>
          <p:cNvSpPr/>
          <p:nvPr/>
        </p:nvSpPr>
        <p:spPr>
          <a:xfrm>
            <a:off x="5258531" y="937352"/>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Pentalite </a:t>
            </a:r>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B4245EF5-14B7-8B81-D998-52FE05028487}"/>
                  </a:ext>
                </a:extLst>
              </p14:cNvPr>
              <p14:cNvContentPartPr/>
              <p14:nvPr/>
            </p14:nvContentPartPr>
            <p14:xfrm>
              <a:off x="333486" y="3135046"/>
              <a:ext cx="360" cy="360"/>
            </p14:xfrm>
          </p:contentPart>
        </mc:Choice>
        <mc:Fallback xmlns="">
          <p:pic>
            <p:nvPicPr>
              <p:cNvPr id="2" name="Ink 1">
                <a:extLst>
                  <a:ext uri="{FF2B5EF4-FFF2-40B4-BE49-F238E27FC236}">
                    <a16:creationId xmlns:a16="http://schemas.microsoft.com/office/drawing/2014/main" id="{B4245EF5-14B7-8B81-D998-52FE05028487}"/>
                  </a:ext>
                </a:extLst>
              </p:cNvPr>
              <p:cNvPicPr/>
              <p:nvPr/>
            </p:nvPicPr>
            <p:blipFill>
              <a:blip r:embed="rId9"/>
              <a:stretch>
                <a:fillRect/>
              </a:stretch>
            </p:blipFill>
            <p:spPr>
              <a:xfrm>
                <a:off x="327366" y="3128926"/>
                <a:ext cx="1260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0" name="Ink 39">
                <a:extLst>
                  <a:ext uri="{FF2B5EF4-FFF2-40B4-BE49-F238E27FC236}">
                    <a16:creationId xmlns:a16="http://schemas.microsoft.com/office/drawing/2014/main" id="{D2ECCB9F-B44C-4FCB-4801-159FD4E67C3A}"/>
                  </a:ext>
                </a:extLst>
              </p14:cNvPr>
              <p14:cNvContentPartPr/>
              <p14:nvPr/>
            </p14:nvContentPartPr>
            <p14:xfrm>
              <a:off x="12467286" y="2757406"/>
              <a:ext cx="6120" cy="360"/>
            </p14:xfrm>
          </p:contentPart>
        </mc:Choice>
        <mc:Fallback xmlns="">
          <p:pic>
            <p:nvPicPr>
              <p:cNvPr id="40" name="Ink 39">
                <a:extLst>
                  <a:ext uri="{FF2B5EF4-FFF2-40B4-BE49-F238E27FC236}">
                    <a16:creationId xmlns:a16="http://schemas.microsoft.com/office/drawing/2014/main" id="{D2ECCB9F-B44C-4FCB-4801-159FD4E67C3A}"/>
                  </a:ext>
                </a:extLst>
              </p:cNvPr>
              <p:cNvPicPr/>
              <p:nvPr/>
            </p:nvPicPr>
            <p:blipFill>
              <a:blip r:embed="rId11"/>
              <a:stretch>
                <a:fillRect/>
              </a:stretch>
            </p:blipFill>
            <p:spPr>
              <a:xfrm>
                <a:off x="12461166" y="2751286"/>
                <a:ext cx="18360" cy="12600"/>
              </a:xfrm>
              <a:prstGeom prst="rect">
                <a:avLst/>
              </a:prstGeom>
            </p:spPr>
          </p:pic>
        </mc:Fallback>
      </mc:AlternateContent>
      <mc:AlternateContent xmlns:mc="http://schemas.openxmlformats.org/markup-compatibility/2006" xmlns:p14="http://schemas.microsoft.com/office/powerpoint/2010/main">
        <mc:Choice Requires="p14">
          <p:contentPart p14:bwMode="auto" r:id="rId12">
            <p14:nvContentPartPr>
              <p14:cNvPr id="41" name="Ink 40">
                <a:extLst>
                  <a:ext uri="{FF2B5EF4-FFF2-40B4-BE49-F238E27FC236}">
                    <a16:creationId xmlns:a16="http://schemas.microsoft.com/office/drawing/2014/main" id="{B03DD6DC-7E17-4784-9A21-EFA5BD905F11}"/>
                  </a:ext>
                </a:extLst>
              </p14:cNvPr>
              <p14:cNvContentPartPr/>
              <p14:nvPr/>
            </p14:nvContentPartPr>
            <p14:xfrm>
              <a:off x="7213086" y="3410806"/>
              <a:ext cx="360" cy="360"/>
            </p14:xfrm>
          </p:contentPart>
        </mc:Choice>
        <mc:Fallback xmlns="">
          <p:pic>
            <p:nvPicPr>
              <p:cNvPr id="41" name="Ink 40">
                <a:extLst>
                  <a:ext uri="{FF2B5EF4-FFF2-40B4-BE49-F238E27FC236}">
                    <a16:creationId xmlns:a16="http://schemas.microsoft.com/office/drawing/2014/main" id="{B03DD6DC-7E17-4784-9A21-EFA5BD905F11}"/>
                  </a:ext>
                </a:extLst>
              </p:cNvPr>
              <p:cNvPicPr/>
              <p:nvPr/>
            </p:nvPicPr>
            <p:blipFill>
              <a:blip r:embed="rId9"/>
              <a:stretch>
                <a:fillRect/>
              </a:stretch>
            </p:blipFill>
            <p:spPr>
              <a:xfrm>
                <a:off x="7206966" y="3404686"/>
                <a:ext cx="12600" cy="12600"/>
              </a:xfrm>
              <a:prstGeom prst="rect">
                <a:avLst/>
              </a:prstGeom>
            </p:spPr>
          </p:pic>
        </mc:Fallback>
      </mc:AlternateContent>
      <p:sp>
        <p:nvSpPr>
          <p:cNvPr id="46" name="Rectangle: Rounded Corners 45">
            <a:extLst>
              <a:ext uri="{FF2B5EF4-FFF2-40B4-BE49-F238E27FC236}">
                <a16:creationId xmlns:a16="http://schemas.microsoft.com/office/drawing/2014/main" id="{1CDC27C5-CA02-2ADF-5F04-8C37A34C73F1}"/>
              </a:ext>
            </a:extLst>
          </p:cNvPr>
          <p:cNvSpPr/>
          <p:nvPr/>
        </p:nvSpPr>
        <p:spPr>
          <a:xfrm>
            <a:off x="928914" y="3648470"/>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47" name="Rectangle: Rounded Corners 46">
            <a:extLst>
              <a:ext uri="{FF2B5EF4-FFF2-40B4-BE49-F238E27FC236}">
                <a16:creationId xmlns:a16="http://schemas.microsoft.com/office/drawing/2014/main" id="{A04282D5-2A98-EE93-BE06-613BFBCE558A}"/>
              </a:ext>
            </a:extLst>
          </p:cNvPr>
          <p:cNvSpPr/>
          <p:nvPr/>
        </p:nvSpPr>
        <p:spPr>
          <a:xfrm>
            <a:off x="1775265" y="3700541"/>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48" name="Rectangle: Rounded Corners 47">
            <a:extLst>
              <a:ext uri="{FF2B5EF4-FFF2-40B4-BE49-F238E27FC236}">
                <a16:creationId xmlns:a16="http://schemas.microsoft.com/office/drawing/2014/main" id="{DB796E6D-6C9D-F63B-4369-25F16D56697B}"/>
              </a:ext>
            </a:extLst>
          </p:cNvPr>
          <p:cNvSpPr/>
          <p:nvPr/>
        </p:nvSpPr>
        <p:spPr>
          <a:xfrm>
            <a:off x="5788447" y="3606779"/>
            <a:ext cx="304800" cy="1206429"/>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49" name="Rectangle: Rounded Corners 48">
            <a:extLst>
              <a:ext uri="{FF2B5EF4-FFF2-40B4-BE49-F238E27FC236}">
                <a16:creationId xmlns:a16="http://schemas.microsoft.com/office/drawing/2014/main" id="{B33646DB-71C6-74E0-8236-474E5D8F3B4C}"/>
              </a:ext>
            </a:extLst>
          </p:cNvPr>
          <p:cNvSpPr/>
          <p:nvPr/>
        </p:nvSpPr>
        <p:spPr>
          <a:xfrm>
            <a:off x="5178572" y="3697699"/>
            <a:ext cx="220585" cy="873097"/>
          </a:xfrm>
          <a:prstGeom prst="roundRect">
            <a:avLst/>
          </a:prstGeom>
          <a:solidFill>
            <a:srgbClr val="666564"/>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51" name="TextBox 50">
            <a:extLst>
              <a:ext uri="{FF2B5EF4-FFF2-40B4-BE49-F238E27FC236}">
                <a16:creationId xmlns:a16="http://schemas.microsoft.com/office/drawing/2014/main" id="{ABC0CAE3-6778-04E2-D6FF-3635CC0A8355}"/>
              </a:ext>
            </a:extLst>
          </p:cNvPr>
          <p:cNvSpPr txBox="1"/>
          <p:nvPr/>
        </p:nvSpPr>
        <p:spPr>
          <a:xfrm>
            <a:off x="151956" y="114537"/>
            <a:ext cx="7155542" cy="369332"/>
          </a:xfrm>
          <a:prstGeom prst="rect">
            <a:avLst/>
          </a:prstGeom>
          <a:noFill/>
        </p:spPr>
        <p:txBody>
          <a:bodyPr wrap="square">
            <a:spAutoFit/>
          </a:bodyPr>
          <a:lstStyle/>
          <a:p>
            <a:r>
              <a:rPr lang="en-GB"/>
              <a:t>INTERIOR PREMIUM WALL PAINT</a:t>
            </a:r>
          </a:p>
        </p:txBody>
      </p:sp>
      <p:pic>
        <p:nvPicPr>
          <p:cNvPr id="52" name="Picture 2">
            <a:extLst>
              <a:ext uri="{FF2B5EF4-FFF2-40B4-BE49-F238E27FC236}">
                <a16:creationId xmlns:a16="http://schemas.microsoft.com/office/drawing/2014/main" id="{AC9E3E24-EE2D-A551-BB65-73234555496D}"/>
              </a:ext>
            </a:extLst>
          </p:cNvPr>
          <p:cNvPicPr>
            <a:picLocks noChangeAspect="1" noChangeArrowheads="1"/>
          </p:cNvPicPr>
          <p:nvPr/>
        </p:nvPicPr>
        <p:blipFill rotWithShape="1">
          <a:blip r:embed="rId13">
            <a:duotone>
              <a:schemeClr val="bg2">
                <a:shade val="45000"/>
                <a:satMod val="135000"/>
              </a:schemeClr>
              <a:prstClr val="white"/>
            </a:duotone>
            <a:extLst>
              <a:ext uri="{28A0092B-C50C-407E-A947-70E740481C1C}">
                <a14:useLocalDpi xmlns:a14="http://schemas.microsoft.com/office/drawing/2010/main" val="0"/>
              </a:ext>
            </a:extLst>
          </a:blip>
          <a:srcRect/>
          <a:stretch/>
        </p:blipFill>
        <p:spPr bwMode="auto">
          <a:xfrm>
            <a:off x="4171605" y="2030756"/>
            <a:ext cx="1178216" cy="1482053"/>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587EC7A2-EAD8-8B18-765C-EC6C8B60D6EF}"/>
              </a:ext>
            </a:extLst>
          </p:cNvPr>
          <p:cNvSpPr txBox="1"/>
          <p:nvPr/>
        </p:nvSpPr>
        <p:spPr>
          <a:xfrm>
            <a:off x="1768421" y="3874296"/>
            <a:ext cx="7162800" cy="369332"/>
          </a:xfrm>
          <a:prstGeom prst="rect">
            <a:avLst/>
          </a:prstGeom>
          <a:noFill/>
        </p:spPr>
        <p:txBody>
          <a:bodyPr wrap="square">
            <a:spAutoFit/>
          </a:bodyPr>
          <a:lstStyle/>
          <a:p>
            <a:r>
              <a:rPr lang="en-US" sz="1800" i="1" kern="100">
                <a:effectLst/>
                <a:latin typeface="Calibri" panose="020F0502020204030204" pitchFamily="34" charset="0"/>
                <a:ea typeface="Calibri" panose="020F0502020204030204" pitchFamily="34" charset="0"/>
                <a:cs typeface="Times New Roman" panose="02020603050405020304" pitchFamily="18" charset="0"/>
              </a:rPr>
              <a:t>Click on each type to learn more</a:t>
            </a:r>
            <a:endParaRPr lang="en-IN"/>
          </a:p>
        </p:txBody>
      </p:sp>
    </p:spTree>
    <p:extLst>
      <p:ext uri="{BB962C8B-B14F-4D97-AF65-F5344CB8AC3E}">
        <p14:creationId xmlns:p14="http://schemas.microsoft.com/office/powerpoint/2010/main" val="398243564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2" descr="Cut through neutrals with bright bursts&#10;">
            <a:extLst>
              <a:ext uri="{FF2B5EF4-FFF2-40B4-BE49-F238E27FC236}">
                <a16:creationId xmlns:a16="http://schemas.microsoft.com/office/drawing/2014/main" id="{F2FC6B13-9B00-618C-B2B3-2E855882EA3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76" y="0"/>
            <a:ext cx="913765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C926875-E8CA-03CA-6685-399B50590B13}"/>
              </a:ext>
            </a:extLst>
          </p:cNvPr>
          <p:cNvSpPr txBox="1"/>
          <p:nvPr/>
        </p:nvSpPr>
        <p:spPr>
          <a:xfrm>
            <a:off x="1027303" y="147877"/>
            <a:ext cx="6372224" cy="369332"/>
          </a:xfrm>
          <a:prstGeom prst="rect">
            <a:avLst/>
          </a:prstGeom>
          <a:noFill/>
        </p:spPr>
        <p:txBody>
          <a:bodyPr wrap="square">
            <a:spAutoFit/>
          </a:bodyPr>
          <a:lstStyle/>
          <a:p>
            <a:r>
              <a:rPr lang="en-US">
                <a:solidFill>
                  <a:schemeClr val="bg1"/>
                </a:solidFill>
              </a:rPr>
              <a:t>Conclusion</a:t>
            </a:r>
          </a:p>
        </p:txBody>
      </p:sp>
      <p:pic>
        <p:nvPicPr>
          <p:cNvPr id="39940" name="Picture 4">
            <a:extLst>
              <a:ext uri="{FF2B5EF4-FFF2-40B4-BE49-F238E27FC236}">
                <a16:creationId xmlns:a16="http://schemas.microsoft.com/office/drawing/2014/main" id="{32EF64A3-465E-29C1-C52E-725AA6CDB80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860675" y="0"/>
            <a:ext cx="342265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25663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22896" y="0"/>
            <a:ext cx="9098210" cy="5143500"/>
          </a:xfrm>
          <a:prstGeom prst="rect">
            <a:avLst/>
          </a:prstGeom>
        </p:spPr>
      </p:pic>
      <p:sp>
        <p:nvSpPr>
          <p:cNvPr id="2" name="TextBox 1">
            <a:extLst>
              <a:ext uri="{FF2B5EF4-FFF2-40B4-BE49-F238E27FC236}">
                <a16:creationId xmlns:a16="http://schemas.microsoft.com/office/drawing/2014/main" id="{4B2F0564-651C-BC59-1297-138C5C6B21F4}"/>
              </a:ext>
            </a:extLst>
          </p:cNvPr>
          <p:cNvSpPr txBox="1"/>
          <p:nvPr/>
        </p:nvSpPr>
        <p:spPr>
          <a:xfrm>
            <a:off x="1526583" y="1046137"/>
            <a:ext cx="5850610" cy="534691"/>
          </a:xfrm>
          <a:prstGeom prst="rect">
            <a:avLst/>
          </a:prstGeom>
          <a:noFill/>
        </p:spPr>
        <p:txBody>
          <a:bodyPr wrap="square" lIns="0" tIns="0" rIns="0" bIns="0" rtlCol="0">
            <a:noAutofit/>
          </a:bodyPr>
          <a:lstStyle/>
          <a:p>
            <a:r>
              <a:rPr lang="en-IN" sz="1400">
                <a:solidFill>
                  <a:schemeClr val="bg1"/>
                </a:solidFill>
              </a:rPr>
              <a:t>Which of the following has the maximum paint coverage per litre of product?</a:t>
            </a:r>
          </a:p>
        </p:txBody>
      </p:sp>
      <p:sp>
        <p:nvSpPr>
          <p:cNvPr id="4" name="TextBox 3">
            <a:extLst>
              <a:ext uri="{FF2B5EF4-FFF2-40B4-BE49-F238E27FC236}">
                <a16:creationId xmlns:a16="http://schemas.microsoft.com/office/drawing/2014/main" id="{D35F8E3B-2C99-B112-88D8-C6BCA6A4C493}"/>
              </a:ext>
            </a:extLst>
          </p:cNvPr>
          <p:cNvSpPr txBox="1"/>
          <p:nvPr/>
        </p:nvSpPr>
        <p:spPr>
          <a:xfrm>
            <a:off x="1526584" y="2626963"/>
            <a:ext cx="2836190" cy="402956"/>
          </a:xfrm>
          <a:prstGeom prst="rect">
            <a:avLst/>
          </a:prstGeom>
          <a:noFill/>
        </p:spPr>
        <p:txBody>
          <a:bodyPr wrap="square" lIns="0" tIns="0" rIns="0" bIns="0" rtlCol="0">
            <a:noAutofit/>
          </a:bodyPr>
          <a:lstStyle/>
          <a:p>
            <a:r>
              <a:rPr lang="en-US" sz="1200">
                <a:solidFill>
                  <a:schemeClr val="bg1"/>
                </a:solidFill>
              </a:rPr>
              <a:t>Inspire SmartChoice Interior</a:t>
            </a:r>
            <a:endParaRPr lang="en-IN" sz="1200">
              <a:solidFill>
                <a:schemeClr val="bg1"/>
              </a:solidFill>
            </a:endParaRPr>
          </a:p>
        </p:txBody>
      </p:sp>
      <p:sp>
        <p:nvSpPr>
          <p:cNvPr id="5" name="TextBox 4">
            <a:extLst>
              <a:ext uri="{FF2B5EF4-FFF2-40B4-BE49-F238E27FC236}">
                <a16:creationId xmlns:a16="http://schemas.microsoft.com/office/drawing/2014/main" id="{4113C082-5149-0ECD-45DB-30A2760B4624}"/>
              </a:ext>
            </a:extLst>
          </p:cNvPr>
          <p:cNvSpPr txBox="1"/>
          <p:nvPr/>
        </p:nvSpPr>
        <p:spPr>
          <a:xfrm>
            <a:off x="5088610" y="2626963"/>
            <a:ext cx="2836190" cy="402956"/>
          </a:xfrm>
          <a:prstGeom prst="rect">
            <a:avLst/>
          </a:prstGeom>
        </p:spPr>
        <p:txBody>
          <a:bodyPr wrap="square" lIns="0" tIns="0" rIns="0" bIns="0" rtlCol="0">
            <a:noAutofit/>
          </a:bodyPr>
          <a:lstStyle/>
          <a:p>
            <a:r>
              <a:rPr lang="en-IN" sz="1200">
                <a:solidFill>
                  <a:schemeClr val="bg1"/>
                </a:solidFill>
              </a:rPr>
              <a:t>Inspire Interior – Smooth Sheen</a:t>
            </a:r>
          </a:p>
        </p:txBody>
      </p:sp>
      <p:sp>
        <p:nvSpPr>
          <p:cNvPr id="6" name="TextBox 5">
            <a:extLst>
              <a:ext uri="{FF2B5EF4-FFF2-40B4-BE49-F238E27FC236}">
                <a16:creationId xmlns:a16="http://schemas.microsoft.com/office/drawing/2014/main" id="{75AB219A-2307-7ADC-2EA2-DB1C43AF25A3}"/>
              </a:ext>
            </a:extLst>
          </p:cNvPr>
          <p:cNvSpPr txBox="1"/>
          <p:nvPr/>
        </p:nvSpPr>
        <p:spPr>
          <a:xfrm>
            <a:off x="1526584" y="3233982"/>
            <a:ext cx="2747075" cy="402956"/>
          </a:xfrm>
          <a:prstGeom prst="rect">
            <a:avLst/>
          </a:prstGeom>
          <a:noFill/>
        </p:spPr>
        <p:txBody>
          <a:bodyPr wrap="square" lIns="0" tIns="0" rIns="0" bIns="0" rtlCol="0">
            <a:noAutofit/>
          </a:bodyPr>
          <a:lstStyle/>
          <a:p>
            <a:r>
              <a:rPr lang="en-IN" sz="1200">
                <a:solidFill>
                  <a:schemeClr val="bg1"/>
                </a:solidFill>
              </a:rPr>
              <a:t>Maxlite Plus</a:t>
            </a:r>
          </a:p>
        </p:txBody>
      </p:sp>
      <p:sp>
        <p:nvSpPr>
          <p:cNvPr id="7" name="TextBox 6">
            <a:extLst>
              <a:ext uri="{FF2B5EF4-FFF2-40B4-BE49-F238E27FC236}">
                <a16:creationId xmlns:a16="http://schemas.microsoft.com/office/drawing/2014/main" id="{2ACBFBA5-AD36-045B-CE9E-5F6436790976}"/>
              </a:ext>
            </a:extLst>
          </p:cNvPr>
          <p:cNvSpPr txBox="1"/>
          <p:nvPr/>
        </p:nvSpPr>
        <p:spPr>
          <a:xfrm>
            <a:off x="5088610" y="3233982"/>
            <a:ext cx="2836190" cy="402956"/>
          </a:xfrm>
          <a:prstGeom prst="rect">
            <a:avLst/>
          </a:prstGeom>
          <a:noFill/>
        </p:spPr>
        <p:txBody>
          <a:bodyPr wrap="square" lIns="0" tIns="0" rIns="0" bIns="0" rtlCol="0">
            <a:noAutofit/>
          </a:bodyPr>
          <a:lstStyle/>
          <a:p>
            <a:r>
              <a:rPr lang="en-US" sz="1200">
                <a:solidFill>
                  <a:schemeClr val="bg1"/>
                </a:solidFill>
              </a:rPr>
              <a:t>Inspire Interior – Glow</a:t>
            </a:r>
            <a:endParaRPr lang="en-IN" sz="1200">
              <a:solidFill>
                <a:schemeClr val="bg1"/>
              </a:solidFill>
            </a:endParaRPr>
          </a:p>
        </p:txBody>
      </p:sp>
      <p:sp>
        <p:nvSpPr>
          <p:cNvPr id="8" name="Star: 8 Points 7">
            <a:extLst>
              <a:ext uri="{FF2B5EF4-FFF2-40B4-BE49-F238E27FC236}">
                <a16:creationId xmlns:a16="http://schemas.microsoft.com/office/drawing/2014/main" id="{E4855A48-8A6A-F989-BD2D-014AE88471E9}"/>
              </a:ext>
            </a:extLst>
          </p:cNvPr>
          <p:cNvSpPr/>
          <p:nvPr/>
        </p:nvSpPr>
        <p:spPr>
          <a:xfrm>
            <a:off x="1095375" y="2457451"/>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1</a:t>
            </a:r>
          </a:p>
        </p:txBody>
      </p:sp>
      <p:sp>
        <p:nvSpPr>
          <p:cNvPr id="9" name="Star: 8 Points 8">
            <a:extLst>
              <a:ext uri="{FF2B5EF4-FFF2-40B4-BE49-F238E27FC236}">
                <a16:creationId xmlns:a16="http://schemas.microsoft.com/office/drawing/2014/main" id="{81E078DB-B348-A987-0935-D6294578D05E}"/>
              </a:ext>
            </a:extLst>
          </p:cNvPr>
          <p:cNvSpPr/>
          <p:nvPr/>
        </p:nvSpPr>
        <p:spPr>
          <a:xfrm>
            <a:off x="4598975" y="2395535"/>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2</a:t>
            </a:r>
          </a:p>
        </p:txBody>
      </p:sp>
      <p:sp>
        <p:nvSpPr>
          <p:cNvPr id="10" name="Star: 8 Points 9">
            <a:extLst>
              <a:ext uri="{FF2B5EF4-FFF2-40B4-BE49-F238E27FC236}">
                <a16:creationId xmlns:a16="http://schemas.microsoft.com/office/drawing/2014/main" id="{890B8411-4DD6-4ED6-8886-9F15E82BE158}"/>
              </a:ext>
            </a:extLst>
          </p:cNvPr>
          <p:cNvSpPr/>
          <p:nvPr/>
        </p:nvSpPr>
        <p:spPr>
          <a:xfrm>
            <a:off x="1095375" y="3029920"/>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3</a:t>
            </a:r>
          </a:p>
        </p:txBody>
      </p:sp>
      <p:sp>
        <p:nvSpPr>
          <p:cNvPr id="11" name="Star: 8 Points 10">
            <a:extLst>
              <a:ext uri="{FF2B5EF4-FFF2-40B4-BE49-F238E27FC236}">
                <a16:creationId xmlns:a16="http://schemas.microsoft.com/office/drawing/2014/main" id="{CFFA2E4B-C496-60B8-132E-FB7FEC1F7C65}"/>
              </a:ext>
            </a:extLst>
          </p:cNvPr>
          <p:cNvSpPr/>
          <p:nvPr/>
        </p:nvSpPr>
        <p:spPr>
          <a:xfrm>
            <a:off x="4638675" y="3079687"/>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4</a:t>
            </a:r>
          </a:p>
        </p:txBody>
      </p:sp>
    </p:spTree>
    <p:extLst>
      <p:ext uri="{BB962C8B-B14F-4D97-AF65-F5344CB8AC3E}">
        <p14:creationId xmlns:p14="http://schemas.microsoft.com/office/powerpoint/2010/main" val="69219791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72</a:t>
            </a:fld>
            <a:endParaRPr lang="en-US"/>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a:t>EXTERIOR PREMIUM WALL &amp; ROOF PAINT</a:t>
            </a:r>
          </a:p>
        </p:txBody>
      </p:sp>
    </p:spTree>
    <p:extLst>
      <p:ext uri="{BB962C8B-B14F-4D97-AF65-F5344CB8AC3E}">
        <p14:creationId xmlns:p14="http://schemas.microsoft.com/office/powerpoint/2010/main" val="412304813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istorical building decaying">
            <a:extLst>
              <a:ext uri="{FF2B5EF4-FFF2-40B4-BE49-F238E27FC236}">
                <a16:creationId xmlns:a16="http://schemas.microsoft.com/office/drawing/2014/main" id="{575358EF-7869-69D7-830F-DB0F5C7FE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80975" y="0"/>
            <a:ext cx="8782050" cy="51725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Free photo medium shot smiley woman outdoors">
            <a:extLst>
              <a:ext uri="{FF2B5EF4-FFF2-40B4-BE49-F238E27FC236}">
                <a16:creationId xmlns:a16="http://schemas.microsoft.com/office/drawing/2014/main" id="{DDA9CA2C-AE4E-06DC-88ED-9009C360E2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flipH="1">
            <a:off x="6022001" y="1799733"/>
            <a:ext cx="3296060" cy="3343767"/>
          </a:xfrm>
          <a:prstGeom prst="rect">
            <a:avLst/>
          </a:prstGeom>
          <a:noFill/>
          <a:extLst>
            <a:ext uri="{909E8E84-426E-40DD-AFC4-6F175D3DCCD1}">
              <a14:hiddenFill xmlns:a14="http://schemas.microsoft.com/office/drawing/2010/main">
                <a:solidFill>
                  <a:srgbClr val="FFFFFF"/>
                </a:solidFill>
              </a14:hiddenFill>
            </a:ext>
          </a:extLst>
        </p:spPr>
      </p:pic>
      <p:sp>
        <p:nvSpPr>
          <p:cNvPr id="3" name="Thought Bubble: Cloud 2">
            <a:extLst>
              <a:ext uri="{FF2B5EF4-FFF2-40B4-BE49-F238E27FC236}">
                <a16:creationId xmlns:a16="http://schemas.microsoft.com/office/drawing/2014/main" id="{28AD2450-5F93-1072-92D2-0172725A5ECD}"/>
              </a:ext>
            </a:extLst>
          </p:cNvPr>
          <p:cNvSpPr/>
          <p:nvPr/>
        </p:nvSpPr>
        <p:spPr>
          <a:xfrm>
            <a:off x="4726806" y="369736"/>
            <a:ext cx="2130949" cy="1089329"/>
          </a:xfrm>
          <a:prstGeom prst="cloudCallout">
            <a:avLst>
              <a:gd name="adj1" fmla="val 62149"/>
              <a:gd name="adj2" fmla="val 91633"/>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600"/>
              <a:t>I want to make this a heritage hotel…but…</a:t>
            </a:r>
          </a:p>
        </p:txBody>
      </p:sp>
      <p:sp>
        <p:nvSpPr>
          <p:cNvPr id="4" name="Thought Bubble: Cloud 3">
            <a:extLst>
              <a:ext uri="{FF2B5EF4-FFF2-40B4-BE49-F238E27FC236}">
                <a16:creationId xmlns:a16="http://schemas.microsoft.com/office/drawing/2014/main" id="{76A6F3EC-6ABD-61D7-0059-8A1EF3A2B7D5}"/>
              </a:ext>
            </a:extLst>
          </p:cNvPr>
          <p:cNvSpPr/>
          <p:nvPr/>
        </p:nvSpPr>
        <p:spPr>
          <a:xfrm>
            <a:off x="4016735" y="1459065"/>
            <a:ext cx="2130948" cy="1089329"/>
          </a:xfrm>
          <a:prstGeom prst="cloudCallout">
            <a:avLst>
              <a:gd name="adj1" fmla="val 88269"/>
              <a:gd name="adj2" fmla="val 1353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400"/>
              <a:t>These walls are so damaged, will this ever look good?</a:t>
            </a:r>
          </a:p>
        </p:txBody>
      </p:sp>
    </p:spTree>
    <p:extLst>
      <p:ext uri="{BB962C8B-B14F-4D97-AF65-F5344CB8AC3E}">
        <p14:creationId xmlns:p14="http://schemas.microsoft.com/office/powerpoint/2010/main" val="372883681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2" descr="Historical building decaying">
            <a:extLst>
              <a:ext uri="{FF2B5EF4-FFF2-40B4-BE49-F238E27FC236}">
                <a16:creationId xmlns:a16="http://schemas.microsoft.com/office/drawing/2014/main" id="{575358EF-7869-69D7-830F-DB0F5C7FE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180975" y="0"/>
            <a:ext cx="8782050" cy="517256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Free photo medium shot smiley woman outdoors">
            <a:extLst>
              <a:ext uri="{FF2B5EF4-FFF2-40B4-BE49-F238E27FC236}">
                <a16:creationId xmlns:a16="http://schemas.microsoft.com/office/drawing/2014/main" id="{DDA9CA2C-AE4E-06DC-88ED-9009C360E21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flipH="1">
            <a:off x="6022001" y="1799733"/>
            <a:ext cx="3296060" cy="3343767"/>
          </a:xfrm>
          <a:prstGeom prst="rect">
            <a:avLst/>
          </a:prstGeom>
          <a:noFill/>
          <a:extLst>
            <a:ext uri="{909E8E84-426E-40DD-AFC4-6F175D3DCCD1}">
              <a14:hiddenFill xmlns:a14="http://schemas.microsoft.com/office/drawing/2010/main">
                <a:solidFill>
                  <a:srgbClr val="FFFFFF"/>
                </a:solidFill>
              </a14:hiddenFill>
            </a:ext>
          </a:extLst>
        </p:spPr>
      </p:pic>
      <p:sp>
        <p:nvSpPr>
          <p:cNvPr id="4" name="Thought Bubble: Cloud 3">
            <a:extLst>
              <a:ext uri="{FF2B5EF4-FFF2-40B4-BE49-F238E27FC236}">
                <a16:creationId xmlns:a16="http://schemas.microsoft.com/office/drawing/2014/main" id="{76A6F3EC-6ABD-61D7-0059-8A1EF3A2B7D5}"/>
              </a:ext>
            </a:extLst>
          </p:cNvPr>
          <p:cNvSpPr/>
          <p:nvPr/>
        </p:nvSpPr>
        <p:spPr>
          <a:xfrm>
            <a:off x="4372823" y="355202"/>
            <a:ext cx="2390495" cy="1089329"/>
          </a:xfrm>
          <a:prstGeom prst="cloudCallout">
            <a:avLst>
              <a:gd name="adj1" fmla="val 84482"/>
              <a:gd name="adj2" fmla="val 105784"/>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400"/>
              <a:t>I need the right kind of paint to restore this property.</a:t>
            </a:r>
          </a:p>
        </p:txBody>
      </p:sp>
      <p:pic>
        <p:nvPicPr>
          <p:cNvPr id="6" name="Graphic 5" descr="Magnifying glass with solid fill">
            <a:extLst>
              <a:ext uri="{FF2B5EF4-FFF2-40B4-BE49-F238E27FC236}">
                <a16:creationId xmlns:a16="http://schemas.microsoft.com/office/drawing/2014/main" id="{3B253AF2-A0B9-858A-A785-7E6F0089AF6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85691" y="2454947"/>
            <a:ext cx="914400" cy="914400"/>
          </a:xfrm>
          <a:prstGeom prst="rect">
            <a:avLst/>
          </a:prstGeom>
          <a:effectLst>
            <a:glow rad="63500">
              <a:schemeClr val="accent4">
                <a:satMod val="175000"/>
                <a:alpha val="40000"/>
              </a:schemeClr>
            </a:glow>
          </a:effectLst>
        </p:spPr>
      </p:pic>
      <p:pic>
        <p:nvPicPr>
          <p:cNvPr id="7" name="Graphic 6" descr="Magnifying glass with solid fill">
            <a:extLst>
              <a:ext uri="{FF2B5EF4-FFF2-40B4-BE49-F238E27FC236}">
                <a16:creationId xmlns:a16="http://schemas.microsoft.com/office/drawing/2014/main" id="{4BE812F5-90B7-B3AB-B314-21A0290B31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122000" y="1276487"/>
            <a:ext cx="914400" cy="91440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1611050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28FB3E-8275-63A8-A591-3CD8EAD989C7}"/>
              </a:ext>
            </a:extLst>
          </p:cNvPr>
          <p:cNvPicPr>
            <a:picLocks noChangeAspect="1"/>
          </p:cNvPicPr>
          <p:nvPr/>
        </p:nvPicPr>
        <p:blipFill>
          <a:blip r:embed="rId3"/>
          <a:stretch>
            <a:fillRect/>
          </a:stretch>
        </p:blipFill>
        <p:spPr>
          <a:xfrm>
            <a:off x="12989" y="0"/>
            <a:ext cx="9118022" cy="5143500"/>
          </a:xfrm>
          <a:prstGeom prst="rect">
            <a:avLst/>
          </a:prstGeom>
        </p:spPr>
      </p:pic>
      <p:pic>
        <p:nvPicPr>
          <p:cNvPr id="4" name="Picture 3">
            <a:extLst>
              <a:ext uri="{FF2B5EF4-FFF2-40B4-BE49-F238E27FC236}">
                <a16:creationId xmlns:a16="http://schemas.microsoft.com/office/drawing/2014/main" id="{7223F46D-6ED3-E0D1-25E7-76643618035F}"/>
              </a:ext>
            </a:extLst>
          </p:cNvPr>
          <p:cNvPicPr>
            <a:picLocks noChangeAspect="1"/>
          </p:cNvPicPr>
          <p:nvPr/>
        </p:nvPicPr>
        <p:blipFill>
          <a:blip r:embed="rId4"/>
          <a:srcRect/>
          <a:stretch/>
        </p:blipFill>
        <p:spPr>
          <a:xfrm>
            <a:off x="282962" y="2605242"/>
            <a:ext cx="2590506" cy="2256247"/>
          </a:xfrm>
          <a:prstGeom prst="rect">
            <a:avLst/>
          </a:prstGeom>
          <a:effectLst>
            <a:outerShdw blurRad="76200" dir="13500000" sy="23000" kx="1200000" algn="br" rotWithShape="0">
              <a:prstClr val="black">
                <a:alpha val="20000"/>
              </a:prstClr>
            </a:outerShdw>
          </a:effectLst>
        </p:spPr>
      </p:pic>
      <p:pic>
        <p:nvPicPr>
          <p:cNvPr id="5" name="Picture 4">
            <a:extLst>
              <a:ext uri="{FF2B5EF4-FFF2-40B4-BE49-F238E27FC236}">
                <a16:creationId xmlns:a16="http://schemas.microsoft.com/office/drawing/2014/main" id="{89EA270F-1E05-57F4-CC44-43C5AA75B062}"/>
              </a:ext>
            </a:extLst>
          </p:cNvPr>
          <p:cNvPicPr>
            <a:picLocks noChangeAspect="1"/>
          </p:cNvPicPr>
          <p:nvPr/>
        </p:nvPicPr>
        <p:blipFill rotWithShape="1">
          <a:blip r:embed="rId5"/>
          <a:srcRect t="5165" b="5165"/>
          <a:stretch/>
        </p:blipFill>
        <p:spPr>
          <a:xfrm>
            <a:off x="3056767" y="2964442"/>
            <a:ext cx="1515233" cy="1897047"/>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7FA15697-B9FE-028B-E908-FD703E993FD8}"/>
              </a:ext>
            </a:extLst>
          </p:cNvPr>
          <p:cNvPicPr>
            <a:picLocks noChangeAspect="1" noChangeArrowheads="1"/>
          </p:cNvPicPr>
          <p:nvPr/>
        </p:nvPicPr>
        <p:blipFill>
          <a:blip r:embed="rId6"/>
          <a:srcRect t="2672" b="2672"/>
          <a:stretch/>
        </p:blipFill>
        <p:spPr bwMode="auto">
          <a:xfrm>
            <a:off x="5021592" y="2964441"/>
            <a:ext cx="1397315" cy="1897047"/>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7" name="Speech Bubble: Rectangle with Corners Rounded 6">
            <a:extLst>
              <a:ext uri="{FF2B5EF4-FFF2-40B4-BE49-F238E27FC236}">
                <a16:creationId xmlns:a16="http://schemas.microsoft.com/office/drawing/2014/main" id="{040A7D64-EEA8-D7AD-DD4B-23F73FE69ED3}"/>
              </a:ext>
            </a:extLst>
          </p:cNvPr>
          <p:cNvSpPr/>
          <p:nvPr/>
        </p:nvSpPr>
        <p:spPr>
          <a:xfrm>
            <a:off x="1417379" y="1671010"/>
            <a:ext cx="1456089" cy="900740"/>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Weathershield Powerflexx</a:t>
            </a:r>
          </a:p>
        </p:txBody>
      </p:sp>
      <p:sp>
        <p:nvSpPr>
          <p:cNvPr id="8" name="Speech Bubble: Rectangle with Corners Rounded 7">
            <a:extLst>
              <a:ext uri="{FF2B5EF4-FFF2-40B4-BE49-F238E27FC236}">
                <a16:creationId xmlns:a16="http://schemas.microsoft.com/office/drawing/2014/main" id="{BED58488-811A-4987-1A4F-47185D70A4A5}"/>
              </a:ext>
            </a:extLst>
          </p:cNvPr>
          <p:cNvSpPr/>
          <p:nvPr/>
        </p:nvSpPr>
        <p:spPr>
          <a:xfrm>
            <a:off x="3356902" y="1845582"/>
            <a:ext cx="1456089" cy="759660"/>
          </a:xfrm>
          <a:prstGeom prst="wedgeRoundRectCallout">
            <a:avLst>
              <a:gd name="adj1" fmla="val -20538"/>
              <a:gd name="adj2" fmla="val 106497"/>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Weathershield</a:t>
            </a:r>
          </a:p>
        </p:txBody>
      </p:sp>
      <p:sp>
        <p:nvSpPr>
          <p:cNvPr id="9" name="Speech Bubble: Rectangle with Corners Rounded 8">
            <a:extLst>
              <a:ext uri="{FF2B5EF4-FFF2-40B4-BE49-F238E27FC236}">
                <a16:creationId xmlns:a16="http://schemas.microsoft.com/office/drawing/2014/main" id="{8BD0FA09-92E6-600E-F5FC-1340F8837BD3}"/>
              </a:ext>
            </a:extLst>
          </p:cNvPr>
          <p:cNvSpPr/>
          <p:nvPr/>
        </p:nvSpPr>
        <p:spPr>
          <a:xfrm>
            <a:off x="5172704" y="1930211"/>
            <a:ext cx="1397315" cy="831096"/>
          </a:xfrm>
          <a:prstGeom prst="wedgeRoundRectCallout">
            <a:avLst>
              <a:gd name="adj1" fmla="val -19697"/>
              <a:gd name="adj2" fmla="val 7832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Weathershield Roof</a:t>
            </a:r>
          </a:p>
        </p:txBody>
      </p:sp>
      <p:sp>
        <p:nvSpPr>
          <p:cNvPr id="10" name="TextBox 9">
            <a:extLst>
              <a:ext uri="{FF2B5EF4-FFF2-40B4-BE49-F238E27FC236}">
                <a16:creationId xmlns:a16="http://schemas.microsoft.com/office/drawing/2014/main" id="{225A8820-D7DC-84C0-8039-E1026BB12D37}"/>
              </a:ext>
            </a:extLst>
          </p:cNvPr>
          <p:cNvSpPr txBox="1"/>
          <p:nvPr/>
        </p:nvSpPr>
        <p:spPr>
          <a:xfrm>
            <a:off x="2547608" y="4708866"/>
            <a:ext cx="3853191" cy="369332"/>
          </a:xfrm>
          <a:prstGeom prst="rect">
            <a:avLst/>
          </a:prstGeom>
          <a:noFill/>
        </p:spPr>
        <p:txBody>
          <a:bodyPr wrap="square">
            <a:spAutoFit/>
          </a:bodyPr>
          <a:lstStyle/>
          <a:p>
            <a:pPr algn="l" rtl="0" fontAlgn="base"/>
            <a:r>
              <a:rPr lang="en-US" i="1">
                <a:solidFill>
                  <a:schemeClr val="bg1"/>
                </a:solidFill>
              </a:rPr>
              <a:t>Click each product to learn more. </a:t>
            </a:r>
          </a:p>
        </p:txBody>
      </p:sp>
    </p:spTree>
    <p:extLst>
      <p:ext uri="{BB962C8B-B14F-4D97-AF65-F5344CB8AC3E}">
        <p14:creationId xmlns:p14="http://schemas.microsoft.com/office/powerpoint/2010/main" val="287460486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86C28-5851-3DD6-A45F-96EA6A6EE777}"/>
              </a:ext>
            </a:extLst>
          </p:cNvPr>
          <p:cNvPicPr>
            <a:picLocks noChangeAspect="1" noChangeArrowheads="1"/>
          </p:cNvPicPr>
          <p:nvPr/>
        </p:nvPicPr>
        <p:blipFill>
          <a:blip r:embed="rId3"/>
          <a:srcRect l="594" r="594"/>
          <a:stretch/>
        </p:blipFill>
        <p:spPr bwMode="auto">
          <a:xfrm>
            <a:off x="224077" y="-6715"/>
            <a:ext cx="8840204" cy="52689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DC98DA2-6F0C-195D-F5D0-0CF60B557392}"/>
              </a:ext>
            </a:extLst>
          </p:cNvPr>
          <p:cNvSpPr/>
          <p:nvPr/>
        </p:nvSpPr>
        <p:spPr>
          <a:xfrm>
            <a:off x="271463" y="816145"/>
            <a:ext cx="3111149" cy="442417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4" name="Picture 3">
            <a:extLst>
              <a:ext uri="{FF2B5EF4-FFF2-40B4-BE49-F238E27FC236}">
                <a16:creationId xmlns:a16="http://schemas.microsoft.com/office/drawing/2014/main" id="{8EDF03E9-6014-E1EB-9B9C-226F0000F3F8}"/>
              </a:ext>
            </a:extLst>
          </p:cNvPr>
          <p:cNvPicPr>
            <a:picLocks noChangeAspect="1"/>
          </p:cNvPicPr>
          <p:nvPr/>
        </p:nvPicPr>
        <p:blipFill>
          <a:blip r:embed="rId4"/>
          <a:srcRect/>
          <a:stretch/>
        </p:blipFill>
        <p:spPr>
          <a:xfrm>
            <a:off x="3235208" y="2940788"/>
            <a:ext cx="2801194" cy="2439749"/>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BDEE50DB-FC3E-F143-E18C-38E494B75826}"/>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5" name="TextBox 4">
            <a:extLst>
              <a:ext uri="{FF2B5EF4-FFF2-40B4-BE49-F238E27FC236}">
                <a16:creationId xmlns:a16="http://schemas.microsoft.com/office/drawing/2014/main" id="{0B4BA9C0-6B54-3F69-2176-AF1A9D43B177}"/>
              </a:ext>
            </a:extLst>
          </p:cNvPr>
          <p:cNvSpPr txBox="1"/>
          <p:nvPr/>
        </p:nvSpPr>
        <p:spPr>
          <a:xfrm>
            <a:off x="1457325" y="74960"/>
            <a:ext cx="5186362"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Dulux Weathershield Powerflexx</a:t>
            </a:r>
          </a:p>
        </p:txBody>
      </p:sp>
      <p:pic>
        <p:nvPicPr>
          <p:cNvPr id="6" name="Picture 5" descr="Logo&#10;&#10;Description automatically generated">
            <a:extLst>
              <a:ext uri="{FF2B5EF4-FFF2-40B4-BE49-F238E27FC236}">
                <a16:creationId xmlns:a16="http://schemas.microsoft.com/office/drawing/2014/main" id="{E7EC26C1-EA23-98C7-6BEB-A9A497EB749C}"/>
              </a:ext>
            </a:extLst>
          </p:cNvPr>
          <p:cNvPicPr>
            <a:picLocks noChangeAspect="1"/>
          </p:cNvPicPr>
          <p:nvPr/>
        </p:nvPicPr>
        <p:blipFill>
          <a:blip r:embed="rId5"/>
          <a:stretch>
            <a:fillRect/>
          </a:stretch>
        </p:blipFill>
        <p:spPr>
          <a:xfrm>
            <a:off x="597624" y="1106482"/>
            <a:ext cx="711430" cy="830001"/>
          </a:xfrm>
          <a:prstGeom prst="rect">
            <a:avLst/>
          </a:prstGeom>
        </p:spPr>
      </p:pic>
      <p:pic>
        <p:nvPicPr>
          <p:cNvPr id="7" name="Picture 6" descr="Logo&#10;&#10;Description automatically generated">
            <a:extLst>
              <a:ext uri="{FF2B5EF4-FFF2-40B4-BE49-F238E27FC236}">
                <a16:creationId xmlns:a16="http://schemas.microsoft.com/office/drawing/2014/main" id="{86B39AD4-E5FB-3294-ECE9-BBD11CC5E518}"/>
              </a:ext>
            </a:extLst>
          </p:cNvPr>
          <p:cNvPicPr>
            <a:picLocks noChangeAspect="1"/>
          </p:cNvPicPr>
          <p:nvPr/>
        </p:nvPicPr>
        <p:blipFill>
          <a:blip r:embed="rId6"/>
          <a:stretch>
            <a:fillRect/>
          </a:stretch>
        </p:blipFill>
        <p:spPr>
          <a:xfrm>
            <a:off x="240156" y="3786606"/>
            <a:ext cx="1426367" cy="1225054"/>
          </a:xfrm>
          <a:prstGeom prst="rect">
            <a:avLst/>
          </a:prstGeom>
        </p:spPr>
      </p:pic>
      <p:pic>
        <p:nvPicPr>
          <p:cNvPr id="8" name="Picture 7" descr="Logo&#10;&#10;Description automatically generated">
            <a:extLst>
              <a:ext uri="{FF2B5EF4-FFF2-40B4-BE49-F238E27FC236}">
                <a16:creationId xmlns:a16="http://schemas.microsoft.com/office/drawing/2014/main" id="{DBE57B5A-97CD-AF8F-35EA-1ADBB28D9F95}"/>
              </a:ext>
            </a:extLst>
          </p:cNvPr>
          <p:cNvPicPr>
            <a:picLocks noChangeAspect="1"/>
          </p:cNvPicPr>
          <p:nvPr/>
        </p:nvPicPr>
        <p:blipFill>
          <a:blip r:embed="rId7"/>
          <a:stretch>
            <a:fillRect/>
          </a:stretch>
        </p:blipFill>
        <p:spPr>
          <a:xfrm>
            <a:off x="456799" y="1746678"/>
            <a:ext cx="994310" cy="908190"/>
          </a:xfrm>
          <a:prstGeom prst="rect">
            <a:avLst/>
          </a:prstGeom>
        </p:spPr>
      </p:pic>
      <p:sp>
        <p:nvSpPr>
          <p:cNvPr id="10" name="Rectangle: Diagonal Corners Snipped 9">
            <a:extLst>
              <a:ext uri="{FF2B5EF4-FFF2-40B4-BE49-F238E27FC236}">
                <a16:creationId xmlns:a16="http://schemas.microsoft.com/office/drawing/2014/main" id="{710EB85D-9403-72F6-5FA5-56C6FE84C2EC}"/>
              </a:ext>
            </a:extLst>
          </p:cNvPr>
          <p:cNvSpPr/>
          <p:nvPr/>
        </p:nvSpPr>
        <p:spPr>
          <a:xfrm>
            <a:off x="1338249" y="1232868"/>
            <a:ext cx="1792587" cy="44600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200"/>
              <a:t>Triple Defense Technology</a:t>
            </a:r>
            <a:endParaRPr lang="en-IN" sz="1200" err="1"/>
          </a:p>
        </p:txBody>
      </p:sp>
      <p:sp>
        <p:nvSpPr>
          <p:cNvPr id="11" name="Rectangle: Diagonal Corners Snipped 10">
            <a:extLst>
              <a:ext uri="{FF2B5EF4-FFF2-40B4-BE49-F238E27FC236}">
                <a16:creationId xmlns:a16="http://schemas.microsoft.com/office/drawing/2014/main" id="{2FC28DB2-0872-D031-73A9-5A5F65B08E2C}"/>
              </a:ext>
            </a:extLst>
          </p:cNvPr>
          <p:cNvSpPr/>
          <p:nvPr/>
        </p:nvSpPr>
        <p:spPr>
          <a:xfrm>
            <a:off x="1344764" y="1936483"/>
            <a:ext cx="1792587" cy="44600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200"/>
              <a:t>Ultimate Crack Proof</a:t>
            </a:r>
            <a:endParaRPr lang="en-IN" sz="1200" err="1"/>
          </a:p>
        </p:txBody>
      </p:sp>
      <p:sp>
        <p:nvSpPr>
          <p:cNvPr id="12" name="Rectangle: Diagonal Corners Snipped 11">
            <a:extLst>
              <a:ext uri="{FF2B5EF4-FFF2-40B4-BE49-F238E27FC236}">
                <a16:creationId xmlns:a16="http://schemas.microsoft.com/office/drawing/2014/main" id="{BC6D12D0-6F15-4608-7896-646115A0BF32}"/>
              </a:ext>
            </a:extLst>
          </p:cNvPr>
          <p:cNvSpPr/>
          <p:nvPr/>
        </p:nvSpPr>
        <p:spPr>
          <a:xfrm>
            <a:off x="1416811" y="4216460"/>
            <a:ext cx="1792587" cy="44600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200"/>
              <a:t>Keeps the building cool</a:t>
            </a:r>
            <a:endParaRPr lang="en-IN" sz="1200" err="1"/>
          </a:p>
        </p:txBody>
      </p:sp>
      <p:pic>
        <p:nvPicPr>
          <p:cNvPr id="13" name="Picture 12" descr="Icon&#10;&#10;Description automatically generated">
            <a:extLst>
              <a:ext uri="{FF2B5EF4-FFF2-40B4-BE49-F238E27FC236}">
                <a16:creationId xmlns:a16="http://schemas.microsoft.com/office/drawing/2014/main" id="{A8F01D1F-2CCD-78CC-ECCE-0F8D2A4D23C2}"/>
              </a:ext>
            </a:extLst>
          </p:cNvPr>
          <p:cNvPicPr>
            <a:picLocks noChangeAspect="1"/>
          </p:cNvPicPr>
          <p:nvPr/>
        </p:nvPicPr>
        <p:blipFill>
          <a:blip r:embed="rId8"/>
          <a:stretch>
            <a:fillRect/>
          </a:stretch>
        </p:blipFill>
        <p:spPr>
          <a:xfrm>
            <a:off x="506369" y="2562259"/>
            <a:ext cx="895170" cy="848180"/>
          </a:xfrm>
          <a:prstGeom prst="rect">
            <a:avLst/>
          </a:prstGeom>
        </p:spPr>
      </p:pic>
      <p:pic>
        <p:nvPicPr>
          <p:cNvPr id="14" name="Picture 13" descr="Logo&#10;&#10;Description automatically generated">
            <a:extLst>
              <a:ext uri="{FF2B5EF4-FFF2-40B4-BE49-F238E27FC236}">
                <a16:creationId xmlns:a16="http://schemas.microsoft.com/office/drawing/2014/main" id="{8CA2CCDE-4BB4-D316-E5C4-68AB03460078}"/>
              </a:ext>
            </a:extLst>
          </p:cNvPr>
          <p:cNvPicPr>
            <a:picLocks noChangeAspect="1"/>
          </p:cNvPicPr>
          <p:nvPr/>
        </p:nvPicPr>
        <p:blipFill>
          <a:blip r:embed="rId9"/>
          <a:stretch>
            <a:fillRect/>
          </a:stretch>
        </p:blipFill>
        <p:spPr>
          <a:xfrm>
            <a:off x="491097" y="3317830"/>
            <a:ext cx="925714" cy="845830"/>
          </a:xfrm>
          <a:prstGeom prst="rect">
            <a:avLst/>
          </a:prstGeom>
        </p:spPr>
      </p:pic>
      <p:sp>
        <p:nvSpPr>
          <p:cNvPr id="15" name="Rectangle: Diagonal Corners Snipped 14">
            <a:extLst>
              <a:ext uri="{FF2B5EF4-FFF2-40B4-BE49-F238E27FC236}">
                <a16:creationId xmlns:a16="http://schemas.microsoft.com/office/drawing/2014/main" id="{33244CA4-0E28-8031-7DB8-FDAD1117D11B}"/>
              </a:ext>
            </a:extLst>
          </p:cNvPr>
          <p:cNvSpPr/>
          <p:nvPr/>
        </p:nvSpPr>
        <p:spPr>
          <a:xfrm>
            <a:off x="1397800" y="2672205"/>
            <a:ext cx="1792587" cy="44600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200"/>
              <a:t>Ultimate Weather Resistant</a:t>
            </a:r>
            <a:endParaRPr lang="en-IN" sz="1200" err="1"/>
          </a:p>
        </p:txBody>
      </p:sp>
      <p:sp>
        <p:nvSpPr>
          <p:cNvPr id="16" name="Rectangle: Diagonal Corners Snipped 15">
            <a:extLst>
              <a:ext uri="{FF2B5EF4-FFF2-40B4-BE49-F238E27FC236}">
                <a16:creationId xmlns:a16="http://schemas.microsoft.com/office/drawing/2014/main" id="{1819A270-FB2D-B7CD-9973-9E987BF32D42}"/>
              </a:ext>
            </a:extLst>
          </p:cNvPr>
          <p:cNvSpPr/>
          <p:nvPr/>
        </p:nvSpPr>
        <p:spPr>
          <a:xfrm>
            <a:off x="1365597" y="3430702"/>
            <a:ext cx="1792587" cy="44600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200"/>
              <a:t>Ultimate Water Repellent</a:t>
            </a:r>
            <a:endParaRPr lang="en-IN" sz="1200" err="1"/>
          </a:p>
        </p:txBody>
      </p:sp>
    </p:spTree>
    <p:extLst>
      <p:ext uri="{BB962C8B-B14F-4D97-AF65-F5344CB8AC3E}">
        <p14:creationId xmlns:p14="http://schemas.microsoft.com/office/powerpoint/2010/main" val="413414389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86C28-5851-3DD6-A45F-96EA6A6EE777}"/>
              </a:ext>
            </a:extLst>
          </p:cNvPr>
          <p:cNvPicPr>
            <a:picLocks noChangeAspect="1" noChangeArrowheads="1"/>
          </p:cNvPicPr>
          <p:nvPr/>
        </p:nvPicPr>
        <p:blipFill>
          <a:blip r:embed="rId3"/>
          <a:srcRect l="594" r="594"/>
          <a:stretch/>
        </p:blipFill>
        <p:spPr bwMode="auto">
          <a:xfrm>
            <a:off x="224077" y="-6715"/>
            <a:ext cx="8840204" cy="5268993"/>
          </a:xfrm>
          <a:prstGeom prst="rect">
            <a:avLst/>
          </a:prstGeom>
          <a:noFill/>
          <a:extLst>
            <a:ext uri="{909E8E84-426E-40DD-AFC4-6F175D3DCCD1}">
              <a14:hiddenFill xmlns:a14="http://schemas.microsoft.com/office/drawing/2010/main">
                <a:solidFill>
                  <a:srgbClr val="FFFFFF"/>
                </a:solidFill>
              </a14:hiddenFill>
            </a:ext>
          </a:extLst>
        </p:spPr>
      </p:pic>
      <p:sp>
        <p:nvSpPr>
          <p:cNvPr id="17" name="Rectangle 16">
            <a:extLst>
              <a:ext uri="{FF2B5EF4-FFF2-40B4-BE49-F238E27FC236}">
                <a16:creationId xmlns:a16="http://schemas.microsoft.com/office/drawing/2014/main" id="{BDC98DA2-6F0C-195D-F5D0-0CF60B557392}"/>
              </a:ext>
            </a:extLst>
          </p:cNvPr>
          <p:cNvSpPr/>
          <p:nvPr/>
        </p:nvSpPr>
        <p:spPr>
          <a:xfrm>
            <a:off x="79238" y="838101"/>
            <a:ext cx="3111149" cy="4424177"/>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4" name="Picture 3">
            <a:extLst>
              <a:ext uri="{FF2B5EF4-FFF2-40B4-BE49-F238E27FC236}">
                <a16:creationId xmlns:a16="http://schemas.microsoft.com/office/drawing/2014/main" id="{8EDF03E9-6014-E1EB-9B9C-226F0000F3F8}"/>
              </a:ext>
            </a:extLst>
          </p:cNvPr>
          <p:cNvPicPr>
            <a:picLocks noChangeAspect="1"/>
          </p:cNvPicPr>
          <p:nvPr/>
        </p:nvPicPr>
        <p:blipFill>
          <a:blip r:embed="rId4"/>
          <a:srcRect/>
          <a:stretch/>
        </p:blipFill>
        <p:spPr>
          <a:xfrm>
            <a:off x="3235208" y="2940788"/>
            <a:ext cx="2801194" cy="2439749"/>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BDEE50DB-FC3E-F143-E18C-38E494B75826}"/>
              </a:ext>
            </a:extLst>
          </p:cNvPr>
          <p:cNvSpPr txBox="1"/>
          <p:nvPr/>
        </p:nvSpPr>
        <p:spPr>
          <a:xfrm>
            <a:off x="271463" y="139184"/>
            <a:ext cx="6372224" cy="369332"/>
          </a:xfrm>
          <a:prstGeom prst="rect">
            <a:avLst/>
          </a:prstGeom>
          <a:noFill/>
        </p:spPr>
        <p:txBody>
          <a:bodyPr wrap="square">
            <a:spAutoFit/>
          </a:bodyPr>
          <a:lstStyle/>
          <a:p>
            <a:r>
              <a:rPr lang="en-US"/>
              <a:t>Introduction</a:t>
            </a:r>
          </a:p>
        </p:txBody>
      </p:sp>
      <p:sp>
        <p:nvSpPr>
          <p:cNvPr id="5" name="TextBox 4">
            <a:extLst>
              <a:ext uri="{FF2B5EF4-FFF2-40B4-BE49-F238E27FC236}">
                <a16:creationId xmlns:a16="http://schemas.microsoft.com/office/drawing/2014/main" id="{0B4BA9C0-6B54-3F69-2176-AF1A9D43B177}"/>
              </a:ext>
            </a:extLst>
          </p:cNvPr>
          <p:cNvSpPr txBox="1"/>
          <p:nvPr/>
        </p:nvSpPr>
        <p:spPr>
          <a:xfrm>
            <a:off x="1457325" y="74960"/>
            <a:ext cx="5186362"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Dulux Weathershield Powerflexx</a:t>
            </a:r>
          </a:p>
        </p:txBody>
      </p:sp>
      <p:pic>
        <p:nvPicPr>
          <p:cNvPr id="9" name="Picture 2">
            <a:extLst>
              <a:ext uri="{FF2B5EF4-FFF2-40B4-BE49-F238E27FC236}">
                <a16:creationId xmlns:a16="http://schemas.microsoft.com/office/drawing/2014/main" id="{08FF1BA9-F25E-9BD7-A9DB-CF0C0AA92F7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5802583" y="7746"/>
            <a:ext cx="4091925" cy="526899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Diagonal Corners Snipped 9">
            <a:extLst>
              <a:ext uri="{FF2B5EF4-FFF2-40B4-BE49-F238E27FC236}">
                <a16:creationId xmlns:a16="http://schemas.microsoft.com/office/drawing/2014/main" id="{710EB85D-9403-72F6-5FA5-56C6FE84C2EC}"/>
              </a:ext>
            </a:extLst>
          </p:cNvPr>
          <p:cNvSpPr/>
          <p:nvPr/>
        </p:nvSpPr>
        <p:spPr>
          <a:xfrm>
            <a:off x="744023" y="1987611"/>
            <a:ext cx="1792587" cy="44600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200"/>
              <a:t>Elastomeric Paint</a:t>
            </a:r>
            <a:endParaRPr lang="en-IN" sz="1200" err="1"/>
          </a:p>
        </p:txBody>
      </p:sp>
      <p:sp>
        <p:nvSpPr>
          <p:cNvPr id="11" name="Rectangle: Diagonal Corners Snipped 10">
            <a:extLst>
              <a:ext uri="{FF2B5EF4-FFF2-40B4-BE49-F238E27FC236}">
                <a16:creationId xmlns:a16="http://schemas.microsoft.com/office/drawing/2014/main" id="{2FC28DB2-0872-D031-73A9-5A5F65B08E2C}"/>
              </a:ext>
            </a:extLst>
          </p:cNvPr>
          <p:cNvSpPr/>
          <p:nvPr/>
        </p:nvSpPr>
        <p:spPr>
          <a:xfrm>
            <a:off x="750538" y="2691226"/>
            <a:ext cx="1792587" cy="446007"/>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200"/>
              <a:t>Tough stretchable paint film</a:t>
            </a:r>
            <a:endParaRPr lang="en-IN" sz="1200" err="1"/>
          </a:p>
        </p:txBody>
      </p:sp>
      <p:sp>
        <p:nvSpPr>
          <p:cNvPr id="15" name="Rectangle: Diagonal Corners Snipped 14">
            <a:extLst>
              <a:ext uri="{FF2B5EF4-FFF2-40B4-BE49-F238E27FC236}">
                <a16:creationId xmlns:a16="http://schemas.microsoft.com/office/drawing/2014/main" id="{33244CA4-0E28-8031-7DB8-FDAD1117D11B}"/>
              </a:ext>
            </a:extLst>
          </p:cNvPr>
          <p:cNvSpPr/>
          <p:nvPr/>
        </p:nvSpPr>
        <p:spPr>
          <a:xfrm>
            <a:off x="803574" y="3426948"/>
            <a:ext cx="1792587" cy="640238"/>
          </a:xfrm>
          <a:prstGeom prst="snip2DiagRect">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US" sz="1200"/>
              <a:t>Covers 10 times wider cracks as compared to normal paints</a:t>
            </a:r>
            <a:endParaRPr lang="en-IN" sz="1200" err="1"/>
          </a:p>
        </p:txBody>
      </p:sp>
    </p:spTree>
    <p:extLst>
      <p:ext uri="{BB962C8B-B14F-4D97-AF65-F5344CB8AC3E}">
        <p14:creationId xmlns:p14="http://schemas.microsoft.com/office/powerpoint/2010/main" val="18128588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Free photo old wall with peeled plaster background">
            <a:extLst>
              <a:ext uri="{FF2B5EF4-FFF2-40B4-BE49-F238E27FC236}">
                <a16:creationId xmlns:a16="http://schemas.microsoft.com/office/drawing/2014/main" id="{09811AD1-3FD9-C708-A71F-BCC18A1BFD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558"/>
          <a:stretch/>
        </p:blipFill>
        <p:spPr bwMode="auto">
          <a:xfrm>
            <a:off x="0" y="1"/>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4" descr="Free photo medium shot smiley woman outdoors">
            <a:extLst>
              <a:ext uri="{FF2B5EF4-FFF2-40B4-BE49-F238E27FC236}">
                <a16:creationId xmlns:a16="http://schemas.microsoft.com/office/drawing/2014/main" id="{ED95472D-5E03-115B-7636-ACFF35D9526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flipH="1">
            <a:off x="5679101" y="1799732"/>
            <a:ext cx="3296060" cy="334376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820FB98-4BC3-447D-D7FA-65F7136CE537}"/>
              </a:ext>
            </a:extLst>
          </p:cNvPr>
          <p:cNvSpPr txBox="1"/>
          <p:nvPr/>
        </p:nvSpPr>
        <p:spPr>
          <a:xfrm>
            <a:off x="160528" y="186356"/>
            <a:ext cx="6372224" cy="369332"/>
          </a:xfrm>
          <a:prstGeom prst="rect">
            <a:avLst/>
          </a:prstGeom>
          <a:noFill/>
        </p:spPr>
        <p:txBody>
          <a:bodyPr wrap="square">
            <a:spAutoFit/>
          </a:bodyPr>
          <a:lstStyle/>
          <a:p>
            <a:r>
              <a:rPr lang="en-US"/>
              <a:t>Problem Statement</a:t>
            </a:r>
          </a:p>
        </p:txBody>
      </p:sp>
      <p:pic>
        <p:nvPicPr>
          <p:cNvPr id="1030" name="Picture 6">
            <a:extLst>
              <a:ext uri="{FF2B5EF4-FFF2-40B4-BE49-F238E27FC236}">
                <a16:creationId xmlns:a16="http://schemas.microsoft.com/office/drawing/2014/main" id="{3A8CFDFF-03B3-60D7-5D8C-920186137D4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3438" y="3339582"/>
            <a:ext cx="3533775" cy="1457325"/>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FD11B47-5F94-37D6-F85C-A643CCE57B08}"/>
              </a:ext>
            </a:extLst>
          </p:cNvPr>
          <p:cNvSpPr/>
          <p:nvPr/>
        </p:nvSpPr>
        <p:spPr>
          <a:xfrm>
            <a:off x="1063113" y="3639860"/>
            <a:ext cx="3040881" cy="8868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nchorCtr="0"/>
          <a:lstStyle/>
          <a:p>
            <a:pPr algn="l"/>
            <a:r>
              <a:rPr lang="en-IN" sz="1600"/>
              <a:t>This is an old property. Years of exposure to sun, wind and rain have caused it to deteriorate</a:t>
            </a:r>
          </a:p>
        </p:txBody>
      </p:sp>
      <p:pic>
        <p:nvPicPr>
          <p:cNvPr id="8" name="Picture 6">
            <a:extLst>
              <a:ext uri="{FF2B5EF4-FFF2-40B4-BE49-F238E27FC236}">
                <a16:creationId xmlns:a16="http://schemas.microsoft.com/office/drawing/2014/main" id="{121EF26A-88DD-AC85-A4E9-6ED0D8983DE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60330" y="560060"/>
            <a:ext cx="3533775" cy="145732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ED80E3B2-6EB6-5339-F5F5-F12DA11D09C6}"/>
              </a:ext>
            </a:extLst>
          </p:cNvPr>
          <p:cNvSpPr/>
          <p:nvPr/>
        </p:nvSpPr>
        <p:spPr>
          <a:xfrm>
            <a:off x="2638220" y="877025"/>
            <a:ext cx="3040881" cy="886896"/>
          </a:xfrm>
          <a:prstGeom prst="rect">
            <a:avLst/>
          </a:prstGeom>
        </p:spPr>
        <p:style>
          <a:lnRef idx="2">
            <a:schemeClr val="dk1"/>
          </a:lnRef>
          <a:fillRef idx="1">
            <a:schemeClr val="lt1"/>
          </a:fillRef>
          <a:effectRef idx="0">
            <a:schemeClr val="dk1"/>
          </a:effectRef>
          <a:fontRef idx="minor">
            <a:schemeClr val="dk1"/>
          </a:fontRef>
        </p:style>
        <p:txBody>
          <a:bodyPr lIns="0" tIns="0" rIns="0" bIns="0" rtlCol="0" anchor="t" anchorCtr="0"/>
          <a:lstStyle/>
          <a:p>
            <a:pPr algn="l"/>
            <a:r>
              <a:rPr lang="en-IN"/>
              <a:t>Cracks allow water seepage. This damages both external and internal walls</a:t>
            </a:r>
          </a:p>
        </p:txBody>
      </p:sp>
    </p:spTree>
    <p:extLst>
      <p:ext uri="{BB962C8B-B14F-4D97-AF65-F5344CB8AC3E}">
        <p14:creationId xmlns:p14="http://schemas.microsoft.com/office/powerpoint/2010/main" val="239640687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Free photo house with a marble fence">
            <a:extLst>
              <a:ext uri="{FF2B5EF4-FFF2-40B4-BE49-F238E27FC236}">
                <a16:creationId xmlns:a16="http://schemas.microsoft.com/office/drawing/2014/main" id="{51567A62-0854-5D38-9428-0FA651D391F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428"/>
          <a:stretch/>
        </p:blipFill>
        <p:spPr bwMode="auto">
          <a:xfrm>
            <a:off x="0" y="0"/>
            <a:ext cx="923925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09F797-A53E-12CA-C24A-1ACB3F933B4B}"/>
              </a:ext>
            </a:extLst>
          </p:cNvPr>
          <p:cNvPicPr>
            <a:picLocks noChangeAspect="1"/>
          </p:cNvPicPr>
          <p:nvPr/>
        </p:nvPicPr>
        <p:blipFill>
          <a:blip r:embed="rId4"/>
          <a:stretch>
            <a:fillRect/>
          </a:stretch>
        </p:blipFill>
        <p:spPr>
          <a:xfrm flipH="1">
            <a:off x="5186656" y="12700"/>
            <a:ext cx="4532971" cy="5143500"/>
          </a:xfrm>
          <a:prstGeom prst="rect">
            <a:avLst/>
          </a:prstGeom>
        </p:spPr>
      </p:pic>
      <p:sp>
        <p:nvSpPr>
          <p:cNvPr id="6" name="TextBox 5">
            <a:extLst>
              <a:ext uri="{FF2B5EF4-FFF2-40B4-BE49-F238E27FC236}">
                <a16:creationId xmlns:a16="http://schemas.microsoft.com/office/drawing/2014/main" id="{64627317-ABBD-D638-595F-F708577814B9}"/>
              </a:ext>
            </a:extLst>
          </p:cNvPr>
          <p:cNvSpPr txBox="1"/>
          <p:nvPr/>
        </p:nvSpPr>
        <p:spPr>
          <a:xfrm>
            <a:off x="3479800" y="1117600"/>
            <a:ext cx="584200" cy="279400"/>
          </a:xfrm>
          <a:prstGeom prst="rect">
            <a:avLst/>
          </a:prstGeom>
          <a:ln>
            <a:noFill/>
          </a:ln>
        </p:spPr>
        <p:style>
          <a:lnRef idx="2">
            <a:schemeClr val="dk1"/>
          </a:lnRef>
          <a:fillRef idx="1">
            <a:schemeClr val="lt1"/>
          </a:fillRef>
          <a:effectRef idx="0">
            <a:schemeClr val="dk1"/>
          </a:effectRef>
          <a:fontRef idx="minor">
            <a:schemeClr val="dk1"/>
          </a:fontRef>
        </p:style>
        <p:txBody>
          <a:bodyPr wrap="square" lIns="0" tIns="0" rIns="0" bIns="0" rtlCol="0">
            <a:noAutofit/>
          </a:bodyPr>
          <a:lstStyle/>
          <a:p>
            <a:r>
              <a:rPr lang="en-IN" sz="1400" b="0" err="1"/>
              <a:t>Melur’s</a:t>
            </a:r>
            <a:endParaRPr lang="en-IN" sz="1400" b="0"/>
          </a:p>
        </p:txBody>
      </p:sp>
      <p:pic>
        <p:nvPicPr>
          <p:cNvPr id="8" name="Picture 7">
            <a:extLst>
              <a:ext uri="{FF2B5EF4-FFF2-40B4-BE49-F238E27FC236}">
                <a16:creationId xmlns:a16="http://schemas.microsoft.com/office/drawing/2014/main" id="{E252C0FD-FC85-D930-81D1-3E74246ABEA5}"/>
              </a:ext>
            </a:extLst>
          </p:cNvPr>
          <p:cNvPicPr>
            <a:picLocks noChangeAspect="1"/>
          </p:cNvPicPr>
          <p:nvPr/>
        </p:nvPicPr>
        <p:blipFill>
          <a:blip r:embed="rId5"/>
          <a:stretch>
            <a:fillRect/>
          </a:stretch>
        </p:blipFill>
        <p:spPr>
          <a:xfrm>
            <a:off x="0" y="195559"/>
            <a:ext cx="5466667" cy="4752381"/>
          </a:xfrm>
          <a:prstGeom prst="rect">
            <a:avLst/>
          </a:prstGeom>
        </p:spPr>
      </p:pic>
      <p:sp>
        <p:nvSpPr>
          <p:cNvPr id="9" name="Speech Bubble: Oval 8">
            <a:extLst>
              <a:ext uri="{FF2B5EF4-FFF2-40B4-BE49-F238E27FC236}">
                <a16:creationId xmlns:a16="http://schemas.microsoft.com/office/drawing/2014/main" id="{52435F60-8263-E41D-EB29-B57840D9845C}"/>
              </a:ext>
            </a:extLst>
          </p:cNvPr>
          <p:cNvSpPr/>
          <p:nvPr/>
        </p:nvSpPr>
        <p:spPr>
          <a:xfrm>
            <a:off x="5466667" y="378419"/>
            <a:ext cx="2256227" cy="1333500"/>
          </a:xfrm>
          <a:prstGeom prst="wedgeEllipseCallout">
            <a:avLst>
              <a:gd name="adj1" fmla="val 60379"/>
              <a:gd name="adj2" fmla="val 30817"/>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IN" sz="1100">
                <a:solidFill>
                  <a:schemeClr val="tx1"/>
                </a:solidFill>
              </a:rPr>
              <a:t>Let’s explore the advantages that Dulux Weathershield Powerflex offers to address </a:t>
            </a:r>
            <a:r>
              <a:rPr lang="en-IN" sz="1100" err="1">
                <a:solidFill>
                  <a:schemeClr val="tx1"/>
                </a:solidFill>
              </a:rPr>
              <a:t>Melurs’s</a:t>
            </a:r>
            <a:r>
              <a:rPr lang="en-IN" sz="1100">
                <a:solidFill>
                  <a:schemeClr val="tx1"/>
                </a:solidFill>
              </a:rPr>
              <a:t> concerns.</a:t>
            </a:r>
          </a:p>
          <a:p>
            <a:pPr algn="l"/>
            <a:endParaRPr lang="en-IN" sz="1100" err="1">
              <a:solidFill>
                <a:schemeClr val="tx1"/>
              </a:solidFill>
            </a:endParaRPr>
          </a:p>
        </p:txBody>
      </p:sp>
    </p:spTree>
    <p:extLst>
      <p:ext uri="{BB962C8B-B14F-4D97-AF65-F5344CB8AC3E}">
        <p14:creationId xmlns:p14="http://schemas.microsoft.com/office/powerpoint/2010/main" val="8708816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FD640BE7-0395-511A-816C-0DBFD28AE791}"/>
              </a:ext>
            </a:extLst>
          </p:cNvPr>
          <p:cNvPicPr>
            <a:picLocks noChangeAspect="1"/>
          </p:cNvPicPr>
          <p:nvPr/>
        </p:nvPicPr>
        <p:blipFill rotWithShape="1">
          <a:blip r:embed="rId3"/>
          <a:srcRect t="19067" r="17974" b="12159"/>
          <a:stretch/>
        </p:blipFill>
        <p:spPr>
          <a:xfrm>
            <a:off x="0" y="0"/>
            <a:ext cx="9201942" cy="5143500"/>
          </a:xfrm>
          <a:prstGeom prst="rect">
            <a:avLst/>
          </a:prstGeom>
        </p:spPr>
      </p:pic>
      <p:sp>
        <p:nvSpPr>
          <p:cNvPr id="5" name="TextBox 4">
            <a:extLst>
              <a:ext uri="{FF2B5EF4-FFF2-40B4-BE49-F238E27FC236}">
                <a16:creationId xmlns:a16="http://schemas.microsoft.com/office/drawing/2014/main" id="{3D13A472-C62F-E4C7-B729-110C93247501}"/>
              </a:ext>
            </a:extLst>
          </p:cNvPr>
          <p:cNvSpPr txBox="1"/>
          <p:nvPr/>
        </p:nvSpPr>
        <p:spPr>
          <a:xfrm>
            <a:off x="271464" y="139185"/>
            <a:ext cx="6372224" cy="369332"/>
          </a:xfrm>
          <a:prstGeom prst="rect">
            <a:avLst/>
          </a:prstGeom>
          <a:noFill/>
        </p:spPr>
        <p:txBody>
          <a:bodyPr wrap="square">
            <a:spAutoFit/>
          </a:bodyPr>
          <a:lstStyle/>
          <a:p>
            <a:r>
              <a:rPr lang="en-US"/>
              <a:t>Introduction</a:t>
            </a:r>
          </a:p>
        </p:txBody>
      </p:sp>
      <p:pic>
        <p:nvPicPr>
          <p:cNvPr id="8" name="Picture 7">
            <a:extLst>
              <a:ext uri="{FF2B5EF4-FFF2-40B4-BE49-F238E27FC236}">
                <a16:creationId xmlns:a16="http://schemas.microsoft.com/office/drawing/2014/main" id="{A83F0E88-FA8D-8F21-EE53-57EAD3B6C278}"/>
              </a:ext>
            </a:extLst>
          </p:cNvPr>
          <p:cNvPicPr>
            <a:picLocks noChangeAspect="1"/>
          </p:cNvPicPr>
          <p:nvPr/>
        </p:nvPicPr>
        <p:blipFill>
          <a:blip r:embed="rId4"/>
          <a:stretch>
            <a:fillRect/>
          </a:stretch>
        </p:blipFill>
        <p:spPr>
          <a:xfrm>
            <a:off x="256906" y="2864279"/>
            <a:ext cx="2229646" cy="2229646"/>
          </a:xfrm>
          <a:prstGeom prst="rect">
            <a:avLst/>
          </a:prstGeom>
          <a:effectLst>
            <a:outerShdw blurRad="76200" dir="13500000" sy="23000" kx="1200000" algn="br" rotWithShape="0">
              <a:prstClr val="black">
                <a:alpha val="20000"/>
              </a:prstClr>
            </a:outerShdw>
          </a:effectLst>
        </p:spPr>
      </p:pic>
      <p:sp>
        <p:nvSpPr>
          <p:cNvPr id="3" name="TextBox 2">
            <a:extLst>
              <a:ext uri="{FF2B5EF4-FFF2-40B4-BE49-F238E27FC236}">
                <a16:creationId xmlns:a16="http://schemas.microsoft.com/office/drawing/2014/main" id="{F5A55ED7-F821-5A1C-0A82-E28FEBE042E9}"/>
              </a:ext>
            </a:extLst>
          </p:cNvPr>
          <p:cNvSpPr txBox="1"/>
          <p:nvPr/>
        </p:nvSpPr>
        <p:spPr>
          <a:xfrm>
            <a:off x="250759" y="492328"/>
            <a:ext cx="6372224" cy="369332"/>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US" b="1"/>
              <a:t>Dulux Better Living Air Clean Biobased </a:t>
            </a:r>
            <a:endParaRPr lang="en-IN" b="1"/>
          </a:p>
        </p:txBody>
      </p:sp>
      <p:pic>
        <p:nvPicPr>
          <p:cNvPr id="10" name="Picture 9">
            <a:extLst>
              <a:ext uri="{FF2B5EF4-FFF2-40B4-BE49-F238E27FC236}">
                <a16:creationId xmlns:a16="http://schemas.microsoft.com/office/drawing/2014/main" id="{532DC8C3-756C-799D-1290-6BDA51BC0D30}"/>
              </a:ext>
            </a:extLst>
          </p:cNvPr>
          <p:cNvPicPr>
            <a:picLocks noChangeAspect="1"/>
          </p:cNvPicPr>
          <p:nvPr/>
        </p:nvPicPr>
        <p:blipFill>
          <a:blip r:embed="rId5"/>
          <a:stretch>
            <a:fillRect/>
          </a:stretch>
        </p:blipFill>
        <p:spPr>
          <a:xfrm>
            <a:off x="493302" y="1403745"/>
            <a:ext cx="1039078" cy="1001614"/>
          </a:xfrm>
          <a:prstGeom prst="rect">
            <a:avLst/>
          </a:prstGeom>
        </p:spPr>
      </p:pic>
      <p:pic>
        <p:nvPicPr>
          <p:cNvPr id="11" name="Picture 10">
            <a:extLst>
              <a:ext uri="{FF2B5EF4-FFF2-40B4-BE49-F238E27FC236}">
                <a16:creationId xmlns:a16="http://schemas.microsoft.com/office/drawing/2014/main" id="{2E093F41-9C1C-21AB-A216-488C675EB160}"/>
              </a:ext>
            </a:extLst>
          </p:cNvPr>
          <p:cNvPicPr>
            <a:picLocks noChangeAspect="1"/>
          </p:cNvPicPr>
          <p:nvPr/>
        </p:nvPicPr>
        <p:blipFill>
          <a:blip r:embed="rId6"/>
          <a:stretch>
            <a:fillRect/>
          </a:stretch>
        </p:blipFill>
        <p:spPr>
          <a:xfrm>
            <a:off x="1832142" y="1653118"/>
            <a:ext cx="1011252" cy="502868"/>
          </a:xfrm>
          <a:prstGeom prst="rect">
            <a:avLst/>
          </a:prstGeom>
        </p:spPr>
      </p:pic>
      <p:pic>
        <p:nvPicPr>
          <p:cNvPr id="12" name="Picture 11" descr="Logo&#10;&#10;Description automatically generated">
            <a:extLst>
              <a:ext uri="{FF2B5EF4-FFF2-40B4-BE49-F238E27FC236}">
                <a16:creationId xmlns:a16="http://schemas.microsoft.com/office/drawing/2014/main" id="{ED1F8641-2196-342B-4C6D-1CBDB03551B1}"/>
              </a:ext>
            </a:extLst>
          </p:cNvPr>
          <p:cNvPicPr>
            <a:picLocks noChangeAspect="1"/>
          </p:cNvPicPr>
          <p:nvPr/>
        </p:nvPicPr>
        <p:blipFill>
          <a:blip r:embed="rId7"/>
          <a:stretch>
            <a:fillRect/>
          </a:stretch>
        </p:blipFill>
        <p:spPr>
          <a:xfrm>
            <a:off x="3026866" y="1536491"/>
            <a:ext cx="820010" cy="537176"/>
          </a:xfrm>
          <a:prstGeom prst="rect">
            <a:avLst/>
          </a:prstGeom>
        </p:spPr>
      </p:pic>
      <p:sp>
        <p:nvSpPr>
          <p:cNvPr id="13" name="TextBox 12">
            <a:extLst>
              <a:ext uri="{FF2B5EF4-FFF2-40B4-BE49-F238E27FC236}">
                <a16:creationId xmlns:a16="http://schemas.microsoft.com/office/drawing/2014/main" id="{D5F9CD4F-E2DF-1C2D-402F-3C9898989416}"/>
              </a:ext>
            </a:extLst>
          </p:cNvPr>
          <p:cNvSpPr txBox="1"/>
          <p:nvPr/>
        </p:nvSpPr>
        <p:spPr>
          <a:xfrm>
            <a:off x="4130519" y="230008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a:t>
            </a:r>
            <a:endParaRPr lang="en-IN" sz="1600" b="0"/>
          </a:p>
        </p:txBody>
      </p:sp>
      <p:sp>
        <p:nvSpPr>
          <p:cNvPr id="14" name="TextBox 13">
            <a:extLst>
              <a:ext uri="{FF2B5EF4-FFF2-40B4-BE49-F238E27FC236}">
                <a16:creationId xmlns:a16="http://schemas.microsoft.com/office/drawing/2014/main" id="{2F65AE97-978E-7351-0DEA-7E72D4F98C9F}"/>
              </a:ext>
            </a:extLst>
          </p:cNvPr>
          <p:cNvSpPr txBox="1"/>
          <p:nvPr/>
        </p:nvSpPr>
        <p:spPr>
          <a:xfrm>
            <a:off x="4130520" y="3020654"/>
            <a:ext cx="429121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Background changed, new icons added</a:t>
            </a:r>
            <a:endParaRPr lang="en-IN" sz="1600" b="0"/>
          </a:p>
        </p:txBody>
      </p:sp>
      <p:sp>
        <p:nvSpPr>
          <p:cNvPr id="15" name="TextBox 14">
            <a:extLst>
              <a:ext uri="{FF2B5EF4-FFF2-40B4-BE49-F238E27FC236}">
                <a16:creationId xmlns:a16="http://schemas.microsoft.com/office/drawing/2014/main" id="{705C740F-8EC7-DEB6-3B7B-FED59F6479D5}"/>
              </a:ext>
            </a:extLst>
          </p:cNvPr>
          <p:cNvSpPr txBox="1"/>
          <p:nvPr/>
        </p:nvSpPr>
        <p:spPr>
          <a:xfrm>
            <a:off x="4130520" y="3600328"/>
            <a:ext cx="4291215" cy="537175"/>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Navigation is auto proceed to next slide i.e. Problem statement</a:t>
            </a:r>
            <a:endParaRPr lang="en-IN" sz="1600" b="0"/>
          </a:p>
        </p:txBody>
      </p:sp>
    </p:spTree>
    <p:extLst>
      <p:ext uri="{BB962C8B-B14F-4D97-AF65-F5344CB8AC3E}">
        <p14:creationId xmlns:p14="http://schemas.microsoft.com/office/powerpoint/2010/main" val="200424550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Flowchart: Process 27">
            <a:extLst>
              <a:ext uri="{FF2B5EF4-FFF2-40B4-BE49-F238E27FC236}">
                <a16:creationId xmlns:a16="http://schemas.microsoft.com/office/drawing/2014/main" id="{30ACA3B9-F40E-A095-796A-766F3EEF1B49}"/>
              </a:ext>
            </a:extLst>
          </p:cNvPr>
          <p:cNvSpPr/>
          <p:nvPr/>
        </p:nvSpPr>
        <p:spPr>
          <a:xfrm>
            <a:off x="852501" y="1711324"/>
            <a:ext cx="2234103" cy="2435225"/>
          </a:xfrm>
          <a:prstGeom prst="flowChartProcess">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3074" name="Picture 2" descr="Free photo table and chair with white umbrella outdoor patio">
            <a:extLst>
              <a:ext uri="{FF2B5EF4-FFF2-40B4-BE49-F238E27FC236}">
                <a16:creationId xmlns:a16="http://schemas.microsoft.com/office/drawing/2014/main" id="{CB4342C1-F7CE-6FBE-3C67-4206E3E4594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1576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Flowchart: Process 1">
            <a:extLst>
              <a:ext uri="{FF2B5EF4-FFF2-40B4-BE49-F238E27FC236}">
                <a16:creationId xmlns:a16="http://schemas.microsoft.com/office/drawing/2014/main" id="{D9DFC27A-F930-6BF5-3342-E5AFCF5784DB}"/>
              </a:ext>
            </a:extLst>
          </p:cNvPr>
          <p:cNvSpPr/>
          <p:nvPr/>
        </p:nvSpPr>
        <p:spPr>
          <a:xfrm>
            <a:off x="716448" y="1749423"/>
            <a:ext cx="2234103" cy="2606677"/>
          </a:xfrm>
          <a:prstGeom prst="flowChartProcess">
            <a:avLst/>
          </a:prstGeom>
          <a:blipFill>
            <a:blip r:embed="rId3"/>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nvGrpSpPr>
          <p:cNvPr id="5" name="Group 4">
            <a:extLst>
              <a:ext uri="{FF2B5EF4-FFF2-40B4-BE49-F238E27FC236}">
                <a16:creationId xmlns:a16="http://schemas.microsoft.com/office/drawing/2014/main" id="{3561BEB8-3122-81B8-CC0B-A2A0FEE2E9C4}"/>
              </a:ext>
            </a:extLst>
          </p:cNvPr>
          <p:cNvGrpSpPr/>
          <p:nvPr/>
        </p:nvGrpSpPr>
        <p:grpSpPr>
          <a:xfrm>
            <a:off x="187298" y="884173"/>
            <a:ext cx="869941" cy="342900"/>
            <a:chOff x="527050" y="1066800"/>
            <a:chExt cx="654052" cy="342900"/>
          </a:xfrm>
        </p:grpSpPr>
        <p:sp>
          <p:nvSpPr>
            <p:cNvPr id="3" name="Half Frame 2">
              <a:extLst>
                <a:ext uri="{FF2B5EF4-FFF2-40B4-BE49-F238E27FC236}">
                  <a16:creationId xmlns:a16="http://schemas.microsoft.com/office/drawing/2014/main" id="{21510468-4CED-F537-A608-4F8B0714C0B6}"/>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4" name="Half Frame 3">
              <a:extLst>
                <a:ext uri="{FF2B5EF4-FFF2-40B4-BE49-F238E27FC236}">
                  <a16:creationId xmlns:a16="http://schemas.microsoft.com/office/drawing/2014/main" id="{4A3B5A3E-9A1C-A1F7-AB4D-8640DF20E1FE}"/>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7" name="Group 6">
            <a:extLst>
              <a:ext uri="{FF2B5EF4-FFF2-40B4-BE49-F238E27FC236}">
                <a16:creationId xmlns:a16="http://schemas.microsoft.com/office/drawing/2014/main" id="{15920578-EA8C-A3E7-DBAD-3F9722CF83CF}"/>
              </a:ext>
            </a:extLst>
          </p:cNvPr>
          <p:cNvGrpSpPr/>
          <p:nvPr/>
        </p:nvGrpSpPr>
        <p:grpSpPr>
          <a:xfrm>
            <a:off x="425291" y="2362735"/>
            <a:ext cx="654052" cy="342900"/>
            <a:chOff x="527050" y="1066800"/>
            <a:chExt cx="654052" cy="342900"/>
          </a:xfrm>
        </p:grpSpPr>
        <p:sp>
          <p:nvSpPr>
            <p:cNvPr id="8" name="Half Frame 7">
              <a:extLst>
                <a:ext uri="{FF2B5EF4-FFF2-40B4-BE49-F238E27FC236}">
                  <a16:creationId xmlns:a16="http://schemas.microsoft.com/office/drawing/2014/main" id="{F0642F3C-4C84-44AF-EC4A-1A88B5E3970B}"/>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9" name="Half Frame 8">
              <a:extLst>
                <a:ext uri="{FF2B5EF4-FFF2-40B4-BE49-F238E27FC236}">
                  <a16:creationId xmlns:a16="http://schemas.microsoft.com/office/drawing/2014/main" id="{6EE197ED-EEF9-1127-60FF-2B890FA41F55}"/>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10" name="Group 9">
            <a:extLst>
              <a:ext uri="{FF2B5EF4-FFF2-40B4-BE49-F238E27FC236}">
                <a16:creationId xmlns:a16="http://schemas.microsoft.com/office/drawing/2014/main" id="{43104832-1E69-E735-9A02-3990BD64F12B}"/>
              </a:ext>
            </a:extLst>
          </p:cNvPr>
          <p:cNvGrpSpPr/>
          <p:nvPr/>
        </p:nvGrpSpPr>
        <p:grpSpPr>
          <a:xfrm>
            <a:off x="1173797" y="3872017"/>
            <a:ext cx="654052" cy="342900"/>
            <a:chOff x="527050" y="1066800"/>
            <a:chExt cx="654052" cy="342900"/>
          </a:xfrm>
        </p:grpSpPr>
        <p:sp>
          <p:nvSpPr>
            <p:cNvPr id="11" name="Half Frame 10">
              <a:extLst>
                <a:ext uri="{FF2B5EF4-FFF2-40B4-BE49-F238E27FC236}">
                  <a16:creationId xmlns:a16="http://schemas.microsoft.com/office/drawing/2014/main" id="{79BAEB93-8EF6-D45B-45EA-10378AFBBDAE}"/>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12" name="Half Frame 11">
              <a:extLst>
                <a:ext uri="{FF2B5EF4-FFF2-40B4-BE49-F238E27FC236}">
                  <a16:creationId xmlns:a16="http://schemas.microsoft.com/office/drawing/2014/main" id="{86E03945-C03C-7669-8969-37578D84FC51}"/>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13" name="Group 12">
            <a:extLst>
              <a:ext uri="{FF2B5EF4-FFF2-40B4-BE49-F238E27FC236}">
                <a16:creationId xmlns:a16="http://schemas.microsoft.com/office/drawing/2014/main" id="{F97BDCB5-C59B-ED61-3D55-B9EFF0CDCBF9}"/>
              </a:ext>
            </a:extLst>
          </p:cNvPr>
          <p:cNvGrpSpPr/>
          <p:nvPr/>
        </p:nvGrpSpPr>
        <p:grpSpPr>
          <a:xfrm>
            <a:off x="1704953" y="922273"/>
            <a:ext cx="869941" cy="342900"/>
            <a:chOff x="527050" y="1066800"/>
            <a:chExt cx="654052" cy="342900"/>
          </a:xfrm>
        </p:grpSpPr>
        <p:sp>
          <p:nvSpPr>
            <p:cNvPr id="14" name="Half Frame 13">
              <a:extLst>
                <a:ext uri="{FF2B5EF4-FFF2-40B4-BE49-F238E27FC236}">
                  <a16:creationId xmlns:a16="http://schemas.microsoft.com/office/drawing/2014/main" id="{4BC9B7B7-F59D-A2BB-70C4-DD2EA36BE836}"/>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15" name="Half Frame 14">
              <a:extLst>
                <a:ext uri="{FF2B5EF4-FFF2-40B4-BE49-F238E27FC236}">
                  <a16:creationId xmlns:a16="http://schemas.microsoft.com/office/drawing/2014/main" id="{083BBD58-18A4-715C-C051-0ACD9B23A2F1}"/>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16" name="Group 15">
            <a:extLst>
              <a:ext uri="{FF2B5EF4-FFF2-40B4-BE49-F238E27FC236}">
                <a16:creationId xmlns:a16="http://schemas.microsoft.com/office/drawing/2014/main" id="{A2BFD762-5791-6A4E-4923-0E47ACAB44BC}"/>
              </a:ext>
            </a:extLst>
          </p:cNvPr>
          <p:cNvGrpSpPr/>
          <p:nvPr/>
        </p:nvGrpSpPr>
        <p:grpSpPr>
          <a:xfrm>
            <a:off x="3222607" y="884173"/>
            <a:ext cx="869941" cy="342900"/>
            <a:chOff x="527050" y="1066800"/>
            <a:chExt cx="654052" cy="342900"/>
          </a:xfrm>
        </p:grpSpPr>
        <p:sp>
          <p:nvSpPr>
            <p:cNvPr id="17" name="Half Frame 16">
              <a:extLst>
                <a:ext uri="{FF2B5EF4-FFF2-40B4-BE49-F238E27FC236}">
                  <a16:creationId xmlns:a16="http://schemas.microsoft.com/office/drawing/2014/main" id="{A2652142-740F-7493-4D49-AE62CD288F52}"/>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18" name="Half Frame 17">
              <a:extLst>
                <a:ext uri="{FF2B5EF4-FFF2-40B4-BE49-F238E27FC236}">
                  <a16:creationId xmlns:a16="http://schemas.microsoft.com/office/drawing/2014/main" id="{85C254AC-CA13-E5D4-4676-45ABE8918715}"/>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19" name="Group 18">
            <a:extLst>
              <a:ext uri="{FF2B5EF4-FFF2-40B4-BE49-F238E27FC236}">
                <a16:creationId xmlns:a16="http://schemas.microsoft.com/office/drawing/2014/main" id="{53FADFF3-C651-85AC-A581-D947AF66371F}"/>
              </a:ext>
            </a:extLst>
          </p:cNvPr>
          <p:cNvGrpSpPr/>
          <p:nvPr/>
        </p:nvGrpSpPr>
        <p:grpSpPr>
          <a:xfrm>
            <a:off x="1931845" y="2376243"/>
            <a:ext cx="654052" cy="342900"/>
            <a:chOff x="527050" y="1066800"/>
            <a:chExt cx="654052" cy="342900"/>
          </a:xfrm>
        </p:grpSpPr>
        <p:sp>
          <p:nvSpPr>
            <p:cNvPr id="20" name="Half Frame 19">
              <a:extLst>
                <a:ext uri="{FF2B5EF4-FFF2-40B4-BE49-F238E27FC236}">
                  <a16:creationId xmlns:a16="http://schemas.microsoft.com/office/drawing/2014/main" id="{A18E6E73-ABFA-FFBD-193D-6B8319C978E4}"/>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21" name="Half Frame 20">
              <a:extLst>
                <a:ext uri="{FF2B5EF4-FFF2-40B4-BE49-F238E27FC236}">
                  <a16:creationId xmlns:a16="http://schemas.microsoft.com/office/drawing/2014/main" id="{02BB56ED-2B5D-6B39-F16B-0EBF42C9491D}"/>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22" name="Group 21">
            <a:extLst>
              <a:ext uri="{FF2B5EF4-FFF2-40B4-BE49-F238E27FC236}">
                <a16:creationId xmlns:a16="http://schemas.microsoft.com/office/drawing/2014/main" id="{23141509-B90B-C057-628E-740627192437}"/>
              </a:ext>
            </a:extLst>
          </p:cNvPr>
          <p:cNvGrpSpPr/>
          <p:nvPr/>
        </p:nvGrpSpPr>
        <p:grpSpPr>
          <a:xfrm>
            <a:off x="3476026" y="2414342"/>
            <a:ext cx="654052" cy="342900"/>
            <a:chOff x="527050" y="1066800"/>
            <a:chExt cx="654052" cy="342900"/>
          </a:xfrm>
        </p:grpSpPr>
        <p:sp>
          <p:nvSpPr>
            <p:cNvPr id="23" name="Half Frame 22">
              <a:extLst>
                <a:ext uri="{FF2B5EF4-FFF2-40B4-BE49-F238E27FC236}">
                  <a16:creationId xmlns:a16="http://schemas.microsoft.com/office/drawing/2014/main" id="{C24A9AED-E123-C645-FEA7-9D62868BACA3}"/>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24" name="Half Frame 23">
              <a:extLst>
                <a:ext uri="{FF2B5EF4-FFF2-40B4-BE49-F238E27FC236}">
                  <a16:creationId xmlns:a16="http://schemas.microsoft.com/office/drawing/2014/main" id="{44C5105C-BBA1-64CA-DCA9-0D14C698A8CE}"/>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pic>
        <p:nvPicPr>
          <p:cNvPr id="3076" name="Picture 4">
            <a:extLst>
              <a:ext uri="{FF2B5EF4-FFF2-40B4-BE49-F238E27FC236}">
                <a16:creationId xmlns:a16="http://schemas.microsoft.com/office/drawing/2014/main" id="{9CED68ED-591D-4252-8557-EB98E0BE44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1205" y="474598"/>
            <a:ext cx="561975" cy="58102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1" name="Picture 30">
            <a:extLst>
              <a:ext uri="{FF2B5EF4-FFF2-40B4-BE49-F238E27FC236}">
                <a16:creationId xmlns:a16="http://schemas.microsoft.com/office/drawing/2014/main" id="{1483628E-4A10-BC4D-9093-35CC58937F21}"/>
              </a:ext>
            </a:extLst>
          </p:cNvPr>
          <p:cNvPicPr>
            <a:picLocks noChangeAspect="1"/>
          </p:cNvPicPr>
          <p:nvPr/>
        </p:nvPicPr>
        <p:blipFill>
          <a:blip r:embed="rId6"/>
          <a:stretch>
            <a:fillRect/>
          </a:stretch>
        </p:blipFill>
        <p:spPr>
          <a:xfrm>
            <a:off x="1778018" y="471551"/>
            <a:ext cx="723810" cy="704762"/>
          </a:xfrm>
          <a:prstGeom prst="rect">
            <a:avLst/>
          </a:prstGeom>
          <a:effectLst>
            <a:outerShdw blurRad="50800" dist="38100" dir="2700000" algn="tl" rotWithShape="0">
              <a:prstClr val="black">
                <a:alpha val="40000"/>
              </a:prstClr>
            </a:outerShdw>
          </a:effectLst>
        </p:spPr>
      </p:pic>
      <p:pic>
        <p:nvPicPr>
          <p:cNvPr id="3078" name="Picture 6">
            <a:extLst>
              <a:ext uri="{FF2B5EF4-FFF2-40B4-BE49-F238E27FC236}">
                <a16:creationId xmlns:a16="http://schemas.microsoft.com/office/drawing/2014/main" id="{9B042728-4C63-D1C6-C7DE-7E03A75A7DF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95673" y="500038"/>
            <a:ext cx="762000" cy="6762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5555242C-3FF2-A20F-5292-A127AD46586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433" y="1967446"/>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2" name="Picture 10">
            <a:extLst>
              <a:ext uri="{FF2B5EF4-FFF2-40B4-BE49-F238E27FC236}">
                <a16:creationId xmlns:a16="http://schemas.microsoft.com/office/drawing/2014/main" id="{089D6E32-2330-5A41-1F0E-87998AA4EC4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917562" y="1873006"/>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084" name="Picture 12">
            <a:extLst>
              <a:ext uri="{FF2B5EF4-FFF2-40B4-BE49-F238E27FC236}">
                <a16:creationId xmlns:a16="http://schemas.microsoft.com/office/drawing/2014/main" id="{E32F011A-D20A-EE84-CB82-7FFA0AFB27A7}"/>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7808" y="1725363"/>
            <a:ext cx="714375" cy="85725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2" name="Picture 31" descr="Logo&#10;&#10;Description automatically generated">
            <a:extLst>
              <a:ext uri="{FF2B5EF4-FFF2-40B4-BE49-F238E27FC236}">
                <a16:creationId xmlns:a16="http://schemas.microsoft.com/office/drawing/2014/main" id="{4D4D5C2E-1C23-504A-1082-823668C6E71E}"/>
              </a:ext>
            </a:extLst>
          </p:cNvPr>
          <p:cNvPicPr>
            <a:picLocks noChangeAspect="1"/>
          </p:cNvPicPr>
          <p:nvPr/>
        </p:nvPicPr>
        <p:blipFill>
          <a:blip r:embed="rId11"/>
          <a:stretch>
            <a:fillRect/>
          </a:stretch>
        </p:blipFill>
        <p:spPr>
          <a:xfrm>
            <a:off x="1096515" y="3345905"/>
            <a:ext cx="895170" cy="782393"/>
          </a:xfrm>
          <a:prstGeom prst="rect">
            <a:avLst/>
          </a:prstGeom>
          <a:effectLst>
            <a:outerShdw blurRad="50800" dist="38100" dir="2700000" algn="tl" rotWithShape="0">
              <a:prstClr val="black">
                <a:alpha val="40000"/>
              </a:prstClr>
            </a:outerShdw>
          </a:effectLst>
        </p:spPr>
      </p:pic>
      <p:sp>
        <p:nvSpPr>
          <p:cNvPr id="34" name="TextBox 33">
            <a:extLst>
              <a:ext uri="{FF2B5EF4-FFF2-40B4-BE49-F238E27FC236}">
                <a16:creationId xmlns:a16="http://schemas.microsoft.com/office/drawing/2014/main" id="{62C756CB-B9B2-A126-BF34-0681B74C3C41}"/>
              </a:ext>
            </a:extLst>
          </p:cNvPr>
          <p:cNvSpPr txBox="1"/>
          <p:nvPr/>
        </p:nvSpPr>
        <p:spPr>
          <a:xfrm>
            <a:off x="59648" y="1374811"/>
            <a:ext cx="1520594" cy="307777"/>
          </a:xfrm>
          <a:prstGeom prst="rect">
            <a:avLst/>
          </a:prstGeom>
          <a:noFill/>
        </p:spPr>
        <p:txBody>
          <a:bodyPr wrap="square">
            <a:spAutoFit/>
          </a:bodyPr>
          <a:lstStyle>
            <a:defPPr>
              <a:defRPr lang="nl-NL"/>
            </a:defPPr>
            <a:lvl1pPr>
              <a:defRPr sz="1400"/>
            </a:lvl1pPr>
          </a:lstStyle>
          <a:p>
            <a:r>
              <a:rPr lang="en-IN"/>
              <a:t>Sheen finish </a:t>
            </a:r>
          </a:p>
        </p:txBody>
      </p:sp>
      <p:sp>
        <p:nvSpPr>
          <p:cNvPr id="35" name="TextBox 34">
            <a:extLst>
              <a:ext uri="{FF2B5EF4-FFF2-40B4-BE49-F238E27FC236}">
                <a16:creationId xmlns:a16="http://schemas.microsoft.com/office/drawing/2014/main" id="{49DF3312-16D6-7DAC-BA8F-7EE6D654A76A}"/>
              </a:ext>
            </a:extLst>
          </p:cNvPr>
          <p:cNvSpPr txBox="1"/>
          <p:nvPr/>
        </p:nvSpPr>
        <p:spPr>
          <a:xfrm>
            <a:off x="1453528" y="1271755"/>
            <a:ext cx="1814500" cy="646331"/>
          </a:xfrm>
          <a:prstGeom prst="rect">
            <a:avLst/>
          </a:prstGeom>
          <a:noFill/>
        </p:spPr>
        <p:txBody>
          <a:bodyPr wrap="square">
            <a:spAutoFit/>
          </a:bodyPr>
          <a:lstStyle>
            <a:defPPr>
              <a:defRPr lang="nl-NL"/>
            </a:defPPr>
            <a:lvl1pPr>
              <a:defRPr sz="1400"/>
            </a:lvl1pPr>
          </a:lstStyle>
          <a:p>
            <a:r>
              <a:rPr lang="en-IN"/>
              <a:t>13-15 </a:t>
            </a:r>
            <a:r>
              <a:rPr lang="en-IN" err="1"/>
              <a:t>sq</a:t>
            </a:r>
            <a:r>
              <a:rPr lang="en-IN"/>
              <a:t> </a:t>
            </a:r>
            <a:r>
              <a:rPr lang="en-IN" err="1"/>
              <a:t>mts</a:t>
            </a:r>
            <a:r>
              <a:rPr lang="en-IN"/>
              <a:t>/</a:t>
            </a:r>
            <a:r>
              <a:rPr lang="en-IN" err="1"/>
              <a:t>ltr</a:t>
            </a:r>
            <a:r>
              <a:rPr lang="en-IN"/>
              <a:t> coverage</a:t>
            </a:r>
          </a:p>
        </p:txBody>
      </p:sp>
      <p:sp>
        <p:nvSpPr>
          <p:cNvPr id="36" name="TextBox 35">
            <a:extLst>
              <a:ext uri="{FF2B5EF4-FFF2-40B4-BE49-F238E27FC236}">
                <a16:creationId xmlns:a16="http://schemas.microsoft.com/office/drawing/2014/main" id="{8DA80E7A-FA20-30C9-32BE-BF896683C75A}"/>
              </a:ext>
            </a:extLst>
          </p:cNvPr>
          <p:cNvSpPr txBox="1"/>
          <p:nvPr/>
        </p:nvSpPr>
        <p:spPr>
          <a:xfrm>
            <a:off x="266769" y="2770479"/>
            <a:ext cx="977554" cy="523220"/>
          </a:xfrm>
          <a:prstGeom prst="rect">
            <a:avLst/>
          </a:prstGeom>
          <a:noFill/>
        </p:spPr>
        <p:txBody>
          <a:bodyPr wrap="square">
            <a:spAutoFit/>
          </a:bodyPr>
          <a:lstStyle>
            <a:defPPr>
              <a:defRPr lang="nl-NL"/>
            </a:defPPr>
            <a:lvl1pPr>
              <a:defRPr sz="1400"/>
            </a:lvl1pPr>
          </a:lstStyle>
          <a:p>
            <a:r>
              <a:rPr lang="en-IN"/>
              <a:t>&gt;2500 colours</a:t>
            </a:r>
          </a:p>
        </p:txBody>
      </p:sp>
      <p:sp>
        <p:nvSpPr>
          <p:cNvPr id="37" name="TextBox 36">
            <a:extLst>
              <a:ext uri="{FF2B5EF4-FFF2-40B4-BE49-F238E27FC236}">
                <a16:creationId xmlns:a16="http://schemas.microsoft.com/office/drawing/2014/main" id="{75A775DD-4280-A852-AAFC-90A6D9BC9CD6}"/>
              </a:ext>
            </a:extLst>
          </p:cNvPr>
          <p:cNvSpPr txBox="1"/>
          <p:nvPr/>
        </p:nvSpPr>
        <p:spPr>
          <a:xfrm>
            <a:off x="3198363" y="1295265"/>
            <a:ext cx="977554" cy="523220"/>
          </a:xfrm>
          <a:prstGeom prst="rect">
            <a:avLst/>
          </a:prstGeom>
          <a:noFill/>
        </p:spPr>
        <p:txBody>
          <a:bodyPr wrap="square">
            <a:spAutoFit/>
          </a:bodyPr>
          <a:lstStyle/>
          <a:p>
            <a:r>
              <a:rPr lang="en-IN" sz="1400"/>
              <a:t>Good opacity</a:t>
            </a:r>
          </a:p>
        </p:txBody>
      </p:sp>
      <p:sp>
        <p:nvSpPr>
          <p:cNvPr id="38" name="TextBox 37">
            <a:extLst>
              <a:ext uri="{FF2B5EF4-FFF2-40B4-BE49-F238E27FC236}">
                <a16:creationId xmlns:a16="http://schemas.microsoft.com/office/drawing/2014/main" id="{7A86E59B-93F3-6916-928A-CE893DEC965F}"/>
              </a:ext>
            </a:extLst>
          </p:cNvPr>
          <p:cNvSpPr txBox="1"/>
          <p:nvPr/>
        </p:nvSpPr>
        <p:spPr>
          <a:xfrm>
            <a:off x="1753169" y="2743511"/>
            <a:ext cx="1007343" cy="738664"/>
          </a:xfrm>
          <a:prstGeom prst="rect">
            <a:avLst/>
          </a:prstGeom>
          <a:noFill/>
        </p:spPr>
        <p:txBody>
          <a:bodyPr wrap="square">
            <a:spAutoFit/>
          </a:bodyPr>
          <a:lstStyle>
            <a:defPPr>
              <a:defRPr lang="nl-NL"/>
            </a:defPPr>
            <a:lvl1pPr>
              <a:defRPr sz="1400"/>
            </a:lvl1pPr>
          </a:lstStyle>
          <a:p>
            <a:r>
              <a:rPr lang="en-IN"/>
              <a:t>All weather protection </a:t>
            </a:r>
          </a:p>
        </p:txBody>
      </p:sp>
      <p:sp>
        <p:nvSpPr>
          <p:cNvPr id="39" name="TextBox 38">
            <a:extLst>
              <a:ext uri="{FF2B5EF4-FFF2-40B4-BE49-F238E27FC236}">
                <a16:creationId xmlns:a16="http://schemas.microsoft.com/office/drawing/2014/main" id="{3CDB6165-C0FF-5C1F-7640-665F5E12ADF2}"/>
              </a:ext>
            </a:extLst>
          </p:cNvPr>
          <p:cNvSpPr txBox="1"/>
          <p:nvPr/>
        </p:nvSpPr>
        <p:spPr>
          <a:xfrm>
            <a:off x="3295673" y="2809138"/>
            <a:ext cx="1098527" cy="523220"/>
          </a:xfrm>
          <a:prstGeom prst="rect">
            <a:avLst/>
          </a:prstGeom>
          <a:noFill/>
        </p:spPr>
        <p:txBody>
          <a:bodyPr wrap="square">
            <a:spAutoFit/>
          </a:bodyPr>
          <a:lstStyle>
            <a:defPPr>
              <a:defRPr lang="nl-NL"/>
            </a:defPPr>
            <a:lvl1pPr>
              <a:defRPr sz="1400"/>
            </a:lvl1pPr>
          </a:lstStyle>
          <a:p>
            <a:r>
              <a:rPr lang="en-IN"/>
              <a:t>Size: 1L, 5L and 18L</a:t>
            </a:r>
          </a:p>
        </p:txBody>
      </p:sp>
      <p:sp>
        <p:nvSpPr>
          <p:cNvPr id="40" name="TextBox 39">
            <a:extLst>
              <a:ext uri="{FF2B5EF4-FFF2-40B4-BE49-F238E27FC236}">
                <a16:creationId xmlns:a16="http://schemas.microsoft.com/office/drawing/2014/main" id="{E51FDECB-F7EE-56D8-9648-97D9F8D2EA27}"/>
              </a:ext>
            </a:extLst>
          </p:cNvPr>
          <p:cNvSpPr txBox="1"/>
          <p:nvPr/>
        </p:nvSpPr>
        <p:spPr>
          <a:xfrm>
            <a:off x="1117961" y="4350645"/>
            <a:ext cx="1098527" cy="523220"/>
          </a:xfrm>
          <a:prstGeom prst="rect">
            <a:avLst/>
          </a:prstGeom>
          <a:solidFill>
            <a:schemeClr val="bg1"/>
          </a:solidFill>
        </p:spPr>
        <p:txBody>
          <a:bodyPr wrap="square">
            <a:spAutoFit/>
          </a:bodyPr>
          <a:lstStyle>
            <a:defPPr>
              <a:defRPr lang="nl-NL"/>
            </a:defPPr>
            <a:lvl1pPr>
              <a:defRPr sz="1400"/>
            </a:lvl1pPr>
          </a:lstStyle>
          <a:p>
            <a:r>
              <a:rPr lang="en-IN"/>
              <a:t>12 year warranty</a:t>
            </a:r>
          </a:p>
        </p:txBody>
      </p:sp>
    </p:spTree>
    <p:extLst>
      <p:ext uri="{BB962C8B-B14F-4D97-AF65-F5344CB8AC3E}">
        <p14:creationId xmlns:p14="http://schemas.microsoft.com/office/powerpoint/2010/main" val="396864597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oards with unfocused background">
            <a:extLst>
              <a:ext uri="{FF2B5EF4-FFF2-40B4-BE49-F238E27FC236}">
                <a16:creationId xmlns:a16="http://schemas.microsoft.com/office/drawing/2014/main" id="{89286C28-5851-3DD6-A45F-96EA6A6EE7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DF03E9-6014-E1EB-9B9C-226F0000F3F8}"/>
              </a:ext>
            </a:extLst>
          </p:cNvPr>
          <p:cNvPicPr>
            <a:picLocks noChangeAspect="1"/>
          </p:cNvPicPr>
          <p:nvPr/>
        </p:nvPicPr>
        <p:blipFill>
          <a:blip r:embed="rId4"/>
          <a:srcRect/>
          <a:stretch/>
        </p:blipFill>
        <p:spPr>
          <a:xfrm>
            <a:off x="192739" y="1875295"/>
            <a:ext cx="3516065" cy="3062379"/>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BDEE50DB-FC3E-F143-E18C-38E494B75826}"/>
              </a:ext>
            </a:extLst>
          </p:cNvPr>
          <p:cNvSpPr txBox="1"/>
          <p:nvPr/>
        </p:nvSpPr>
        <p:spPr>
          <a:xfrm>
            <a:off x="271463" y="139184"/>
            <a:ext cx="6372224" cy="369332"/>
          </a:xfrm>
          <a:prstGeom prst="rect">
            <a:avLst/>
          </a:prstGeom>
          <a:noFill/>
        </p:spPr>
        <p:txBody>
          <a:bodyPr wrap="square">
            <a:spAutoFit/>
          </a:bodyPr>
          <a:lstStyle/>
          <a:p>
            <a:r>
              <a:rPr lang="en-US"/>
              <a:t>Result</a:t>
            </a:r>
          </a:p>
        </p:txBody>
      </p:sp>
      <p:sp>
        <p:nvSpPr>
          <p:cNvPr id="5" name="TextBox 4">
            <a:extLst>
              <a:ext uri="{FF2B5EF4-FFF2-40B4-BE49-F238E27FC236}">
                <a16:creationId xmlns:a16="http://schemas.microsoft.com/office/drawing/2014/main" id="{0B4BA9C0-6B54-3F69-2176-AF1A9D43B177}"/>
              </a:ext>
            </a:extLst>
          </p:cNvPr>
          <p:cNvSpPr txBox="1"/>
          <p:nvPr/>
        </p:nvSpPr>
        <p:spPr>
          <a:xfrm>
            <a:off x="271463" y="647700"/>
            <a:ext cx="6218237" cy="830997"/>
          </a:xfrm>
          <a:prstGeom prst="rect">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solidFill>
                  <a:schemeClr val="accent1"/>
                </a:solidFill>
                <a:latin typeface="Colour Sans" panose="02000503030000020004" pitchFamily="2" charset="0"/>
              </a:rPr>
              <a:t>Dulux Weathershield Powerflexx successfully addressed </a:t>
            </a:r>
            <a:r>
              <a:rPr lang="en-SG" sz="2400" err="1">
                <a:solidFill>
                  <a:schemeClr val="accent1"/>
                </a:solidFill>
                <a:latin typeface="Colour Sans" panose="02000503030000020004" pitchFamily="2" charset="0"/>
              </a:rPr>
              <a:t>Melur’s</a:t>
            </a:r>
            <a:r>
              <a:rPr lang="en-SG" sz="2400">
                <a:solidFill>
                  <a:schemeClr val="accent1"/>
                </a:solidFill>
                <a:latin typeface="Colour Sans" panose="02000503030000020004" pitchFamily="2" charset="0"/>
              </a:rPr>
              <a:t> issue. </a:t>
            </a:r>
          </a:p>
        </p:txBody>
      </p:sp>
      <p:pic>
        <p:nvPicPr>
          <p:cNvPr id="9" name="Picture 4" descr="Free photo medium shot smiley woman outdoors">
            <a:extLst>
              <a:ext uri="{FF2B5EF4-FFF2-40B4-BE49-F238E27FC236}">
                <a16:creationId xmlns:a16="http://schemas.microsoft.com/office/drawing/2014/main" id="{11A7EC17-8A3E-AA05-6CB0-3B7D1C1729E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flipH="1">
            <a:off x="5291348" y="1835420"/>
            <a:ext cx="3296060" cy="334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621500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Boards with unfocused background">
            <a:extLst>
              <a:ext uri="{FF2B5EF4-FFF2-40B4-BE49-F238E27FC236}">
                <a16:creationId xmlns:a16="http://schemas.microsoft.com/office/drawing/2014/main" id="{9E81E444-D3CD-4ED7-2A9B-3141BD9ED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B9D04C1-DE5B-FEDB-69E6-39BCF392A315}"/>
              </a:ext>
            </a:extLst>
          </p:cNvPr>
          <p:cNvPicPr>
            <a:picLocks noChangeAspect="1"/>
          </p:cNvPicPr>
          <p:nvPr/>
        </p:nvPicPr>
        <p:blipFill>
          <a:blip r:embed="rId4">
            <a:duotone>
              <a:schemeClr val="bg2">
                <a:shade val="45000"/>
                <a:satMod val="135000"/>
              </a:schemeClr>
              <a:prstClr val="white"/>
            </a:duotone>
          </a:blip>
          <a:srcRect/>
          <a:stretch/>
        </p:blipFill>
        <p:spPr>
          <a:xfrm>
            <a:off x="-157118" y="1652658"/>
            <a:ext cx="3516065" cy="3062379"/>
          </a:xfrm>
          <a:prstGeom prst="rect">
            <a:avLst/>
          </a:prstGeom>
          <a:effectLst>
            <a:outerShdw blurRad="76200" dir="13500000" sy="23000" kx="1200000" algn="br" rotWithShape="0">
              <a:prstClr val="black">
                <a:alpha val="20000"/>
              </a:prstClr>
            </a:outerShdw>
          </a:effectLst>
        </p:spPr>
      </p:pic>
      <p:pic>
        <p:nvPicPr>
          <p:cNvPr id="3" name="Picture 2">
            <a:extLst>
              <a:ext uri="{FF2B5EF4-FFF2-40B4-BE49-F238E27FC236}">
                <a16:creationId xmlns:a16="http://schemas.microsoft.com/office/drawing/2014/main" id="{944FFC51-DD1D-9B56-3F1C-83C21E1E9CF1}"/>
              </a:ext>
            </a:extLst>
          </p:cNvPr>
          <p:cNvPicPr>
            <a:picLocks noChangeAspect="1"/>
          </p:cNvPicPr>
          <p:nvPr/>
        </p:nvPicPr>
        <p:blipFill rotWithShape="1">
          <a:blip r:embed="rId5"/>
          <a:srcRect t="5165" b="5165"/>
          <a:stretch/>
        </p:blipFill>
        <p:spPr>
          <a:xfrm>
            <a:off x="2990027" y="2015044"/>
            <a:ext cx="2056609" cy="2574841"/>
          </a:xfrm>
          <a:prstGeom prst="rect">
            <a:avLst/>
          </a:prstGeom>
          <a:effectLst>
            <a:outerShdw blurRad="76200" dir="13500000" sy="23000" kx="1200000" algn="br" rotWithShape="0">
              <a:prstClr val="black">
                <a:alpha val="20000"/>
              </a:prstClr>
            </a:outerShdw>
          </a:effectLst>
        </p:spPr>
      </p:pic>
      <p:pic>
        <p:nvPicPr>
          <p:cNvPr id="4" name="Picture 3">
            <a:extLst>
              <a:ext uri="{FF2B5EF4-FFF2-40B4-BE49-F238E27FC236}">
                <a16:creationId xmlns:a16="http://schemas.microsoft.com/office/drawing/2014/main" id="{BC63F826-CA41-E4DA-7703-97C1B4B8BEF8}"/>
              </a:ext>
            </a:extLst>
          </p:cNvPr>
          <p:cNvPicPr>
            <a:picLocks noChangeAspect="1" noChangeArrowheads="1"/>
          </p:cNvPicPr>
          <p:nvPr/>
        </p:nvPicPr>
        <p:blipFill>
          <a:blip r:embed="rId6"/>
          <a:srcRect t="2672" b="2672"/>
          <a:stretch/>
        </p:blipFill>
        <p:spPr bwMode="auto">
          <a:xfrm>
            <a:off x="4940111" y="2015045"/>
            <a:ext cx="1896560" cy="257484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DB7EB6DC-75C4-A97E-F0AB-16BA12BC674D}"/>
              </a:ext>
            </a:extLst>
          </p:cNvPr>
          <p:cNvSpPr/>
          <p:nvPr/>
        </p:nvSpPr>
        <p:spPr>
          <a:xfrm>
            <a:off x="1399272" y="841203"/>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Weathershield Powerflexx</a:t>
            </a:r>
          </a:p>
        </p:txBody>
      </p:sp>
      <p:sp>
        <p:nvSpPr>
          <p:cNvPr id="7" name="Speech Bubble: Rectangle with Corners Rounded 6">
            <a:extLst>
              <a:ext uri="{FF2B5EF4-FFF2-40B4-BE49-F238E27FC236}">
                <a16:creationId xmlns:a16="http://schemas.microsoft.com/office/drawing/2014/main" id="{F39A81EC-DBB6-70DA-9780-4418EF9D6C81}"/>
              </a:ext>
            </a:extLst>
          </p:cNvPr>
          <p:cNvSpPr/>
          <p:nvPr/>
        </p:nvSpPr>
        <p:spPr>
          <a:xfrm>
            <a:off x="3358947" y="893893"/>
            <a:ext cx="1318771" cy="811455"/>
          </a:xfrm>
          <a:prstGeom prst="wedgeRoundRectCallout">
            <a:avLst>
              <a:gd name="adj1" fmla="val -20538"/>
              <a:gd name="adj2" fmla="val 106497"/>
              <a:gd name="adj3" fmla="val 16667"/>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Weathershield</a:t>
            </a:r>
          </a:p>
        </p:txBody>
      </p:sp>
      <p:sp>
        <p:nvSpPr>
          <p:cNvPr id="8" name="Speech Bubble: Rectangle with Corners Rounded 7">
            <a:extLst>
              <a:ext uri="{FF2B5EF4-FFF2-40B4-BE49-F238E27FC236}">
                <a16:creationId xmlns:a16="http://schemas.microsoft.com/office/drawing/2014/main" id="{9A2C2920-01F1-3A3F-980E-972BF4F1F182}"/>
              </a:ext>
            </a:extLst>
          </p:cNvPr>
          <p:cNvSpPr/>
          <p:nvPr/>
        </p:nvSpPr>
        <p:spPr>
          <a:xfrm>
            <a:off x="5290399" y="1055703"/>
            <a:ext cx="1318771" cy="811455"/>
          </a:xfrm>
          <a:prstGeom prst="wedgeRoundRectCallout">
            <a:avLst>
              <a:gd name="adj1" fmla="val -19697"/>
              <a:gd name="adj2" fmla="val 78325"/>
              <a:gd name="adj3" fmla="val 16667"/>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Weathershield Roof</a:t>
            </a:r>
          </a:p>
        </p:txBody>
      </p:sp>
      <p:sp>
        <p:nvSpPr>
          <p:cNvPr id="14" name="Rectangle: Rounded Corners 13">
            <a:extLst>
              <a:ext uri="{FF2B5EF4-FFF2-40B4-BE49-F238E27FC236}">
                <a16:creationId xmlns:a16="http://schemas.microsoft.com/office/drawing/2014/main" id="{CB07870E-6317-B09F-0BAA-7FF7A1655303}"/>
              </a:ext>
            </a:extLst>
          </p:cNvPr>
          <p:cNvSpPr/>
          <p:nvPr/>
        </p:nvSpPr>
        <p:spPr>
          <a:xfrm>
            <a:off x="2420387" y="4738482"/>
            <a:ext cx="3980412" cy="310100"/>
          </a:xfrm>
          <a:prstGeom prst="roundRect">
            <a:avLst/>
          </a:prstGeom>
          <a:solidFill>
            <a:schemeClr val="bg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3" name="TextBox 12">
            <a:extLst>
              <a:ext uri="{FF2B5EF4-FFF2-40B4-BE49-F238E27FC236}">
                <a16:creationId xmlns:a16="http://schemas.microsoft.com/office/drawing/2014/main" id="{53DFA3CD-65AA-0A4D-8F19-65CAB3364836}"/>
              </a:ext>
            </a:extLst>
          </p:cNvPr>
          <p:cNvSpPr txBox="1"/>
          <p:nvPr/>
        </p:nvSpPr>
        <p:spPr>
          <a:xfrm>
            <a:off x="2547608" y="4708866"/>
            <a:ext cx="3853191" cy="369332"/>
          </a:xfrm>
          <a:prstGeom prst="rect">
            <a:avLst/>
          </a:prstGeom>
          <a:noFill/>
        </p:spPr>
        <p:txBody>
          <a:bodyPr wrap="square">
            <a:spAutoFit/>
          </a:bodyPr>
          <a:lstStyle/>
          <a:p>
            <a:pPr algn="l" rtl="0" fontAlgn="base"/>
            <a:r>
              <a:rPr lang="en-US" i="1">
                <a:solidFill>
                  <a:schemeClr val="bg1"/>
                </a:solidFill>
              </a:rPr>
              <a:t>Click each product to learn more. </a:t>
            </a:r>
          </a:p>
        </p:txBody>
      </p:sp>
      <p:sp>
        <p:nvSpPr>
          <p:cNvPr id="5" name="Rectangle: Rounded Corners 4">
            <a:extLst>
              <a:ext uri="{FF2B5EF4-FFF2-40B4-BE49-F238E27FC236}">
                <a16:creationId xmlns:a16="http://schemas.microsoft.com/office/drawing/2014/main" id="{D55A7B66-B5E5-134A-5610-5E6D0A78BDD6}"/>
              </a:ext>
            </a:extLst>
          </p:cNvPr>
          <p:cNvSpPr/>
          <p:nvPr/>
        </p:nvSpPr>
        <p:spPr>
          <a:xfrm>
            <a:off x="2981739" y="2015045"/>
            <a:ext cx="2099144" cy="2598903"/>
          </a:xfrm>
          <a:prstGeom prst="roundRect">
            <a:avLst>
              <a:gd name="adj" fmla="val 3788"/>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Tree>
    <p:extLst>
      <p:ext uri="{BB962C8B-B14F-4D97-AF65-F5344CB8AC3E}">
        <p14:creationId xmlns:p14="http://schemas.microsoft.com/office/powerpoint/2010/main" val="54649567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a:extLst>
              <a:ext uri="{FF2B5EF4-FFF2-40B4-BE49-F238E27FC236}">
                <a16:creationId xmlns:a16="http://schemas.microsoft.com/office/drawing/2014/main" id="{DBC530E0-DC39-3368-59E3-52EA39034DB9}"/>
              </a:ext>
            </a:extLst>
          </p:cNvPr>
          <p:cNvPicPr>
            <a:picLocks noChangeAspect="1" noChangeArrowheads="1"/>
          </p:cNvPicPr>
          <p:nvPr/>
        </p:nvPicPr>
        <p:blipFill>
          <a:blip r:embed="rId3"/>
          <a:srcRect t="7812" b="7812"/>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3B5D9497-56B4-6B35-CBAD-BB1330C4FAC7}"/>
              </a:ext>
            </a:extLst>
          </p:cNvPr>
          <p:cNvPicPr>
            <a:picLocks noChangeAspect="1"/>
          </p:cNvPicPr>
          <p:nvPr/>
        </p:nvPicPr>
        <p:blipFill rotWithShape="1">
          <a:blip r:embed="rId4"/>
          <a:srcRect t="5165" b="5165"/>
          <a:stretch/>
        </p:blipFill>
        <p:spPr>
          <a:xfrm>
            <a:off x="6876227" y="2950341"/>
            <a:ext cx="1823273" cy="2282708"/>
          </a:xfrm>
          <a:prstGeom prst="rect">
            <a:avLst/>
          </a:prstGeom>
          <a:effectLst>
            <a:outerShdw blurRad="76200" dir="13500000" sy="23000" kx="1200000" algn="br" rotWithShape="0">
              <a:prstClr val="black">
                <a:alpha val="20000"/>
              </a:prstClr>
            </a:outerShdw>
          </a:effectLst>
        </p:spPr>
      </p:pic>
      <p:sp>
        <p:nvSpPr>
          <p:cNvPr id="4" name="TextBox 3">
            <a:extLst>
              <a:ext uri="{FF2B5EF4-FFF2-40B4-BE49-F238E27FC236}">
                <a16:creationId xmlns:a16="http://schemas.microsoft.com/office/drawing/2014/main" id="{AEC1B638-95D9-9BDA-1228-9CEC8BA066DB}"/>
              </a:ext>
            </a:extLst>
          </p:cNvPr>
          <p:cNvSpPr txBox="1"/>
          <p:nvPr/>
        </p:nvSpPr>
        <p:spPr>
          <a:xfrm>
            <a:off x="2133600" y="89549"/>
            <a:ext cx="6375400" cy="369332"/>
          </a:xfrm>
          <a:prstGeom prst="rect">
            <a:avLst/>
          </a:prstGeom>
          <a:noFill/>
        </p:spPr>
        <p:txBody>
          <a:bodyPr wrap="square">
            <a:spAutoFit/>
          </a:bodyPr>
          <a:lstStyle/>
          <a:p>
            <a:r>
              <a:rPr lang="en-SG" sz="1800">
                <a:latin typeface="Colour Sans" panose="02000503030000020004" pitchFamily="2" charset="0"/>
              </a:rPr>
              <a:t>Introduction Dulux Weathershield</a:t>
            </a:r>
          </a:p>
        </p:txBody>
      </p:sp>
      <p:pic>
        <p:nvPicPr>
          <p:cNvPr id="4100" name="Picture 4">
            <a:extLst>
              <a:ext uri="{FF2B5EF4-FFF2-40B4-BE49-F238E27FC236}">
                <a16:creationId xmlns:a16="http://schemas.microsoft.com/office/drawing/2014/main" id="{8C498DD0-05AE-7D9A-1594-D7CBA68F165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4501" y="1758203"/>
            <a:ext cx="3759200" cy="189256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56798D34-FFAF-0CD5-E7A2-8E2E8CF1B595}"/>
              </a:ext>
            </a:extLst>
          </p:cNvPr>
          <p:cNvSpPr txBox="1"/>
          <p:nvPr/>
        </p:nvSpPr>
        <p:spPr>
          <a:xfrm>
            <a:off x="1338265" y="1893918"/>
            <a:ext cx="2738435" cy="646331"/>
          </a:xfrm>
          <a:prstGeom prst="rect">
            <a:avLst/>
          </a:prstGeom>
          <a:solidFill>
            <a:schemeClr val="accent1">
              <a:lumMod val="40000"/>
              <a:lumOff val="60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a:solidFill>
                  <a:schemeClr val="accent1"/>
                </a:solidFill>
                <a:latin typeface="Colour Sans" panose="02000503030000020004" pitchFamily="2" charset="0"/>
              </a:rPr>
              <a:t>Comes with Dual Shield </a:t>
            </a:r>
            <a:r>
              <a:rPr lang="en-SG" err="1">
                <a:solidFill>
                  <a:schemeClr val="accent1"/>
                </a:solidFill>
                <a:latin typeface="Colour Sans" panose="02000503030000020004" pitchFamily="2" charset="0"/>
              </a:rPr>
              <a:t>Tehcnology</a:t>
            </a:r>
            <a:endParaRPr lang="en-SG">
              <a:solidFill>
                <a:schemeClr val="accent1"/>
              </a:solidFill>
              <a:latin typeface="Colour Sans" panose="02000503030000020004" pitchFamily="2" charset="0"/>
            </a:endParaRPr>
          </a:p>
        </p:txBody>
      </p:sp>
      <p:pic>
        <p:nvPicPr>
          <p:cNvPr id="8" name="Picture 7" descr="A picture containing logo&#10;&#10;Description automatically generated">
            <a:extLst>
              <a:ext uri="{FF2B5EF4-FFF2-40B4-BE49-F238E27FC236}">
                <a16:creationId xmlns:a16="http://schemas.microsoft.com/office/drawing/2014/main" id="{A34FBB95-51E3-0A14-E473-6892FBC4B5A6}"/>
              </a:ext>
            </a:extLst>
          </p:cNvPr>
          <p:cNvPicPr>
            <a:picLocks noChangeAspect="1"/>
          </p:cNvPicPr>
          <p:nvPr/>
        </p:nvPicPr>
        <p:blipFill>
          <a:blip r:embed="rId6"/>
          <a:stretch>
            <a:fillRect/>
          </a:stretch>
        </p:blipFill>
        <p:spPr>
          <a:xfrm>
            <a:off x="0" y="2704484"/>
            <a:ext cx="1815597" cy="1019837"/>
          </a:xfrm>
          <a:prstGeom prst="rect">
            <a:avLst/>
          </a:prstGeom>
        </p:spPr>
      </p:pic>
      <p:pic>
        <p:nvPicPr>
          <p:cNvPr id="4102" name="Picture 6" descr="Free vector premium golden metallic security shield badge design">
            <a:extLst>
              <a:ext uri="{FF2B5EF4-FFF2-40B4-BE49-F238E27FC236}">
                <a16:creationId xmlns:a16="http://schemas.microsoft.com/office/drawing/2014/main" id="{E90D313C-5886-E645-137A-E867089F57A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44501" y="1818161"/>
            <a:ext cx="826365" cy="82636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descr="Free vector premium golden metallic security shield badge design">
            <a:extLst>
              <a:ext uri="{FF2B5EF4-FFF2-40B4-BE49-F238E27FC236}">
                <a16:creationId xmlns:a16="http://schemas.microsoft.com/office/drawing/2014/main" id="{166E0B99-1F26-E701-A064-41CE0C2AB43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33416" y="1818161"/>
            <a:ext cx="826365" cy="826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0008090"/>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descr="Abandon wall and window">
            <a:extLst>
              <a:ext uri="{FF2B5EF4-FFF2-40B4-BE49-F238E27FC236}">
                <a16:creationId xmlns:a16="http://schemas.microsoft.com/office/drawing/2014/main" id="{96B81E18-46A2-9957-593E-79FEBE05595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9183243B-70C3-505D-B038-BD2E0D70E3DD}"/>
              </a:ext>
            </a:extLst>
          </p:cNvPr>
          <p:cNvSpPr txBox="1"/>
          <p:nvPr/>
        </p:nvSpPr>
        <p:spPr>
          <a:xfrm>
            <a:off x="271463" y="139184"/>
            <a:ext cx="6372224" cy="369332"/>
          </a:xfrm>
          <a:prstGeom prst="rect">
            <a:avLst/>
          </a:prstGeom>
          <a:noFill/>
        </p:spPr>
        <p:txBody>
          <a:bodyPr wrap="square">
            <a:spAutoFit/>
          </a:bodyPr>
          <a:lstStyle/>
          <a:p>
            <a:r>
              <a:rPr lang="en-US"/>
              <a:t>Problem Statement</a:t>
            </a:r>
          </a:p>
        </p:txBody>
      </p:sp>
      <p:sp>
        <p:nvSpPr>
          <p:cNvPr id="5" name="Thought Bubble: Cloud 4">
            <a:extLst>
              <a:ext uri="{FF2B5EF4-FFF2-40B4-BE49-F238E27FC236}">
                <a16:creationId xmlns:a16="http://schemas.microsoft.com/office/drawing/2014/main" id="{CBB085C7-9A53-4275-F48D-D42D79EE5A93}"/>
              </a:ext>
            </a:extLst>
          </p:cNvPr>
          <p:cNvSpPr/>
          <p:nvPr/>
        </p:nvSpPr>
        <p:spPr>
          <a:xfrm>
            <a:off x="3848431" y="214685"/>
            <a:ext cx="3434964" cy="1219465"/>
          </a:xfrm>
          <a:prstGeom prst="cloudCallout">
            <a:avLst>
              <a:gd name="adj1" fmla="val 55741"/>
              <a:gd name="adj2" fmla="val 54471"/>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100"/>
              <a:t>I need long lasting protection from the harsh sun and rain for my house. I wont mind spending a little extra for a warranty and peace of mind…</a:t>
            </a:r>
          </a:p>
        </p:txBody>
      </p:sp>
      <p:pic>
        <p:nvPicPr>
          <p:cNvPr id="3" name="Picture 4" descr="Free photo medium shot smiley woman outdoors">
            <a:extLst>
              <a:ext uri="{FF2B5EF4-FFF2-40B4-BE49-F238E27FC236}">
                <a16:creationId xmlns:a16="http://schemas.microsoft.com/office/drawing/2014/main" id="{E30E57AA-4CC4-069A-7C11-1F690B83EB7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flipH="1">
            <a:off x="5329448" y="1799733"/>
            <a:ext cx="3296060" cy="334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1852219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9286C28-5851-3DD6-A45F-96EA6A6EE777}"/>
              </a:ext>
            </a:extLst>
          </p:cNvPr>
          <p:cNvPicPr>
            <a:picLocks noChangeAspect="1" noChangeArrowheads="1"/>
          </p:cNvPicPr>
          <p:nvPr/>
        </p:nvPicPr>
        <p:blipFill>
          <a:blip r:embed="rId3"/>
          <a:srcRect/>
          <a:stretch/>
        </p:blipFill>
        <p:spPr bwMode="auto">
          <a:xfrm>
            <a:off x="1354" y="0"/>
            <a:ext cx="9141291"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DF03E9-6014-E1EB-9B9C-226F0000F3F8}"/>
              </a:ext>
            </a:extLst>
          </p:cNvPr>
          <p:cNvPicPr>
            <a:picLocks noChangeAspect="1"/>
          </p:cNvPicPr>
          <p:nvPr/>
        </p:nvPicPr>
        <p:blipFill>
          <a:blip r:embed="rId4"/>
          <a:srcRect/>
          <a:stretch/>
        </p:blipFill>
        <p:spPr>
          <a:xfrm>
            <a:off x="-733671" y="2213461"/>
            <a:ext cx="3516065" cy="2952679"/>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BDEE50DB-FC3E-F143-E18C-38E494B75826}"/>
              </a:ext>
            </a:extLst>
          </p:cNvPr>
          <p:cNvSpPr txBox="1"/>
          <p:nvPr/>
        </p:nvSpPr>
        <p:spPr>
          <a:xfrm>
            <a:off x="271463" y="139184"/>
            <a:ext cx="6372224" cy="369332"/>
          </a:xfrm>
          <a:prstGeom prst="rect">
            <a:avLst/>
          </a:prstGeom>
          <a:noFill/>
        </p:spPr>
        <p:txBody>
          <a:bodyPr wrap="square">
            <a:spAutoFit/>
          </a:bodyPr>
          <a:lstStyle/>
          <a:p>
            <a:r>
              <a:rPr lang="en-US"/>
              <a:t>Benefits</a:t>
            </a:r>
          </a:p>
        </p:txBody>
      </p:sp>
      <p:sp>
        <p:nvSpPr>
          <p:cNvPr id="5" name="TextBox 4">
            <a:extLst>
              <a:ext uri="{FF2B5EF4-FFF2-40B4-BE49-F238E27FC236}">
                <a16:creationId xmlns:a16="http://schemas.microsoft.com/office/drawing/2014/main" id="{0B4BA9C0-6B54-3F69-2176-AF1A9D43B177}"/>
              </a:ext>
            </a:extLst>
          </p:cNvPr>
          <p:cNvSpPr txBox="1"/>
          <p:nvPr/>
        </p:nvSpPr>
        <p:spPr>
          <a:xfrm>
            <a:off x="280959" y="503407"/>
            <a:ext cx="3004474"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Dulux Weathershield</a:t>
            </a:r>
          </a:p>
        </p:txBody>
      </p:sp>
      <p:pic>
        <p:nvPicPr>
          <p:cNvPr id="9" name="Picture 8" descr="A picture containing logo&#10;&#10;Description automatically generated">
            <a:extLst>
              <a:ext uri="{FF2B5EF4-FFF2-40B4-BE49-F238E27FC236}">
                <a16:creationId xmlns:a16="http://schemas.microsoft.com/office/drawing/2014/main" id="{31D8BFE1-BC41-5348-0423-1915AAF53348}"/>
              </a:ext>
            </a:extLst>
          </p:cNvPr>
          <p:cNvPicPr>
            <a:picLocks noChangeAspect="1"/>
          </p:cNvPicPr>
          <p:nvPr/>
        </p:nvPicPr>
        <p:blipFill>
          <a:blip r:embed="rId5"/>
          <a:stretch>
            <a:fillRect/>
          </a:stretch>
        </p:blipFill>
        <p:spPr>
          <a:xfrm>
            <a:off x="2327923" y="894009"/>
            <a:ext cx="2348997" cy="1319452"/>
          </a:xfrm>
          <a:prstGeom prst="rect">
            <a:avLst/>
          </a:prstGeom>
        </p:spPr>
      </p:pic>
      <p:sp>
        <p:nvSpPr>
          <p:cNvPr id="8" name="Flowchart: Process 7">
            <a:extLst>
              <a:ext uri="{FF2B5EF4-FFF2-40B4-BE49-F238E27FC236}">
                <a16:creationId xmlns:a16="http://schemas.microsoft.com/office/drawing/2014/main" id="{B1CD339E-4F30-C391-006A-DC28754F0664}"/>
              </a:ext>
            </a:extLst>
          </p:cNvPr>
          <p:cNvSpPr/>
          <p:nvPr/>
        </p:nvSpPr>
        <p:spPr>
          <a:xfrm>
            <a:off x="4517923" y="0"/>
            <a:ext cx="4580141" cy="5026956"/>
          </a:xfrm>
          <a:prstGeom prst="flowChartProcess">
            <a:avLst/>
          </a:prstGeom>
          <a:gradFill>
            <a:gsLst>
              <a:gs pos="0">
                <a:srgbClr val="E6EDF0"/>
              </a:gs>
              <a:gs pos="74000">
                <a:srgbClr val="D1D9DC"/>
              </a:gs>
              <a:gs pos="83000">
                <a:srgbClr val="B2933A"/>
              </a:gs>
              <a:gs pos="100000">
                <a:schemeClr val="accent1">
                  <a:lumMod val="30000"/>
                  <a:lumOff val="70000"/>
                </a:schemeClr>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13" name="Picture 12">
            <a:extLst>
              <a:ext uri="{FF2B5EF4-FFF2-40B4-BE49-F238E27FC236}">
                <a16:creationId xmlns:a16="http://schemas.microsoft.com/office/drawing/2014/main" id="{BE3C6E23-8A0C-1151-AD38-CE67B03B484B}"/>
              </a:ext>
            </a:extLst>
          </p:cNvPr>
          <p:cNvPicPr>
            <a:picLocks noChangeAspect="1"/>
          </p:cNvPicPr>
          <p:nvPr/>
        </p:nvPicPr>
        <p:blipFill>
          <a:blip r:embed="rId6"/>
          <a:stretch>
            <a:fillRect/>
          </a:stretch>
        </p:blipFill>
        <p:spPr>
          <a:xfrm>
            <a:off x="5020962" y="489070"/>
            <a:ext cx="3076190" cy="3028571"/>
          </a:xfrm>
          <a:prstGeom prst="rect">
            <a:avLst/>
          </a:prstGeom>
        </p:spPr>
      </p:pic>
      <p:pic>
        <p:nvPicPr>
          <p:cNvPr id="14" name="Picture 13" descr="Logo&#10;&#10;Description automatically generated">
            <a:extLst>
              <a:ext uri="{FF2B5EF4-FFF2-40B4-BE49-F238E27FC236}">
                <a16:creationId xmlns:a16="http://schemas.microsoft.com/office/drawing/2014/main" id="{86B39AD4-E5FB-3294-ECE9-BBD11CC5E518}"/>
              </a:ext>
            </a:extLst>
          </p:cNvPr>
          <p:cNvPicPr>
            <a:picLocks noChangeAspect="1"/>
          </p:cNvPicPr>
          <p:nvPr/>
        </p:nvPicPr>
        <p:blipFill>
          <a:blip r:embed="rId7"/>
          <a:stretch>
            <a:fillRect/>
          </a:stretch>
        </p:blipFill>
        <p:spPr>
          <a:xfrm>
            <a:off x="6507675" y="3517641"/>
            <a:ext cx="1587474" cy="1363423"/>
          </a:xfrm>
          <a:prstGeom prst="rect">
            <a:avLst/>
          </a:prstGeom>
        </p:spPr>
      </p:pic>
      <p:pic>
        <p:nvPicPr>
          <p:cNvPr id="15" name="Picture 14">
            <a:extLst>
              <a:ext uri="{FF2B5EF4-FFF2-40B4-BE49-F238E27FC236}">
                <a16:creationId xmlns:a16="http://schemas.microsoft.com/office/drawing/2014/main" id="{0E094348-CD44-F6C5-9353-19541F37DD02}"/>
              </a:ext>
            </a:extLst>
          </p:cNvPr>
          <p:cNvPicPr>
            <a:picLocks noChangeAspect="1"/>
          </p:cNvPicPr>
          <p:nvPr/>
        </p:nvPicPr>
        <p:blipFill>
          <a:blip r:embed="rId8"/>
          <a:stretch>
            <a:fillRect/>
          </a:stretch>
        </p:blipFill>
        <p:spPr>
          <a:xfrm>
            <a:off x="7951706" y="3867527"/>
            <a:ext cx="971386" cy="883204"/>
          </a:xfrm>
          <a:prstGeom prst="rect">
            <a:avLst/>
          </a:prstGeom>
        </p:spPr>
      </p:pic>
      <p:pic>
        <p:nvPicPr>
          <p:cNvPr id="16" name="Picture 15" descr="A picture containing logo&#10;&#10;Description automatically generated">
            <a:extLst>
              <a:ext uri="{FF2B5EF4-FFF2-40B4-BE49-F238E27FC236}">
                <a16:creationId xmlns:a16="http://schemas.microsoft.com/office/drawing/2014/main" id="{EDD8CB1F-DC66-BC5E-7260-3365EF9245A1}"/>
              </a:ext>
            </a:extLst>
          </p:cNvPr>
          <p:cNvPicPr>
            <a:picLocks noChangeAspect="1"/>
          </p:cNvPicPr>
          <p:nvPr/>
        </p:nvPicPr>
        <p:blipFill>
          <a:blip r:embed="rId9"/>
          <a:stretch>
            <a:fillRect/>
          </a:stretch>
        </p:blipFill>
        <p:spPr>
          <a:xfrm>
            <a:off x="4205212" y="3768419"/>
            <a:ext cx="1534363" cy="861865"/>
          </a:xfrm>
          <a:prstGeom prst="rect">
            <a:avLst/>
          </a:prstGeom>
        </p:spPr>
      </p:pic>
      <p:pic>
        <p:nvPicPr>
          <p:cNvPr id="17" name="Picture 16">
            <a:extLst>
              <a:ext uri="{FF2B5EF4-FFF2-40B4-BE49-F238E27FC236}">
                <a16:creationId xmlns:a16="http://schemas.microsoft.com/office/drawing/2014/main" id="{5EC24160-389D-9510-FADD-8030333853FF}"/>
              </a:ext>
            </a:extLst>
          </p:cNvPr>
          <p:cNvPicPr>
            <a:picLocks noChangeAspect="1"/>
          </p:cNvPicPr>
          <p:nvPr/>
        </p:nvPicPr>
        <p:blipFill rotWithShape="1">
          <a:blip r:embed="rId10"/>
          <a:srcRect l="-1" r="-5284" b="25701"/>
          <a:stretch/>
        </p:blipFill>
        <p:spPr>
          <a:xfrm>
            <a:off x="6052286" y="4046521"/>
            <a:ext cx="514188" cy="464015"/>
          </a:xfrm>
          <a:prstGeom prst="rect">
            <a:avLst/>
          </a:prstGeom>
        </p:spPr>
      </p:pic>
      <p:pic>
        <p:nvPicPr>
          <p:cNvPr id="18" name="Picture 17">
            <a:extLst>
              <a:ext uri="{FF2B5EF4-FFF2-40B4-BE49-F238E27FC236}">
                <a16:creationId xmlns:a16="http://schemas.microsoft.com/office/drawing/2014/main" id="{D51DC5D5-85E6-539F-B991-49A9D6D37061}"/>
              </a:ext>
            </a:extLst>
          </p:cNvPr>
          <p:cNvPicPr>
            <a:picLocks noChangeAspect="1"/>
          </p:cNvPicPr>
          <p:nvPr/>
        </p:nvPicPr>
        <p:blipFill>
          <a:blip r:embed="rId11"/>
          <a:stretch>
            <a:fillRect/>
          </a:stretch>
        </p:blipFill>
        <p:spPr>
          <a:xfrm>
            <a:off x="5344355" y="4111894"/>
            <a:ext cx="589461" cy="320809"/>
          </a:xfrm>
          <a:prstGeom prst="rect">
            <a:avLst/>
          </a:prstGeom>
        </p:spPr>
      </p:pic>
      <p:sp>
        <p:nvSpPr>
          <p:cNvPr id="19" name="Star: 8 Points 18">
            <a:extLst>
              <a:ext uri="{FF2B5EF4-FFF2-40B4-BE49-F238E27FC236}">
                <a16:creationId xmlns:a16="http://schemas.microsoft.com/office/drawing/2014/main" id="{22FD7598-6ABC-3129-63C3-6D9EBD45FEF3}"/>
              </a:ext>
            </a:extLst>
          </p:cNvPr>
          <p:cNvSpPr/>
          <p:nvPr/>
        </p:nvSpPr>
        <p:spPr>
          <a:xfrm>
            <a:off x="4698681" y="4517560"/>
            <a:ext cx="547423" cy="369332"/>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2</a:t>
            </a:r>
          </a:p>
        </p:txBody>
      </p:sp>
      <p:sp>
        <p:nvSpPr>
          <p:cNvPr id="20" name="Star: 8 Points 19">
            <a:extLst>
              <a:ext uri="{FF2B5EF4-FFF2-40B4-BE49-F238E27FC236}">
                <a16:creationId xmlns:a16="http://schemas.microsoft.com/office/drawing/2014/main" id="{22BE101A-F4B5-AFA4-C209-7FA362E8426E}"/>
              </a:ext>
            </a:extLst>
          </p:cNvPr>
          <p:cNvSpPr/>
          <p:nvPr/>
        </p:nvSpPr>
        <p:spPr>
          <a:xfrm>
            <a:off x="5456501" y="4558078"/>
            <a:ext cx="547423" cy="369332"/>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3</a:t>
            </a:r>
          </a:p>
        </p:txBody>
      </p:sp>
      <p:sp>
        <p:nvSpPr>
          <p:cNvPr id="21" name="Star: 8 Points 20">
            <a:extLst>
              <a:ext uri="{FF2B5EF4-FFF2-40B4-BE49-F238E27FC236}">
                <a16:creationId xmlns:a16="http://schemas.microsoft.com/office/drawing/2014/main" id="{CE2FD6F3-DB25-F2D2-2F08-AC6D8D0712C6}"/>
              </a:ext>
            </a:extLst>
          </p:cNvPr>
          <p:cNvSpPr/>
          <p:nvPr/>
        </p:nvSpPr>
        <p:spPr>
          <a:xfrm>
            <a:off x="6052286" y="4545657"/>
            <a:ext cx="547423" cy="369332"/>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4</a:t>
            </a:r>
          </a:p>
        </p:txBody>
      </p:sp>
      <p:sp>
        <p:nvSpPr>
          <p:cNvPr id="22" name="Star: 8 Points 21">
            <a:extLst>
              <a:ext uri="{FF2B5EF4-FFF2-40B4-BE49-F238E27FC236}">
                <a16:creationId xmlns:a16="http://schemas.microsoft.com/office/drawing/2014/main" id="{AA9149C2-1FE0-8CEE-D762-1A3A5F03F0F6}"/>
              </a:ext>
            </a:extLst>
          </p:cNvPr>
          <p:cNvSpPr/>
          <p:nvPr/>
        </p:nvSpPr>
        <p:spPr>
          <a:xfrm>
            <a:off x="7020233" y="4647774"/>
            <a:ext cx="547423" cy="369332"/>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5</a:t>
            </a:r>
          </a:p>
        </p:txBody>
      </p:sp>
      <p:sp>
        <p:nvSpPr>
          <p:cNvPr id="23" name="Star: 8 Points 22">
            <a:extLst>
              <a:ext uri="{FF2B5EF4-FFF2-40B4-BE49-F238E27FC236}">
                <a16:creationId xmlns:a16="http://schemas.microsoft.com/office/drawing/2014/main" id="{406209EC-8059-42A6-C89D-DDD1255C721A}"/>
              </a:ext>
            </a:extLst>
          </p:cNvPr>
          <p:cNvSpPr/>
          <p:nvPr/>
        </p:nvSpPr>
        <p:spPr>
          <a:xfrm>
            <a:off x="8186658" y="4702226"/>
            <a:ext cx="547423" cy="369332"/>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ctr"/>
            <a:r>
              <a:rPr lang="en-IN"/>
              <a:t>6</a:t>
            </a:r>
          </a:p>
        </p:txBody>
      </p:sp>
    </p:spTree>
    <p:extLst>
      <p:ext uri="{BB962C8B-B14F-4D97-AF65-F5344CB8AC3E}">
        <p14:creationId xmlns:p14="http://schemas.microsoft.com/office/powerpoint/2010/main" val="20709194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Free photo table and chair with white umbrella outdoor patio">
            <a:extLst>
              <a:ext uri="{FF2B5EF4-FFF2-40B4-BE49-F238E27FC236}">
                <a16:creationId xmlns:a16="http://schemas.microsoft.com/office/drawing/2014/main" id="{7720AE0F-6549-9C33-06D8-9088C05636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6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DF03E9-6014-E1EB-9B9C-226F0000F3F8}"/>
              </a:ext>
            </a:extLst>
          </p:cNvPr>
          <p:cNvPicPr>
            <a:picLocks noChangeAspect="1"/>
          </p:cNvPicPr>
          <p:nvPr/>
        </p:nvPicPr>
        <p:blipFill>
          <a:blip r:embed="rId4"/>
          <a:srcRect/>
          <a:stretch/>
        </p:blipFill>
        <p:spPr>
          <a:xfrm>
            <a:off x="2436987" y="3424587"/>
            <a:ext cx="2074886" cy="1742423"/>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BDEE50DB-FC3E-F143-E18C-38E494B75826}"/>
              </a:ext>
            </a:extLst>
          </p:cNvPr>
          <p:cNvSpPr txBox="1"/>
          <p:nvPr/>
        </p:nvSpPr>
        <p:spPr>
          <a:xfrm>
            <a:off x="271463" y="139184"/>
            <a:ext cx="6372224" cy="369332"/>
          </a:xfrm>
          <a:prstGeom prst="rect">
            <a:avLst/>
          </a:prstGeom>
          <a:noFill/>
        </p:spPr>
        <p:txBody>
          <a:bodyPr wrap="square">
            <a:spAutoFit/>
          </a:bodyPr>
          <a:lstStyle/>
          <a:p>
            <a:r>
              <a:rPr lang="en-US"/>
              <a:t>Features</a:t>
            </a:r>
          </a:p>
        </p:txBody>
      </p:sp>
      <p:sp>
        <p:nvSpPr>
          <p:cNvPr id="33" name="TextBox 32">
            <a:extLst>
              <a:ext uri="{FF2B5EF4-FFF2-40B4-BE49-F238E27FC236}">
                <a16:creationId xmlns:a16="http://schemas.microsoft.com/office/drawing/2014/main" id="{9FED1E95-7C2A-0AEE-2078-EE4C3A20FA59}"/>
              </a:ext>
            </a:extLst>
          </p:cNvPr>
          <p:cNvSpPr txBox="1"/>
          <p:nvPr/>
        </p:nvSpPr>
        <p:spPr>
          <a:xfrm>
            <a:off x="1931845" y="83716"/>
            <a:ext cx="3448049" cy="369332"/>
          </a:xfrm>
          <a:prstGeom prst="rect">
            <a:avLst/>
          </a:prstGeom>
          <a:noFill/>
        </p:spPr>
        <p:txBody>
          <a:bodyPr wrap="square">
            <a:spAutoFit/>
          </a:bodyPr>
          <a:lstStyle/>
          <a:p>
            <a:pPr algn="l" rtl="0" fontAlgn="base"/>
            <a:r>
              <a:rPr lang="en-US" i="1">
                <a:solidFill>
                  <a:schemeClr val="bg1"/>
                </a:solidFill>
              </a:rPr>
              <a:t>Click each icon to learn more</a:t>
            </a:r>
          </a:p>
        </p:txBody>
      </p:sp>
      <p:sp>
        <p:nvSpPr>
          <p:cNvPr id="5" name="Flowchart: Process 4">
            <a:extLst>
              <a:ext uri="{FF2B5EF4-FFF2-40B4-BE49-F238E27FC236}">
                <a16:creationId xmlns:a16="http://schemas.microsoft.com/office/drawing/2014/main" id="{E3B594C3-AEA2-9346-B58E-49C453BF2D2B}"/>
              </a:ext>
            </a:extLst>
          </p:cNvPr>
          <p:cNvSpPr/>
          <p:nvPr/>
        </p:nvSpPr>
        <p:spPr>
          <a:xfrm>
            <a:off x="852501" y="1711324"/>
            <a:ext cx="2234103" cy="2435225"/>
          </a:xfrm>
          <a:prstGeom prst="flowChartProcess">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9" name="Flowchart: Process 8">
            <a:extLst>
              <a:ext uri="{FF2B5EF4-FFF2-40B4-BE49-F238E27FC236}">
                <a16:creationId xmlns:a16="http://schemas.microsoft.com/office/drawing/2014/main" id="{90414FBF-4651-1615-1C5D-705CBC986781}"/>
              </a:ext>
            </a:extLst>
          </p:cNvPr>
          <p:cNvSpPr/>
          <p:nvPr/>
        </p:nvSpPr>
        <p:spPr>
          <a:xfrm>
            <a:off x="716448" y="1749423"/>
            <a:ext cx="2234103" cy="2606677"/>
          </a:xfrm>
          <a:prstGeom prst="flowChartProcess">
            <a:avLst/>
          </a:prstGeom>
          <a:blipFill>
            <a:blip r:embed="rId5"/>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nvGrpSpPr>
          <p:cNvPr id="10" name="Group 9">
            <a:extLst>
              <a:ext uri="{FF2B5EF4-FFF2-40B4-BE49-F238E27FC236}">
                <a16:creationId xmlns:a16="http://schemas.microsoft.com/office/drawing/2014/main" id="{6A302F17-19A5-D3A4-DFDA-5351CCA461E7}"/>
              </a:ext>
            </a:extLst>
          </p:cNvPr>
          <p:cNvGrpSpPr/>
          <p:nvPr/>
        </p:nvGrpSpPr>
        <p:grpSpPr>
          <a:xfrm>
            <a:off x="187298" y="884173"/>
            <a:ext cx="869941" cy="342900"/>
            <a:chOff x="527050" y="1066800"/>
            <a:chExt cx="654052" cy="342900"/>
          </a:xfrm>
        </p:grpSpPr>
        <p:sp>
          <p:nvSpPr>
            <p:cNvPr id="35" name="Half Frame 34">
              <a:extLst>
                <a:ext uri="{FF2B5EF4-FFF2-40B4-BE49-F238E27FC236}">
                  <a16:creationId xmlns:a16="http://schemas.microsoft.com/office/drawing/2014/main" id="{D06F5678-6C6E-66E2-6A3E-B391AB7D203D}"/>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36" name="Half Frame 35">
              <a:extLst>
                <a:ext uri="{FF2B5EF4-FFF2-40B4-BE49-F238E27FC236}">
                  <a16:creationId xmlns:a16="http://schemas.microsoft.com/office/drawing/2014/main" id="{32C53B54-0441-3233-7779-7FA7E713D010}"/>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37" name="Group 36">
            <a:extLst>
              <a:ext uri="{FF2B5EF4-FFF2-40B4-BE49-F238E27FC236}">
                <a16:creationId xmlns:a16="http://schemas.microsoft.com/office/drawing/2014/main" id="{80F05DDD-4E14-657E-B3FB-487366DCFF62}"/>
              </a:ext>
            </a:extLst>
          </p:cNvPr>
          <p:cNvGrpSpPr/>
          <p:nvPr/>
        </p:nvGrpSpPr>
        <p:grpSpPr>
          <a:xfrm>
            <a:off x="425291" y="2362735"/>
            <a:ext cx="654052" cy="342900"/>
            <a:chOff x="527050" y="1066800"/>
            <a:chExt cx="654052" cy="342900"/>
          </a:xfrm>
        </p:grpSpPr>
        <p:sp>
          <p:nvSpPr>
            <p:cNvPr id="38" name="Half Frame 37">
              <a:extLst>
                <a:ext uri="{FF2B5EF4-FFF2-40B4-BE49-F238E27FC236}">
                  <a16:creationId xmlns:a16="http://schemas.microsoft.com/office/drawing/2014/main" id="{668F78A0-C391-8081-6B5F-41D7B9D5F4EC}"/>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39" name="Half Frame 38">
              <a:extLst>
                <a:ext uri="{FF2B5EF4-FFF2-40B4-BE49-F238E27FC236}">
                  <a16:creationId xmlns:a16="http://schemas.microsoft.com/office/drawing/2014/main" id="{14676B9A-CEF9-26FC-EAAA-85F87C346D4B}"/>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40" name="Group 39">
            <a:extLst>
              <a:ext uri="{FF2B5EF4-FFF2-40B4-BE49-F238E27FC236}">
                <a16:creationId xmlns:a16="http://schemas.microsoft.com/office/drawing/2014/main" id="{4791ECBE-885A-BF0E-163C-5F2331762E5C}"/>
              </a:ext>
            </a:extLst>
          </p:cNvPr>
          <p:cNvGrpSpPr/>
          <p:nvPr/>
        </p:nvGrpSpPr>
        <p:grpSpPr>
          <a:xfrm>
            <a:off x="1173797" y="3872017"/>
            <a:ext cx="654052" cy="342900"/>
            <a:chOff x="527050" y="1066800"/>
            <a:chExt cx="654052" cy="342900"/>
          </a:xfrm>
        </p:grpSpPr>
        <p:sp>
          <p:nvSpPr>
            <p:cNvPr id="41" name="Half Frame 40">
              <a:extLst>
                <a:ext uri="{FF2B5EF4-FFF2-40B4-BE49-F238E27FC236}">
                  <a16:creationId xmlns:a16="http://schemas.microsoft.com/office/drawing/2014/main" id="{1DA7AA2D-9BBC-DD67-25F3-E4A104EF8076}"/>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42" name="Half Frame 41">
              <a:extLst>
                <a:ext uri="{FF2B5EF4-FFF2-40B4-BE49-F238E27FC236}">
                  <a16:creationId xmlns:a16="http://schemas.microsoft.com/office/drawing/2014/main" id="{42FD75DC-4B06-6BA8-D804-1AFE67D0F506}"/>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43" name="Group 42">
            <a:extLst>
              <a:ext uri="{FF2B5EF4-FFF2-40B4-BE49-F238E27FC236}">
                <a16:creationId xmlns:a16="http://schemas.microsoft.com/office/drawing/2014/main" id="{D6577B24-922D-355F-CC66-3E73C38A2BAD}"/>
              </a:ext>
            </a:extLst>
          </p:cNvPr>
          <p:cNvGrpSpPr/>
          <p:nvPr/>
        </p:nvGrpSpPr>
        <p:grpSpPr>
          <a:xfrm>
            <a:off x="1704953" y="922273"/>
            <a:ext cx="869941" cy="342900"/>
            <a:chOff x="527050" y="1066800"/>
            <a:chExt cx="654052" cy="342900"/>
          </a:xfrm>
        </p:grpSpPr>
        <p:sp>
          <p:nvSpPr>
            <p:cNvPr id="44" name="Half Frame 43">
              <a:extLst>
                <a:ext uri="{FF2B5EF4-FFF2-40B4-BE49-F238E27FC236}">
                  <a16:creationId xmlns:a16="http://schemas.microsoft.com/office/drawing/2014/main" id="{9615CB6A-DE6A-0E73-0C88-ADF06AB24C5D}"/>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45" name="Half Frame 44">
              <a:extLst>
                <a:ext uri="{FF2B5EF4-FFF2-40B4-BE49-F238E27FC236}">
                  <a16:creationId xmlns:a16="http://schemas.microsoft.com/office/drawing/2014/main" id="{5DE7149E-C432-93CE-0588-E50A5018C059}"/>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46" name="Group 45">
            <a:extLst>
              <a:ext uri="{FF2B5EF4-FFF2-40B4-BE49-F238E27FC236}">
                <a16:creationId xmlns:a16="http://schemas.microsoft.com/office/drawing/2014/main" id="{70541A75-4886-979B-3367-0F5569C98E27}"/>
              </a:ext>
            </a:extLst>
          </p:cNvPr>
          <p:cNvGrpSpPr/>
          <p:nvPr/>
        </p:nvGrpSpPr>
        <p:grpSpPr>
          <a:xfrm>
            <a:off x="3222607" y="884173"/>
            <a:ext cx="869941" cy="342900"/>
            <a:chOff x="527050" y="1066800"/>
            <a:chExt cx="654052" cy="342900"/>
          </a:xfrm>
        </p:grpSpPr>
        <p:sp>
          <p:nvSpPr>
            <p:cNvPr id="47" name="Half Frame 46">
              <a:extLst>
                <a:ext uri="{FF2B5EF4-FFF2-40B4-BE49-F238E27FC236}">
                  <a16:creationId xmlns:a16="http://schemas.microsoft.com/office/drawing/2014/main" id="{6A2EA18A-4E8D-ACE9-0084-1DAD97572DAD}"/>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48" name="Half Frame 47">
              <a:extLst>
                <a:ext uri="{FF2B5EF4-FFF2-40B4-BE49-F238E27FC236}">
                  <a16:creationId xmlns:a16="http://schemas.microsoft.com/office/drawing/2014/main" id="{DF1A6C92-7719-F116-6850-C624ADAD15F6}"/>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49" name="Group 48">
            <a:extLst>
              <a:ext uri="{FF2B5EF4-FFF2-40B4-BE49-F238E27FC236}">
                <a16:creationId xmlns:a16="http://schemas.microsoft.com/office/drawing/2014/main" id="{6ACEA493-BB57-FC61-8C38-D5372C109CDA}"/>
              </a:ext>
            </a:extLst>
          </p:cNvPr>
          <p:cNvGrpSpPr/>
          <p:nvPr/>
        </p:nvGrpSpPr>
        <p:grpSpPr>
          <a:xfrm>
            <a:off x="1931845" y="2376243"/>
            <a:ext cx="654052" cy="342900"/>
            <a:chOff x="527050" y="1066800"/>
            <a:chExt cx="654052" cy="342900"/>
          </a:xfrm>
        </p:grpSpPr>
        <p:sp>
          <p:nvSpPr>
            <p:cNvPr id="50" name="Half Frame 49">
              <a:extLst>
                <a:ext uri="{FF2B5EF4-FFF2-40B4-BE49-F238E27FC236}">
                  <a16:creationId xmlns:a16="http://schemas.microsoft.com/office/drawing/2014/main" id="{16556A83-6AC5-82A7-DCDA-172EB2CE7073}"/>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51" name="Half Frame 50">
              <a:extLst>
                <a:ext uri="{FF2B5EF4-FFF2-40B4-BE49-F238E27FC236}">
                  <a16:creationId xmlns:a16="http://schemas.microsoft.com/office/drawing/2014/main" id="{6F258B5B-E096-AA06-B736-E4EA80FF7125}"/>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52" name="Group 51">
            <a:extLst>
              <a:ext uri="{FF2B5EF4-FFF2-40B4-BE49-F238E27FC236}">
                <a16:creationId xmlns:a16="http://schemas.microsoft.com/office/drawing/2014/main" id="{05C9863B-954D-558C-CB16-7C4B3FFC6E7E}"/>
              </a:ext>
            </a:extLst>
          </p:cNvPr>
          <p:cNvGrpSpPr/>
          <p:nvPr/>
        </p:nvGrpSpPr>
        <p:grpSpPr>
          <a:xfrm>
            <a:off x="3476026" y="2414342"/>
            <a:ext cx="654052" cy="342900"/>
            <a:chOff x="527050" y="1066800"/>
            <a:chExt cx="654052" cy="342900"/>
          </a:xfrm>
        </p:grpSpPr>
        <p:sp>
          <p:nvSpPr>
            <p:cNvPr id="53" name="Half Frame 52">
              <a:extLst>
                <a:ext uri="{FF2B5EF4-FFF2-40B4-BE49-F238E27FC236}">
                  <a16:creationId xmlns:a16="http://schemas.microsoft.com/office/drawing/2014/main" id="{A45ECD24-8810-96F2-3691-2DBFC9F34D4F}"/>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54" name="Half Frame 53">
              <a:extLst>
                <a:ext uri="{FF2B5EF4-FFF2-40B4-BE49-F238E27FC236}">
                  <a16:creationId xmlns:a16="http://schemas.microsoft.com/office/drawing/2014/main" id="{F87A8CC6-FED4-921F-81FB-BE9AF4B2393A}"/>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pic>
        <p:nvPicPr>
          <p:cNvPr id="55" name="Picture 4">
            <a:extLst>
              <a:ext uri="{FF2B5EF4-FFF2-40B4-BE49-F238E27FC236}">
                <a16:creationId xmlns:a16="http://schemas.microsoft.com/office/drawing/2014/main" id="{BFEBA478-6A3E-BCB9-56E1-622AC4675D6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1205" y="474598"/>
            <a:ext cx="561975" cy="58102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7DA0E90D-DD4A-9927-F8C9-0D2A63999A5C}"/>
              </a:ext>
            </a:extLst>
          </p:cNvPr>
          <p:cNvPicPr>
            <a:picLocks noChangeAspect="1"/>
          </p:cNvPicPr>
          <p:nvPr/>
        </p:nvPicPr>
        <p:blipFill>
          <a:blip r:embed="rId7"/>
          <a:stretch>
            <a:fillRect/>
          </a:stretch>
        </p:blipFill>
        <p:spPr>
          <a:xfrm>
            <a:off x="1778018" y="471551"/>
            <a:ext cx="723810" cy="704762"/>
          </a:xfrm>
          <a:prstGeom prst="rect">
            <a:avLst/>
          </a:prstGeom>
          <a:effectLst>
            <a:outerShdw blurRad="50800" dist="38100" dir="2700000" algn="tl" rotWithShape="0">
              <a:prstClr val="black">
                <a:alpha val="40000"/>
              </a:prstClr>
            </a:outerShdw>
          </a:effectLst>
        </p:spPr>
      </p:pic>
      <p:pic>
        <p:nvPicPr>
          <p:cNvPr id="58" name="Picture 8">
            <a:extLst>
              <a:ext uri="{FF2B5EF4-FFF2-40B4-BE49-F238E27FC236}">
                <a16:creationId xmlns:a16="http://schemas.microsoft.com/office/drawing/2014/main" id="{6D513B0D-F9B3-E754-BF6B-4B4379833B5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9433" y="1967446"/>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9" name="Picture 10">
            <a:extLst>
              <a:ext uri="{FF2B5EF4-FFF2-40B4-BE49-F238E27FC236}">
                <a16:creationId xmlns:a16="http://schemas.microsoft.com/office/drawing/2014/main" id="{9EDD08F3-E293-3406-300A-D2942C27A6C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8767" y="3383196"/>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0" name="Picture 12">
            <a:extLst>
              <a:ext uri="{FF2B5EF4-FFF2-40B4-BE49-F238E27FC236}">
                <a16:creationId xmlns:a16="http://schemas.microsoft.com/office/drawing/2014/main" id="{1146DC4C-E316-4B0F-0197-873414C0588C}"/>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517808" y="1725363"/>
            <a:ext cx="714375" cy="857250"/>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62" name="TextBox 61">
            <a:extLst>
              <a:ext uri="{FF2B5EF4-FFF2-40B4-BE49-F238E27FC236}">
                <a16:creationId xmlns:a16="http://schemas.microsoft.com/office/drawing/2014/main" id="{6F78B670-F5F5-E6D6-154F-8FB95D48A9DD}"/>
              </a:ext>
            </a:extLst>
          </p:cNvPr>
          <p:cNvSpPr txBox="1"/>
          <p:nvPr/>
        </p:nvSpPr>
        <p:spPr>
          <a:xfrm>
            <a:off x="59648" y="1374811"/>
            <a:ext cx="1520594" cy="307777"/>
          </a:xfrm>
          <a:prstGeom prst="rect">
            <a:avLst/>
          </a:prstGeom>
          <a:noFill/>
        </p:spPr>
        <p:txBody>
          <a:bodyPr wrap="square">
            <a:spAutoFit/>
          </a:bodyPr>
          <a:lstStyle>
            <a:defPPr>
              <a:defRPr lang="nl-NL"/>
            </a:defPPr>
            <a:lvl1pPr>
              <a:defRPr sz="1400"/>
            </a:lvl1pPr>
          </a:lstStyle>
          <a:p>
            <a:r>
              <a:rPr lang="en-IN"/>
              <a:t>Sheen finish </a:t>
            </a:r>
          </a:p>
        </p:txBody>
      </p:sp>
      <p:sp>
        <p:nvSpPr>
          <p:cNvPr id="63" name="TextBox 62">
            <a:extLst>
              <a:ext uri="{FF2B5EF4-FFF2-40B4-BE49-F238E27FC236}">
                <a16:creationId xmlns:a16="http://schemas.microsoft.com/office/drawing/2014/main" id="{A385EE51-7E2D-AAEA-04C4-1038664DBD48}"/>
              </a:ext>
            </a:extLst>
          </p:cNvPr>
          <p:cNvSpPr txBox="1"/>
          <p:nvPr/>
        </p:nvSpPr>
        <p:spPr>
          <a:xfrm>
            <a:off x="1453528" y="1271755"/>
            <a:ext cx="1814500" cy="523220"/>
          </a:xfrm>
          <a:prstGeom prst="rect">
            <a:avLst/>
          </a:prstGeom>
          <a:noFill/>
        </p:spPr>
        <p:txBody>
          <a:bodyPr wrap="square">
            <a:spAutoFit/>
          </a:bodyPr>
          <a:lstStyle>
            <a:defPPr>
              <a:defRPr lang="nl-NL"/>
            </a:defPPr>
            <a:lvl1pPr>
              <a:defRPr sz="1400"/>
            </a:lvl1pPr>
          </a:lstStyle>
          <a:p>
            <a:r>
              <a:rPr lang="en-IN"/>
              <a:t>12 </a:t>
            </a:r>
            <a:r>
              <a:rPr lang="en-IN" err="1"/>
              <a:t>sq</a:t>
            </a:r>
            <a:r>
              <a:rPr lang="en-IN"/>
              <a:t> </a:t>
            </a:r>
            <a:r>
              <a:rPr lang="en-IN" err="1"/>
              <a:t>mts</a:t>
            </a:r>
            <a:r>
              <a:rPr lang="en-IN"/>
              <a:t>/</a:t>
            </a:r>
            <a:r>
              <a:rPr lang="en-IN" err="1"/>
              <a:t>ltr</a:t>
            </a:r>
            <a:r>
              <a:rPr lang="en-IN"/>
              <a:t> coverage</a:t>
            </a:r>
          </a:p>
        </p:txBody>
      </p:sp>
      <p:sp>
        <p:nvSpPr>
          <p:cNvPr id="64" name="TextBox 63">
            <a:extLst>
              <a:ext uri="{FF2B5EF4-FFF2-40B4-BE49-F238E27FC236}">
                <a16:creationId xmlns:a16="http://schemas.microsoft.com/office/drawing/2014/main" id="{C6ADFE59-3DFA-9A91-ACF7-C69616CBA971}"/>
              </a:ext>
            </a:extLst>
          </p:cNvPr>
          <p:cNvSpPr txBox="1"/>
          <p:nvPr/>
        </p:nvSpPr>
        <p:spPr>
          <a:xfrm>
            <a:off x="266769" y="2770479"/>
            <a:ext cx="977554" cy="523220"/>
          </a:xfrm>
          <a:prstGeom prst="rect">
            <a:avLst/>
          </a:prstGeom>
          <a:noFill/>
        </p:spPr>
        <p:txBody>
          <a:bodyPr wrap="square">
            <a:spAutoFit/>
          </a:bodyPr>
          <a:lstStyle>
            <a:defPPr>
              <a:defRPr lang="nl-NL"/>
            </a:defPPr>
            <a:lvl1pPr>
              <a:defRPr sz="1400"/>
            </a:lvl1pPr>
          </a:lstStyle>
          <a:p>
            <a:r>
              <a:rPr lang="en-IN"/>
              <a:t>&gt;2500 colours</a:t>
            </a:r>
          </a:p>
        </p:txBody>
      </p:sp>
      <p:sp>
        <p:nvSpPr>
          <p:cNvPr id="65" name="TextBox 64">
            <a:extLst>
              <a:ext uri="{FF2B5EF4-FFF2-40B4-BE49-F238E27FC236}">
                <a16:creationId xmlns:a16="http://schemas.microsoft.com/office/drawing/2014/main" id="{CE779E3B-590A-E249-07B1-3D3F01705AAA}"/>
              </a:ext>
            </a:extLst>
          </p:cNvPr>
          <p:cNvSpPr txBox="1"/>
          <p:nvPr/>
        </p:nvSpPr>
        <p:spPr>
          <a:xfrm>
            <a:off x="3198363" y="1295265"/>
            <a:ext cx="977554" cy="523220"/>
          </a:xfrm>
          <a:prstGeom prst="rect">
            <a:avLst/>
          </a:prstGeom>
          <a:noFill/>
        </p:spPr>
        <p:txBody>
          <a:bodyPr wrap="square">
            <a:spAutoFit/>
          </a:bodyPr>
          <a:lstStyle/>
          <a:p>
            <a:r>
              <a:rPr lang="en-IN" sz="1400"/>
              <a:t>7 year warranty</a:t>
            </a:r>
          </a:p>
        </p:txBody>
      </p:sp>
      <p:sp>
        <p:nvSpPr>
          <p:cNvPr id="66" name="TextBox 65">
            <a:extLst>
              <a:ext uri="{FF2B5EF4-FFF2-40B4-BE49-F238E27FC236}">
                <a16:creationId xmlns:a16="http://schemas.microsoft.com/office/drawing/2014/main" id="{9A5138EF-D277-1876-C91A-A94A3263B8AA}"/>
              </a:ext>
            </a:extLst>
          </p:cNvPr>
          <p:cNvSpPr txBox="1"/>
          <p:nvPr/>
        </p:nvSpPr>
        <p:spPr>
          <a:xfrm>
            <a:off x="1791192" y="2730604"/>
            <a:ext cx="1007343" cy="738664"/>
          </a:xfrm>
          <a:prstGeom prst="rect">
            <a:avLst/>
          </a:prstGeom>
          <a:noFill/>
        </p:spPr>
        <p:txBody>
          <a:bodyPr wrap="square">
            <a:spAutoFit/>
          </a:bodyPr>
          <a:lstStyle>
            <a:defPPr>
              <a:defRPr lang="nl-NL"/>
            </a:defPPr>
            <a:lvl1pPr>
              <a:defRPr sz="1400"/>
            </a:lvl1pPr>
          </a:lstStyle>
          <a:p>
            <a:r>
              <a:rPr lang="en-IN"/>
              <a:t>Quick Drying time</a:t>
            </a:r>
          </a:p>
        </p:txBody>
      </p:sp>
      <p:sp>
        <p:nvSpPr>
          <p:cNvPr id="67" name="TextBox 66">
            <a:extLst>
              <a:ext uri="{FF2B5EF4-FFF2-40B4-BE49-F238E27FC236}">
                <a16:creationId xmlns:a16="http://schemas.microsoft.com/office/drawing/2014/main" id="{120103E9-5215-D5B0-4A35-6AF6BDCC6DFC}"/>
              </a:ext>
            </a:extLst>
          </p:cNvPr>
          <p:cNvSpPr txBox="1"/>
          <p:nvPr/>
        </p:nvSpPr>
        <p:spPr>
          <a:xfrm>
            <a:off x="3295673" y="2809138"/>
            <a:ext cx="1098527" cy="523220"/>
          </a:xfrm>
          <a:prstGeom prst="rect">
            <a:avLst/>
          </a:prstGeom>
          <a:noFill/>
        </p:spPr>
        <p:txBody>
          <a:bodyPr wrap="square">
            <a:spAutoFit/>
          </a:bodyPr>
          <a:lstStyle>
            <a:defPPr>
              <a:defRPr lang="nl-NL"/>
            </a:defPPr>
            <a:lvl1pPr>
              <a:defRPr sz="1400"/>
            </a:lvl1pPr>
          </a:lstStyle>
          <a:p>
            <a:r>
              <a:rPr lang="en-IN"/>
              <a:t>Size: 1L, 5L and 18L</a:t>
            </a:r>
          </a:p>
        </p:txBody>
      </p:sp>
      <p:sp>
        <p:nvSpPr>
          <p:cNvPr id="68" name="TextBox 67">
            <a:extLst>
              <a:ext uri="{FF2B5EF4-FFF2-40B4-BE49-F238E27FC236}">
                <a16:creationId xmlns:a16="http://schemas.microsoft.com/office/drawing/2014/main" id="{3A404BB0-BA30-AC52-01B6-9CC2BF489FDF}"/>
              </a:ext>
            </a:extLst>
          </p:cNvPr>
          <p:cNvSpPr txBox="1"/>
          <p:nvPr/>
        </p:nvSpPr>
        <p:spPr>
          <a:xfrm>
            <a:off x="1117961" y="4350645"/>
            <a:ext cx="1098527" cy="523220"/>
          </a:xfrm>
          <a:prstGeom prst="rect">
            <a:avLst/>
          </a:prstGeom>
          <a:solidFill>
            <a:schemeClr val="bg1"/>
          </a:solidFill>
        </p:spPr>
        <p:txBody>
          <a:bodyPr wrap="square">
            <a:spAutoFit/>
          </a:bodyPr>
          <a:lstStyle>
            <a:defPPr>
              <a:defRPr lang="nl-NL"/>
            </a:defPPr>
            <a:lvl1pPr>
              <a:defRPr sz="1400"/>
            </a:lvl1pPr>
          </a:lstStyle>
          <a:p>
            <a:r>
              <a:rPr lang="en-IN"/>
              <a:t>All weather protection </a:t>
            </a:r>
          </a:p>
        </p:txBody>
      </p:sp>
      <p:pic>
        <p:nvPicPr>
          <p:cNvPr id="69" name="Picture 68">
            <a:extLst>
              <a:ext uri="{FF2B5EF4-FFF2-40B4-BE49-F238E27FC236}">
                <a16:creationId xmlns:a16="http://schemas.microsoft.com/office/drawing/2014/main" id="{F9928B41-F496-5F60-FF04-0E3786E89273}"/>
              </a:ext>
            </a:extLst>
          </p:cNvPr>
          <p:cNvPicPr>
            <a:picLocks noChangeAspect="1"/>
          </p:cNvPicPr>
          <p:nvPr/>
        </p:nvPicPr>
        <p:blipFill>
          <a:blip r:embed="rId11"/>
          <a:stretch>
            <a:fillRect/>
          </a:stretch>
        </p:blipFill>
        <p:spPr>
          <a:xfrm>
            <a:off x="3344764" y="546455"/>
            <a:ext cx="579668" cy="527046"/>
          </a:xfrm>
          <a:prstGeom prst="rect">
            <a:avLst/>
          </a:prstGeom>
        </p:spPr>
      </p:pic>
      <p:pic>
        <p:nvPicPr>
          <p:cNvPr id="71" name="Graphic 70" descr="Hourglass Finished with solid fill">
            <a:extLst>
              <a:ext uri="{FF2B5EF4-FFF2-40B4-BE49-F238E27FC236}">
                <a16:creationId xmlns:a16="http://schemas.microsoft.com/office/drawing/2014/main" id="{DAE0BF3C-ADD5-D770-7EE3-D5297FF0B944}"/>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1938829" y="1896577"/>
            <a:ext cx="648669" cy="648669"/>
          </a:xfrm>
          <a:prstGeom prst="rect">
            <a:avLst/>
          </a:prstGeom>
          <a:effectLst>
            <a:outerShdw blurRad="50800" dist="50800" dir="5400000" algn="ctr" rotWithShape="0">
              <a:schemeClr val="accent1">
                <a:lumMod val="40000"/>
                <a:lumOff val="60000"/>
              </a:schemeClr>
            </a:outerShdw>
          </a:effectLst>
        </p:spPr>
      </p:pic>
    </p:spTree>
    <p:extLst>
      <p:ext uri="{BB962C8B-B14F-4D97-AF65-F5344CB8AC3E}">
        <p14:creationId xmlns:p14="http://schemas.microsoft.com/office/powerpoint/2010/main" val="13715167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Boards with unfocused background">
            <a:extLst>
              <a:ext uri="{FF2B5EF4-FFF2-40B4-BE49-F238E27FC236}">
                <a16:creationId xmlns:a16="http://schemas.microsoft.com/office/drawing/2014/main" id="{89286C28-5851-3DD6-A45F-96EA6A6EE77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8EDF03E9-6014-E1EB-9B9C-226F0000F3F8}"/>
              </a:ext>
            </a:extLst>
          </p:cNvPr>
          <p:cNvPicPr>
            <a:picLocks noChangeAspect="1"/>
          </p:cNvPicPr>
          <p:nvPr/>
        </p:nvPicPr>
        <p:blipFill>
          <a:blip r:embed="rId4"/>
          <a:srcRect/>
          <a:stretch/>
        </p:blipFill>
        <p:spPr>
          <a:xfrm>
            <a:off x="-490597" y="2190821"/>
            <a:ext cx="3516065" cy="2952679"/>
          </a:xfrm>
          <a:prstGeom prst="rect">
            <a:avLst/>
          </a:prstGeom>
          <a:effectLst>
            <a:outerShdw blurRad="76200" dir="13500000" sy="23000" kx="1200000" algn="br" rotWithShape="0">
              <a:prstClr val="black">
                <a:alpha val="20000"/>
              </a:prstClr>
            </a:outerShdw>
          </a:effectLst>
        </p:spPr>
      </p:pic>
      <p:sp>
        <p:nvSpPr>
          <p:cNvPr id="2" name="TextBox 1">
            <a:extLst>
              <a:ext uri="{FF2B5EF4-FFF2-40B4-BE49-F238E27FC236}">
                <a16:creationId xmlns:a16="http://schemas.microsoft.com/office/drawing/2014/main" id="{BDEE50DB-FC3E-F143-E18C-38E494B75826}"/>
              </a:ext>
            </a:extLst>
          </p:cNvPr>
          <p:cNvSpPr txBox="1"/>
          <p:nvPr/>
        </p:nvSpPr>
        <p:spPr>
          <a:xfrm>
            <a:off x="271463" y="139184"/>
            <a:ext cx="6372224" cy="369332"/>
          </a:xfrm>
          <a:prstGeom prst="rect">
            <a:avLst/>
          </a:prstGeom>
          <a:noFill/>
        </p:spPr>
        <p:txBody>
          <a:bodyPr wrap="square">
            <a:spAutoFit/>
          </a:bodyPr>
          <a:lstStyle/>
          <a:p>
            <a:r>
              <a:rPr lang="en-US"/>
              <a:t>Results</a:t>
            </a:r>
          </a:p>
        </p:txBody>
      </p:sp>
      <p:sp>
        <p:nvSpPr>
          <p:cNvPr id="5" name="TextBox 4">
            <a:extLst>
              <a:ext uri="{FF2B5EF4-FFF2-40B4-BE49-F238E27FC236}">
                <a16:creationId xmlns:a16="http://schemas.microsoft.com/office/drawing/2014/main" id="{0B4BA9C0-6B54-3F69-2176-AF1A9D43B177}"/>
              </a:ext>
            </a:extLst>
          </p:cNvPr>
          <p:cNvSpPr txBox="1"/>
          <p:nvPr/>
        </p:nvSpPr>
        <p:spPr>
          <a:xfrm>
            <a:off x="1236663" y="139184"/>
            <a:ext cx="3004474" cy="461665"/>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400">
                <a:latin typeface="Colour Sans" panose="02000503030000020004" pitchFamily="2" charset="0"/>
              </a:rPr>
              <a:t>Dulux Weathershield</a:t>
            </a:r>
          </a:p>
        </p:txBody>
      </p:sp>
      <p:sp>
        <p:nvSpPr>
          <p:cNvPr id="7" name="Rectangle: Diagonal Corners Snipped 6">
            <a:extLst>
              <a:ext uri="{FF2B5EF4-FFF2-40B4-BE49-F238E27FC236}">
                <a16:creationId xmlns:a16="http://schemas.microsoft.com/office/drawing/2014/main" id="{0CC377F7-C50B-F5F3-691C-D99A2644CAEE}"/>
              </a:ext>
            </a:extLst>
          </p:cNvPr>
          <p:cNvSpPr/>
          <p:nvPr/>
        </p:nvSpPr>
        <p:spPr>
          <a:xfrm>
            <a:off x="1430677" y="951468"/>
            <a:ext cx="5016500" cy="1147020"/>
          </a:xfrm>
          <a:prstGeom prst="snip2DiagRect">
            <a:avLst>
              <a:gd name="adj1" fmla="val 0"/>
              <a:gd name="adj2" fmla="val 29167"/>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8" name="TextBox 7">
            <a:extLst>
              <a:ext uri="{FF2B5EF4-FFF2-40B4-BE49-F238E27FC236}">
                <a16:creationId xmlns:a16="http://schemas.microsoft.com/office/drawing/2014/main" id="{C4D07E88-D765-977B-088C-21C7712893E7}"/>
              </a:ext>
            </a:extLst>
          </p:cNvPr>
          <p:cNvSpPr txBox="1"/>
          <p:nvPr/>
        </p:nvSpPr>
        <p:spPr>
          <a:xfrm>
            <a:off x="1538288" y="898159"/>
            <a:ext cx="5016499" cy="1015663"/>
          </a:xfrm>
          <a:prstGeom prst="rect">
            <a:avLst/>
          </a:prstGeom>
          <a:no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txBody>
          <a:bodyPr wrap="square">
            <a:spAutoFit/>
          </a:bodyPr>
          <a:lstStyle/>
          <a:p>
            <a:r>
              <a:rPr lang="en-SG" sz="2000">
                <a:solidFill>
                  <a:schemeClr val="bg1"/>
                </a:solidFill>
                <a:latin typeface="Colour Sans" panose="02000503030000020004" pitchFamily="2" charset="0"/>
              </a:rPr>
              <a:t>Dulux Weathershield effectively solves all of Ramanan’s issues and he is now confident that his paint will last for years.</a:t>
            </a:r>
          </a:p>
        </p:txBody>
      </p:sp>
      <p:pic>
        <p:nvPicPr>
          <p:cNvPr id="9" name="Picture 4" descr="Free photo medium shot smiley woman outdoors">
            <a:extLst>
              <a:ext uri="{FF2B5EF4-FFF2-40B4-BE49-F238E27FC236}">
                <a16:creationId xmlns:a16="http://schemas.microsoft.com/office/drawing/2014/main" id="{1C69573F-E20F-1B9A-54AF-48985AFF430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flipH="1">
            <a:off x="5622934" y="1799733"/>
            <a:ext cx="3296060" cy="334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410722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6" name="Picture 2" descr="Boards with unfocused background">
            <a:extLst>
              <a:ext uri="{FF2B5EF4-FFF2-40B4-BE49-F238E27FC236}">
                <a16:creationId xmlns:a16="http://schemas.microsoft.com/office/drawing/2014/main" id="{9E81E444-D3CD-4ED7-2A9B-3141BD9EDA6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BB9D04C1-DE5B-FEDB-69E6-39BCF392A315}"/>
              </a:ext>
            </a:extLst>
          </p:cNvPr>
          <p:cNvPicPr>
            <a:picLocks noChangeAspect="1"/>
          </p:cNvPicPr>
          <p:nvPr/>
        </p:nvPicPr>
        <p:blipFill>
          <a:blip r:embed="rId4">
            <a:duotone>
              <a:schemeClr val="bg2">
                <a:shade val="45000"/>
                <a:satMod val="135000"/>
              </a:schemeClr>
              <a:prstClr val="white"/>
            </a:duotone>
          </a:blip>
          <a:srcRect/>
          <a:stretch/>
        </p:blipFill>
        <p:spPr>
          <a:xfrm>
            <a:off x="-157118" y="1652658"/>
            <a:ext cx="3516065" cy="3062379"/>
          </a:xfrm>
          <a:prstGeom prst="rect">
            <a:avLst/>
          </a:prstGeom>
          <a:effectLst>
            <a:outerShdw blurRad="76200" dir="13500000" sy="23000" kx="1200000" algn="br" rotWithShape="0">
              <a:prstClr val="black">
                <a:alpha val="20000"/>
              </a:prstClr>
            </a:outerShdw>
          </a:effectLst>
        </p:spPr>
      </p:pic>
      <p:pic>
        <p:nvPicPr>
          <p:cNvPr id="3" name="Picture 2">
            <a:extLst>
              <a:ext uri="{FF2B5EF4-FFF2-40B4-BE49-F238E27FC236}">
                <a16:creationId xmlns:a16="http://schemas.microsoft.com/office/drawing/2014/main" id="{944FFC51-DD1D-9B56-3F1C-83C21E1E9CF1}"/>
              </a:ext>
            </a:extLst>
          </p:cNvPr>
          <p:cNvPicPr>
            <a:picLocks noChangeAspect="1"/>
          </p:cNvPicPr>
          <p:nvPr/>
        </p:nvPicPr>
        <p:blipFill rotWithShape="1">
          <a:blip r:embed="rId5">
            <a:duotone>
              <a:schemeClr val="bg2">
                <a:shade val="45000"/>
                <a:satMod val="135000"/>
              </a:schemeClr>
              <a:prstClr val="white"/>
            </a:duotone>
          </a:blip>
          <a:srcRect t="5165" b="5165"/>
          <a:stretch/>
        </p:blipFill>
        <p:spPr>
          <a:xfrm>
            <a:off x="2990027" y="2015044"/>
            <a:ext cx="2056609" cy="2574841"/>
          </a:xfrm>
          <a:prstGeom prst="rect">
            <a:avLst/>
          </a:prstGeom>
          <a:effectLst>
            <a:outerShdw blurRad="76200" dir="13500000" sy="23000" kx="1200000" algn="br" rotWithShape="0">
              <a:prstClr val="black">
                <a:alpha val="20000"/>
              </a:prstClr>
            </a:outerShdw>
          </a:effectLst>
        </p:spPr>
      </p:pic>
      <p:pic>
        <p:nvPicPr>
          <p:cNvPr id="4" name="Picture 3">
            <a:extLst>
              <a:ext uri="{FF2B5EF4-FFF2-40B4-BE49-F238E27FC236}">
                <a16:creationId xmlns:a16="http://schemas.microsoft.com/office/drawing/2014/main" id="{BC63F826-CA41-E4DA-7703-97C1B4B8BEF8}"/>
              </a:ext>
            </a:extLst>
          </p:cNvPr>
          <p:cNvPicPr>
            <a:picLocks noChangeAspect="1" noChangeArrowheads="1"/>
          </p:cNvPicPr>
          <p:nvPr/>
        </p:nvPicPr>
        <p:blipFill>
          <a:blip r:embed="rId6"/>
          <a:srcRect t="2672" b="2672"/>
          <a:stretch/>
        </p:blipFill>
        <p:spPr bwMode="auto">
          <a:xfrm>
            <a:off x="4940111" y="2015045"/>
            <a:ext cx="1896560" cy="257484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6" name="Speech Bubble: Rectangle with Corners Rounded 5">
            <a:extLst>
              <a:ext uri="{FF2B5EF4-FFF2-40B4-BE49-F238E27FC236}">
                <a16:creationId xmlns:a16="http://schemas.microsoft.com/office/drawing/2014/main" id="{DB7EB6DC-75C4-A97E-F0AB-16BA12BC674D}"/>
              </a:ext>
            </a:extLst>
          </p:cNvPr>
          <p:cNvSpPr/>
          <p:nvPr/>
        </p:nvSpPr>
        <p:spPr>
          <a:xfrm>
            <a:off x="1399272" y="841203"/>
            <a:ext cx="1510677" cy="811455"/>
          </a:xfrm>
          <a:prstGeom prst="wedgeRoundRectCallout">
            <a:avLst>
              <a:gd name="adj1" fmla="val -19697"/>
              <a:gd name="adj2" fmla="val 78325"/>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Weathershield Powerflexx</a:t>
            </a:r>
          </a:p>
        </p:txBody>
      </p:sp>
      <p:sp>
        <p:nvSpPr>
          <p:cNvPr id="7" name="Speech Bubble: Rectangle with Corners Rounded 6">
            <a:extLst>
              <a:ext uri="{FF2B5EF4-FFF2-40B4-BE49-F238E27FC236}">
                <a16:creationId xmlns:a16="http://schemas.microsoft.com/office/drawing/2014/main" id="{F39A81EC-DBB6-70DA-9780-4418EF9D6C81}"/>
              </a:ext>
            </a:extLst>
          </p:cNvPr>
          <p:cNvSpPr/>
          <p:nvPr/>
        </p:nvSpPr>
        <p:spPr>
          <a:xfrm>
            <a:off x="3358947" y="893893"/>
            <a:ext cx="1318771" cy="811455"/>
          </a:xfrm>
          <a:prstGeom prst="wedgeRoundRectCallout">
            <a:avLst>
              <a:gd name="adj1" fmla="val -20538"/>
              <a:gd name="adj2" fmla="val 106497"/>
              <a:gd name="adj3" fmla="val 16667"/>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Weathershield</a:t>
            </a:r>
          </a:p>
        </p:txBody>
      </p:sp>
      <p:sp>
        <p:nvSpPr>
          <p:cNvPr id="8" name="Speech Bubble: Rectangle with Corners Rounded 7">
            <a:extLst>
              <a:ext uri="{FF2B5EF4-FFF2-40B4-BE49-F238E27FC236}">
                <a16:creationId xmlns:a16="http://schemas.microsoft.com/office/drawing/2014/main" id="{9A2C2920-01F1-3A3F-980E-972BF4F1F182}"/>
              </a:ext>
            </a:extLst>
          </p:cNvPr>
          <p:cNvSpPr/>
          <p:nvPr/>
        </p:nvSpPr>
        <p:spPr>
          <a:xfrm>
            <a:off x="5290399" y="1055703"/>
            <a:ext cx="1318771" cy="811455"/>
          </a:xfrm>
          <a:prstGeom prst="wedgeRoundRectCallout">
            <a:avLst>
              <a:gd name="adj1" fmla="val -19697"/>
              <a:gd name="adj2" fmla="val 78325"/>
              <a:gd name="adj3" fmla="val 16667"/>
            </a:avLst>
          </a:prstGeom>
          <a:effectLst>
            <a:outerShdw blurRad="76200" dir="13500000" sy="23000" kx="1200000" algn="br"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r>
              <a:rPr lang="en-SG" sz="1600">
                <a:latin typeface="Colour Sans" panose="02000503030000020004" pitchFamily="2" charset="0"/>
              </a:rPr>
              <a:t>Dulux Weathershield Roof</a:t>
            </a:r>
          </a:p>
        </p:txBody>
      </p:sp>
      <p:sp>
        <p:nvSpPr>
          <p:cNvPr id="14" name="Rectangle: Rounded Corners 13">
            <a:extLst>
              <a:ext uri="{FF2B5EF4-FFF2-40B4-BE49-F238E27FC236}">
                <a16:creationId xmlns:a16="http://schemas.microsoft.com/office/drawing/2014/main" id="{CB07870E-6317-B09F-0BAA-7FF7A1655303}"/>
              </a:ext>
            </a:extLst>
          </p:cNvPr>
          <p:cNvSpPr/>
          <p:nvPr/>
        </p:nvSpPr>
        <p:spPr>
          <a:xfrm>
            <a:off x="2420387" y="4738482"/>
            <a:ext cx="3980412" cy="310100"/>
          </a:xfrm>
          <a:prstGeom prst="roundRect">
            <a:avLst/>
          </a:prstGeom>
          <a:solidFill>
            <a:schemeClr val="bg1">
              <a:lumMod val="50000"/>
              <a:alpha val="62000"/>
            </a:schemeClr>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
        <p:nvSpPr>
          <p:cNvPr id="13" name="TextBox 12">
            <a:extLst>
              <a:ext uri="{FF2B5EF4-FFF2-40B4-BE49-F238E27FC236}">
                <a16:creationId xmlns:a16="http://schemas.microsoft.com/office/drawing/2014/main" id="{53DFA3CD-65AA-0A4D-8F19-65CAB3364836}"/>
              </a:ext>
            </a:extLst>
          </p:cNvPr>
          <p:cNvSpPr txBox="1"/>
          <p:nvPr/>
        </p:nvSpPr>
        <p:spPr>
          <a:xfrm>
            <a:off x="2547608" y="4708866"/>
            <a:ext cx="3853191" cy="369332"/>
          </a:xfrm>
          <a:prstGeom prst="rect">
            <a:avLst/>
          </a:prstGeom>
          <a:noFill/>
        </p:spPr>
        <p:txBody>
          <a:bodyPr wrap="square">
            <a:spAutoFit/>
          </a:bodyPr>
          <a:lstStyle/>
          <a:p>
            <a:pPr algn="l" rtl="0" fontAlgn="base"/>
            <a:r>
              <a:rPr lang="en-US" i="1">
                <a:solidFill>
                  <a:schemeClr val="bg1"/>
                </a:solidFill>
              </a:rPr>
              <a:t>Click each product to learn more. </a:t>
            </a:r>
          </a:p>
        </p:txBody>
      </p:sp>
      <p:sp>
        <p:nvSpPr>
          <p:cNvPr id="5" name="Rectangle: Rounded Corners 4">
            <a:extLst>
              <a:ext uri="{FF2B5EF4-FFF2-40B4-BE49-F238E27FC236}">
                <a16:creationId xmlns:a16="http://schemas.microsoft.com/office/drawing/2014/main" id="{D55A7B66-B5E5-134A-5610-5E6D0A78BDD6}"/>
              </a:ext>
            </a:extLst>
          </p:cNvPr>
          <p:cNvSpPr/>
          <p:nvPr/>
        </p:nvSpPr>
        <p:spPr>
          <a:xfrm>
            <a:off x="4900212" y="1976891"/>
            <a:ext cx="2099144" cy="2598903"/>
          </a:xfrm>
          <a:prstGeom prst="roundRect">
            <a:avLst>
              <a:gd name="adj" fmla="val 3788"/>
            </a:avLst>
          </a:prstGeom>
          <a:noFill/>
          <a:ln w="539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spTree>
    <p:extLst>
      <p:ext uri="{BB962C8B-B14F-4D97-AF65-F5344CB8AC3E}">
        <p14:creationId xmlns:p14="http://schemas.microsoft.com/office/powerpoint/2010/main" val="16134568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BE0E45-077D-7679-F4F0-0963F66AE2DF}"/>
              </a:ext>
            </a:extLst>
          </p:cNvPr>
          <p:cNvPicPr>
            <a:picLocks noChangeAspect="1"/>
          </p:cNvPicPr>
          <p:nvPr/>
        </p:nvPicPr>
        <p:blipFill rotWithShape="1">
          <a:blip r:embed="rId3"/>
          <a:srcRect l="7085" r="6394" b="10198"/>
          <a:stretch/>
        </p:blipFill>
        <p:spPr>
          <a:xfrm>
            <a:off x="0" y="78451"/>
            <a:ext cx="9144000" cy="4986597"/>
          </a:xfrm>
          <a:prstGeom prst="rect">
            <a:avLst/>
          </a:prstGeom>
        </p:spPr>
      </p:pic>
      <p:pic>
        <p:nvPicPr>
          <p:cNvPr id="5122" name="Picture 2" descr=" ">
            <a:extLst>
              <a:ext uri="{FF2B5EF4-FFF2-40B4-BE49-F238E27FC236}">
                <a16:creationId xmlns:a16="http://schemas.microsoft.com/office/drawing/2014/main" id="{CEDE2A6B-A500-A2AD-32AD-A9D45CF3D60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8600" y="2499648"/>
            <a:ext cx="2565400" cy="2565400"/>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D90564F-5A03-DA11-98B4-BA11C7AA031D}"/>
              </a:ext>
            </a:extLst>
          </p:cNvPr>
          <p:cNvSpPr txBox="1"/>
          <p:nvPr/>
        </p:nvSpPr>
        <p:spPr>
          <a:xfrm>
            <a:off x="1866900" y="2063749"/>
            <a:ext cx="2527300" cy="508000"/>
          </a:xfrm>
          <a:prstGeom prst="rect">
            <a:avLst/>
          </a:prstGeom>
          <a:solidFill>
            <a:srgbClr val="102A62"/>
          </a:solidFill>
          <a:ln>
            <a:noFill/>
          </a:ln>
        </p:spPr>
        <p:style>
          <a:lnRef idx="3">
            <a:schemeClr val="lt1"/>
          </a:lnRef>
          <a:fillRef idx="1">
            <a:schemeClr val="accent1"/>
          </a:fillRef>
          <a:effectRef idx="1">
            <a:schemeClr val="accent1"/>
          </a:effectRef>
          <a:fontRef idx="minor">
            <a:schemeClr val="lt1"/>
          </a:fontRef>
        </p:style>
        <p:txBody>
          <a:bodyPr wrap="square" lIns="0" tIns="0" rIns="0" bIns="0" rtlCol="0">
            <a:noAutofit/>
          </a:bodyPr>
          <a:lstStyle/>
          <a:p>
            <a:r>
              <a:rPr lang="en-IN" b="0"/>
              <a:t>No Colour Fading</a:t>
            </a:r>
          </a:p>
        </p:txBody>
      </p:sp>
      <p:pic>
        <p:nvPicPr>
          <p:cNvPr id="8" name="Picture 7">
            <a:extLst>
              <a:ext uri="{FF2B5EF4-FFF2-40B4-BE49-F238E27FC236}">
                <a16:creationId xmlns:a16="http://schemas.microsoft.com/office/drawing/2014/main" id="{033F47F7-418C-8A11-3F2F-72905389514D}"/>
              </a:ext>
            </a:extLst>
          </p:cNvPr>
          <p:cNvPicPr>
            <a:picLocks noChangeAspect="1"/>
          </p:cNvPicPr>
          <p:nvPr/>
        </p:nvPicPr>
        <p:blipFill>
          <a:blip r:embed="rId5"/>
          <a:stretch>
            <a:fillRect/>
          </a:stretch>
        </p:blipFill>
        <p:spPr>
          <a:xfrm>
            <a:off x="935271" y="955726"/>
            <a:ext cx="3742857" cy="819048"/>
          </a:xfrm>
          <a:prstGeom prst="rect">
            <a:avLst/>
          </a:prstGeom>
        </p:spPr>
      </p:pic>
      <p:sp>
        <p:nvSpPr>
          <p:cNvPr id="9" name="TextBox 8">
            <a:extLst>
              <a:ext uri="{FF2B5EF4-FFF2-40B4-BE49-F238E27FC236}">
                <a16:creationId xmlns:a16="http://schemas.microsoft.com/office/drawing/2014/main" id="{43ACCF31-E85D-2978-644E-00C477B983B7}"/>
              </a:ext>
            </a:extLst>
          </p:cNvPr>
          <p:cNvSpPr txBox="1"/>
          <p:nvPr/>
        </p:nvSpPr>
        <p:spPr>
          <a:xfrm>
            <a:off x="1866900" y="2738697"/>
            <a:ext cx="2527300" cy="508000"/>
          </a:xfrm>
          <a:prstGeom prst="rect">
            <a:avLst/>
          </a:prstGeom>
          <a:solidFill>
            <a:srgbClr val="102A62"/>
          </a:solidFill>
          <a:ln>
            <a:noFill/>
          </a:ln>
        </p:spPr>
        <p:style>
          <a:lnRef idx="3">
            <a:schemeClr val="lt1"/>
          </a:lnRef>
          <a:fillRef idx="1">
            <a:schemeClr val="accent1"/>
          </a:fillRef>
          <a:effectRef idx="1">
            <a:schemeClr val="accent1"/>
          </a:effectRef>
          <a:fontRef idx="minor">
            <a:schemeClr val="lt1"/>
          </a:fontRef>
        </p:style>
        <p:txBody>
          <a:bodyPr wrap="square" lIns="0" tIns="0" rIns="0" bIns="0" rtlCol="0">
            <a:noAutofit/>
          </a:bodyPr>
          <a:lstStyle/>
          <a:p>
            <a:r>
              <a:rPr lang="en-IN" b="0"/>
              <a:t>Keeps interior cool</a:t>
            </a:r>
          </a:p>
        </p:txBody>
      </p:sp>
      <p:pic>
        <p:nvPicPr>
          <p:cNvPr id="10" name="Picture 9">
            <a:extLst>
              <a:ext uri="{FF2B5EF4-FFF2-40B4-BE49-F238E27FC236}">
                <a16:creationId xmlns:a16="http://schemas.microsoft.com/office/drawing/2014/main" id="{EA77B797-230C-8B23-4D7B-8FAADE2E5D0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5271" y="2704234"/>
            <a:ext cx="804766" cy="576925"/>
          </a:xfrm>
          <a:prstGeom prst="rect">
            <a:avLst/>
          </a:prstGeom>
        </p:spPr>
      </p:pic>
      <p:pic>
        <p:nvPicPr>
          <p:cNvPr id="11" name="Picture 10">
            <a:extLst>
              <a:ext uri="{FF2B5EF4-FFF2-40B4-BE49-F238E27FC236}">
                <a16:creationId xmlns:a16="http://schemas.microsoft.com/office/drawing/2014/main" id="{BE1E5885-CAF4-4404-601A-D63D225A5CB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28091" y="1899548"/>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B6712088-3E1D-646B-EEAD-B38BA5447C93}"/>
              </a:ext>
            </a:extLst>
          </p:cNvPr>
          <p:cNvSpPr txBox="1"/>
          <p:nvPr/>
        </p:nvSpPr>
        <p:spPr>
          <a:xfrm>
            <a:off x="271463" y="139184"/>
            <a:ext cx="6372224" cy="369332"/>
          </a:xfrm>
          <a:prstGeom prst="rect">
            <a:avLst/>
          </a:prstGeom>
          <a:noFill/>
        </p:spPr>
        <p:txBody>
          <a:bodyPr wrap="square">
            <a:spAutoFit/>
          </a:bodyPr>
          <a:lstStyle/>
          <a:p>
            <a:r>
              <a:rPr lang="en-US"/>
              <a:t>Introduction</a:t>
            </a:r>
          </a:p>
        </p:txBody>
      </p:sp>
    </p:spTree>
    <p:extLst>
      <p:ext uri="{BB962C8B-B14F-4D97-AF65-F5344CB8AC3E}">
        <p14:creationId xmlns:p14="http://schemas.microsoft.com/office/powerpoint/2010/main" val="38905330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5818771-78AF-2518-2A2E-58D5CB3338C5}"/>
              </a:ext>
            </a:extLst>
          </p:cNvPr>
          <p:cNvPicPr>
            <a:picLocks noChangeAspect="1"/>
          </p:cNvPicPr>
          <p:nvPr/>
        </p:nvPicPr>
        <p:blipFill rotWithShape="1">
          <a:blip r:embed="rId3"/>
          <a:srcRect b="30777"/>
          <a:stretch/>
        </p:blipFill>
        <p:spPr>
          <a:xfrm>
            <a:off x="-1" y="0"/>
            <a:ext cx="9144000" cy="5143500"/>
          </a:xfrm>
          <a:prstGeom prst="rect">
            <a:avLst/>
          </a:prstGeom>
        </p:spPr>
      </p:pic>
      <p:pic>
        <p:nvPicPr>
          <p:cNvPr id="13" name="Picture 2">
            <a:extLst>
              <a:ext uri="{FF2B5EF4-FFF2-40B4-BE49-F238E27FC236}">
                <a16:creationId xmlns:a16="http://schemas.microsoft.com/office/drawing/2014/main" id="{9A846D2C-2857-E222-41EC-94B0A0416D2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481" y="673439"/>
            <a:ext cx="1684550" cy="447006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7D025D4-85E8-C51D-8C8A-AC006AEE950A}"/>
              </a:ext>
            </a:extLst>
          </p:cNvPr>
          <p:cNvSpPr txBox="1"/>
          <p:nvPr/>
        </p:nvSpPr>
        <p:spPr>
          <a:xfrm>
            <a:off x="271464" y="139185"/>
            <a:ext cx="6372224" cy="369332"/>
          </a:xfrm>
          <a:prstGeom prst="rect">
            <a:avLst/>
          </a:prstGeom>
          <a:noFill/>
        </p:spPr>
        <p:txBody>
          <a:bodyPr wrap="square">
            <a:spAutoFit/>
          </a:bodyPr>
          <a:lstStyle/>
          <a:p>
            <a:r>
              <a:rPr lang="en-US">
                <a:solidFill>
                  <a:schemeClr val="bg1"/>
                </a:solidFill>
              </a:rPr>
              <a:t>Problem Statement:</a:t>
            </a:r>
          </a:p>
        </p:txBody>
      </p:sp>
      <p:sp>
        <p:nvSpPr>
          <p:cNvPr id="12" name="Thought Bubble: Cloud 11">
            <a:extLst>
              <a:ext uri="{FF2B5EF4-FFF2-40B4-BE49-F238E27FC236}">
                <a16:creationId xmlns:a16="http://schemas.microsoft.com/office/drawing/2014/main" id="{4AEE1AED-BE2E-64A4-24C9-CA1245701ABE}"/>
              </a:ext>
            </a:extLst>
          </p:cNvPr>
          <p:cNvSpPr/>
          <p:nvPr/>
        </p:nvSpPr>
        <p:spPr>
          <a:xfrm>
            <a:off x="2747843" y="180623"/>
            <a:ext cx="2050978" cy="1105598"/>
          </a:xfrm>
          <a:prstGeom prst="cloudCallout">
            <a:avLst>
              <a:gd name="adj1" fmla="val -114936"/>
              <a:gd name="adj2" fmla="val 1648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100"/>
              <a:t>Ahmad voice: I </a:t>
            </a:r>
            <a:r>
              <a:rPr lang="en-IN" sz="1100" b="0"/>
              <a:t>spend a lot of time at home now</a:t>
            </a:r>
            <a:endParaRPr lang="en-IN" sz="1100"/>
          </a:p>
        </p:txBody>
      </p:sp>
      <p:grpSp>
        <p:nvGrpSpPr>
          <p:cNvPr id="2" name="Group 1">
            <a:extLst>
              <a:ext uri="{FF2B5EF4-FFF2-40B4-BE49-F238E27FC236}">
                <a16:creationId xmlns:a16="http://schemas.microsoft.com/office/drawing/2014/main" id="{2FD7AE20-6828-BEAA-71A1-50DACD8CCF51}"/>
              </a:ext>
            </a:extLst>
          </p:cNvPr>
          <p:cNvGrpSpPr/>
          <p:nvPr/>
        </p:nvGrpSpPr>
        <p:grpSpPr>
          <a:xfrm>
            <a:off x="8143999" y="3057786"/>
            <a:ext cx="1000000" cy="2085714"/>
            <a:chOff x="8144000" y="3981938"/>
            <a:chExt cx="1000000" cy="2085714"/>
          </a:xfrm>
        </p:grpSpPr>
        <p:pic>
          <p:nvPicPr>
            <p:cNvPr id="3" name="Picture 2">
              <a:extLst>
                <a:ext uri="{FF2B5EF4-FFF2-40B4-BE49-F238E27FC236}">
                  <a16:creationId xmlns:a16="http://schemas.microsoft.com/office/drawing/2014/main" id="{CB68A9B2-B539-1F5A-18A7-17151373E883}"/>
                </a:ext>
              </a:extLst>
            </p:cNvPr>
            <p:cNvPicPr>
              <a:picLocks noChangeAspect="1"/>
            </p:cNvPicPr>
            <p:nvPr/>
          </p:nvPicPr>
          <p:blipFill>
            <a:blip r:embed="rId5"/>
            <a:stretch>
              <a:fillRect/>
            </a:stretch>
          </p:blipFill>
          <p:spPr>
            <a:xfrm>
              <a:off x="8144000" y="3981938"/>
              <a:ext cx="1000000" cy="2085714"/>
            </a:xfrm>
            <a:prstGeom prst="rect">
              <a:avLst/>
            </a:prstGeom>
          </p:spPr>
        </p:pic>
        <p:sp>
          <p:nvSpPr>
            <p:cNvPr id="6" name="Rectangle 5">
              <a:extLst>
                <a:ext uri="{FF2B5EF4-FFF2-40B4-BE49-F238E27FC236}">
                  <a16:creationId xmlns:a16="http://schemas.microsoft.com/office/drawing/2014/main" id="{94A0D2CD-E4E2-1692-D647-5DA272756208}"/>
                </a:ext>
              </a:extLst>
            </p:cNvPr>
            <p:cNvSpPr/>
            <p:nvPr/>
          </p:nvSpPr>
          <p:spPr>
            <a:xfrm>
              <a:off x="8275782" y="4876800"/>
              <a:ext cx="658939" cy="350982"/>
            </a:xfrm>
            <a:prstGeom prst="rect">
              <a:avLst/>
            </a:prstGeom>
            <a:solidFill>
              <a:srgbClr val="102A62"/>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a:p>
          </p:txBody>
        </p:sp>
      </p:grpSp>
      <p:sp>
        <p:nvSpPr>
          <p:cNvPr id="8" name="TextBox 7">
            <a:extLst>
              <a:ext uri="{FF2B5EF4-FFF2-40B4-BE49-F238E27FC236}">
                <a16:creationId xmlns:a16="http://schemas.microsoft.com/office/drawing/2014/main" id="{194BA947-9A2C-90A2-0EAD-AB4FE6C5EA5B}"/>
              </a:ext>
            </a:extLst>
          </p:cNvPr>
          <p:cNvSpPr txBox="1"/>
          <p:nvPr/>
        </p:nvSpPr>
        <p:spPr>
          <a:xfrm>
            <a:off x="2101631" y="3554917"/>
            <a:ext cx="2186902" cy="1200329"/>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b="0" i="1"/>
              <a:t>Click the puzzle icon to view Ahmad’s first requirement</a:t>
            </a:r>
          </a:p>
        </p:txBody>
      </p:sp>
      <p:sp>
        <p:nvSpPr>
          <p:cNvPr id="7" name="Thought Bubble: Cloud 6">
            <a:extLst>
              <a:ext uri="{FF2B5EF4-FFF2-40B4-BE49-F238E27FC236}">
                <a16:creationId xmlns:a16="http://schemas.microsoft.com/office/drawing/2014/main" id="{94A4646C-7F8E-EDF4-02CA-9A21FA51E60D}"/>
              </a:ext>
            </a:extLst>
          </p:cNvPr>
          <p:cNvSpPr/>
          <p:nvPr/>
        </p:nvSpPr>
        <p:spPr>
          <a:xfrm>
            <a:off x="3525450" y="1005424"/>
            <a:ext cx="2570280" cy="1566326"/>
          </a:xfrm>
          <a:prstGeom prst="cloudCallout">
            <a:avLst>
              <a:gd name="adj1" fmla="val -131219"/>
              <a:gd name="adj2" fmla="val -4774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100"/>
              <a:t>Ahmad voice audio 2: </a:t>
            </a:r>
            <a:r>
              <a:rPr lang="en-IN" sz="1100" b="0"/>
              <a:t>I want to make my home feel safer and use natural elements to make me feel comfortable and therapeutic</a:t>
            </a:r>
            <a:endParaRPr lang="en-IN" sz="1100"/>
          </a:p>
        </p:txBody>
      </p:sp>
      <p:pic>
        <p:nvPicPr>
          <p:cNvPr id="2050" name="Picture 2">
            <a:extLst>
              <a:ext uri="{FF2B5EF4-FFF2-40B4-BE49-F238E27FC236}">
                <a16:creationId xmlns:a16="http://schemas.microsoft.com/office/drawing/2014/main" id="{31EE949F-4145-E091-8CAD-DE11B92A381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004922" y="2170904"/>
            <a:ext cx="1342964" cy="1310209"/>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DEBFE9F9-5F33-3833-19DF-1BC56A3C7A76}"/>
              </a:ext>
            </a:extLst>
          </p:cNvPr>
          <p:cNvSpPr txBox="1"/>
          <p:nvPr/>
        </p:nvSpPr>
        <p:spPr>
          <a:xfrm>
            <a:off x="4130519" y="2300089"/>
            <a:ext cx="4291215" cy="564190"/>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Voiceover has changed.</a:t>
            </a:r>
            <a:endParaRPr lang="en-IN" sz="1600" b="0"/>
          </a:p>
        </p:txBody>
      </p:sp>
      <p:sp>
        <p:nvSpPr>
          <p:cNvPr id="15" name="TextBox 14">
            <a:extLst>
              <a:ext uri="{FF2B5EF4-FFF2-40B4-BE49-F238E27FC236}">
                <a16:creationId xmlns:a16="http://schemas.microsoft.com/office/drawing/2014/main" id="{4AED0D30-29DA-84DA-86A8-9BDEDE62696F}"/>
              </a:ext>
            </a:extLst>
          </p:cNvPr>
          <p:cNvSpPr txBox="1"/>
          <p:nvPr/>
        </p:nvSpPr>
        <p:spPr>
          <a:xfrm>
            <a:off x="4130520" y="3020654"/>
            <a:ext cx="4291215" cy="369332"/>
          </a:xfrm>
          <a:prstGeom prst="rect">
            <a:avLst/>
          </a:prstGeom>
        </p:spPr>
        <p:style>
          <a:lnRef idx="0">
            <a:schemeClr val="accent4"/>
          </a:lnRef>
          <a:fillRef idx="3">
            <a:schemeClr val="accent4"/>
          </a:fillRef>
          <a:effectRef idx="3">
            <a:schemeClr val="accent4"/>
          </a:effectRef>
          <a:fontRef idx="minor">
            <a:schemeClr val="lt1"/>
          </a:fontRef>
        </p:style>
        <p:txBody>
          <a:bodyPr wrap="square" lIns="0" tIns="0" rIns="0" bIns="0" rtlCol="0">
            <a:noAutofit/>
          </a:bodyPr>
          <a:lstStyle/>
          <a:p>
            <a:r>
              <a:rPr lang="en-IN" sz="1600"/>
              <a:t>Background changed, new icons added</a:t>
            </a:r>
            <a:endParaRPr lang="en-IN" sz="1600" b="0"/>
          </a:p>
        </p:txBody>
      </p:sp>
    </p:spTree>
    <p:extLst>
      <p:ext uri="{BB962C8B-B14F-4D97-AF65-F5344CB8AC3E}">
        <p14:creationId xmlns:p14="http://schemas.microsoft.com/office/powerpoint/2010/main" val="37804128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3010" name="Picture 2" descr="Free photo closeup shot of roof shingles of houses and buildings in an old town">
            <a:extLst>
              <a:ext uri="{FF2B5EF4-FFF2-40B4-BE49-F238E27FC236}">
                <a16:creationId xmlns:a16="http://schemas.microsoft.com/office/drawing/2014/main" id="{A8F96074-4703-D00E-A06F-A5AA9F74E71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072438" cy="514350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C98A3F41-CB3D-773D-35B4-85927766AFC6}"/>
              </a:ext>
            </a:extLst>
          </p:cNvPr>
          <p:cNvSpPr txBox="1"/>
          <p:nvPr/>
        </p:nvSpPr>
        <p:spPr>
          <a:xfrm>
            <a:off x="71562" y="758309"/>
            <a:ext cx="6372224" cy="369332"/>
          </a:xfrm>
          <a:prstGeom prst="rect">
            <a:avLst/>
          </a:prstGeom>
          <a:noFill/>
        </p:spPr>
        <p:txBody>
          <a:bodyPr wrap="square">
            <a:spAutoFit/>
          </a:bodyPr>
          <a:lstStyle/>
          <a:p>
            <a:r>
              <a:rPr lang="en-US"/>
              <a:t>Problem Statement</a:t>
            </a:r>
          </a:p>
        </p:txBody>
      </p:sp>
      <p:sp>
        <p:nvSpPr>
          <p:cNvPr id="4" name="Thought Bubble: Cloud 3">
            <a:extLst>
              <a:ext uri="{FF2B5EF4-FFF2-40B4-BE49-F238E27FC236}">
                <a16:creationId xmlns:a16="http://schemas.microsoft.com/office/drawing/2014/main" id="{E7D25A38-0626-4F53-1A51-67902BC00CE8}"/>
              </a:ext>
            </a:extLst>
          </p:cNvPr>
          <p:cNvSpPr/>
          <p:nvPr/>
        </p:nvSpPr>
        <p:spPr>
          <a:xfrm>
            <a:off x="4886325" y="0"/>
            <a:ext cx="2028825" cy="942975"/>
          </a:xfrm>
          <a:prstGeom prst="cloudCallout">
            <a:avLst>
              <a:gd name="adj1" fmla="val 62735"/>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r>
              <a:rPr lang="en-IN" sz="1400"/>
              <a:t>These roof tiles look so old and worn..</a:t>
            </a:r>
          </a:p>
        </p:txBody>
      </p:sp>
      <p:pic>
        <p:nvPicPr>
          <p:cNvPr id="5" name="Picture 4" descr="Free photo medium shot smiley woman outdoors">
            <a:extLst>
              <a:ext uri="{FF2B5EF4-FFF2-40B4-BE49-F238E27FC236}">
                <a16:creationId xmlns:a16="http://schemas.microsoft.com/office/drawing/2014/main" id="{10AE5721-F573-CFA6-08EF-1D53C07D6B34}"/>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flipH="1">
            <a:off x="5329448" y="1799733"/>
            <a:ext cx="3296060" cy="334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1824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C89CC91-872E-1A4A-83F4-7672E46CC65C}"/>
              </a:ext>
            </a:extLst>
          </p:cNvPr>
          <p:cNvPicPr>
            <a:picLocks noChangeAspect="1" noChangeArrowheads="1"/>
          </p:cNvPicPr>
          <p:nvPr/>
        </p:nvPicPr>
        <p:blipFill>
          <a:blip r:embed="rId3"/>
          <a:srcRect/>
          <a:stretch/>
        </p:blipFill>
        <p:spPr bwMode="auto">
          <a:xfrm>
            <a:off x="34290" y="0"/>
            <a:ext cx="9075420" cy="51435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F204B0-98F1-4986-9FF2-ACFC8A7F6931}"/>
              </a:ext>
            </a:extLst>
          </p:cNvPr>
          <p:cNvSpPr txBox="1"/>
          <p:nvPr/>
        </p:nvSpPr>
        <p:spPr>
          <a:xfrm>
            <a:off x="271463" y="139184"/>
            <a:ext cx="6372224" cy="369332"/>
          </a:xfrm>
          <a:prstGeom prst="rect">
            <a:avLst/>
          </a:prstGeom>
          <a:noFill/>
        </p:spPr>
        <p:txBody>
          <a:bodyPr wrap="square">
            <a:spAutoFit/>
          </a:bodyPr>
          <a:lstStyle/>
          <a:p>
            <a:r>
              <a:rPr lang="en-US"/>
              <a:t>Benefits</a:t>
            </a:r>
          </a:p>
        </p:txBody>
      </p:sp>
      <p:sp>
        <p:nvSpPr>
          <p:cNvPr id="9" name="Flowchart: Process 8">
            <a:extLst>
              <a:ext uri="{FF2B5EF4-FFF2-40B4-BE49-F238E27FC236}">
                <a16:creationId xmlns:a16="http://schemas.microsoft.com/office/drawing/2014/main" id="{64F93B75-F1C7-7BED-75AC-53A71F7F327E}"/>
              </a:ext>
            </a:extLst>
          </p:cNvPr>
          <p:cNvSpPr/>
          <p:nvPr/>
        </p:nvSpPr>
        <p:spPr>
          <a:xfrm>
            <a:off x="52652" y="1031183"/>
            <a:ext cx="5689600" cy="4143690"/>
          </a:xfrm>
          <a:prstGeom prst="flowChartProcess">
            <a:avLst/>
          </a:prstGeom>
          <a:solidFill>
            <a:srgbClr val="CFC1B6"/>
          </a:solidFill>
          <a:ln>
            <a:solidFill>
              <a:srgbClr val="CFC1B6"/>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8" name="Picture 2">
            <a:extLst>
              <a:ext uri="{FF2B5EF4-FFF2-40B4-BE49-F238E27FC236}">
                <a16:creationId xmlns:a16="http://schemas.microsoft.com/office/drawing/2014/main" id="{592B90C7-9529-2382-A398-543952A692A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5523440" y="-62746"/>
            <a:ext cx="4091925" cy="5268992"/>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4AE9A694-5701-D847-01B7-CA328A0F3542}"/>
              </a:ext>
            </a:extLst>
          </p:cNvPr>
          <p:cNvPicPr>
            <a:picLocks noChangeAspect="1"/>
          </p:cNvPicPr>
          <p:nvPr/>
        </p:nvPicPr>
        <p:blipFill>
          <a:blip r:embed="rId5"/>
          <a:srcRect/>
          <a:stretch/>
        </p:blipFill>
        <p:spPr>
          <a:xfrm>
            <a:off x="3588152" y="3486476"/>
            <a:ext cx="1874151" cy="1657024"/>
          </a:xfrm>
          <a:prstGeom prst="rect">
            <a:avLst/>
          </a:prstGeom>
          <a:effectLst>
            <a:outerShdw blurRad="76200" dir="13500000" sy="23000" kx="1200000" algn="br" rotWithShape="0">
              <a:prstClr val="black">
                <a:alpha val="20000"/>
              </a:prstClr>
            </a:outerShdw>
          </a:effectLst>
        </p:spPr>
      </p:pic>
      <p:pic>
        <p:nvPicPr>
          <p:cNvPr id="11" name="Picture 10">
            <a:extLst>
              <a:ext uri="{FF2B5EF4-FFF2-40B4-BE49-F238E27FC236}">
                <a16:creationId xmlns:a16="http://schemas.microsoft.com/office/drawing/2014/main" id="{44433EDC-D78C-D586-D490-39C6BDF726CC}"/>
              </a:ext>
            </a:extLst>
          </p:cNvPr>
          <p:cNvPicPr>
            <a:picLocks noChangeAspect="1"/>
          </p:cNvPicPr>
          <p:nvPr/>
        </p:nvPicPr>
        <p:blipFill>
          <a:blip r:embed="rId6"/>
          <a:stretch>
            <a:fillRect/>
          </a:stretch>
        </p:blipFill>
        <p:spPr>
          <a:xfrm>
            <a:off x="35327" y="746303"/>
            <a:ext cx="3998799" cy="3292297"/>
          </a:xfrm>
          <a:prstGeom prst="rect">
            <a:avLst/>
          </a:prstGeom>
        </p:spPr>
      </p:pic>
      <p:sp>
        <p:nvSpPr>
          <p:cNvPr id="12" name="TextBox 11">
            <a:extLst>
              <a:ext uri="{FF2B5EF4-FFF2-40B4-BE49-F238E27FC236}">
                <a16:creationId xmlns:a16="http://schemas.microsoft.com/office/drawing/2014/main" id="{8A8E6171-C701-E5B2-ADFD-228CDFC2D731}"/>
              </a:ext>
            </a:extLst>
          </p:cNvPr>
          <p:cNvSpPr txBox="1"/>
          <p:nvPr/>
        </p:nvSpPr>
        <p:spPr>
          <a:xfrm>
            <a:off x="771076" y="2595028"/>
            <a:ext cx="2527300" cy="508000"/>
          </a:xfrm>
          <a:prstGeom prst="rect">
            <a:avLst/>
          </a:prstGeom>
          <a:solidFill>
            <a:srgbClr val="102A62"/>
          </a:solidFill>
          <a:ln>
            <a:noFill/>
          </a:ln>
        </p:spPr>
        <p:style>
          <a:lnRef idx="3">
            <a:schemeClr val="lt1"/>
          </a:lnRef>
          <a:fillRef idx="1">
            <a:schemeClr val="accent1"/>
          </a:fillRef>
          <a:effectRef idx="1">
            <a:schemeClr val="accent1"/>
          </a:effectRef>
          <a:fontRef idx="minor">
            <a:schemeClr val="lt1"/>
          </a:fontRef>
        </p:style>
        <p:txBody>
          <a:bodyPr wrap="square" lIns="0" tIns="0" rIns="0" bIns="0" rtlCol="0">
            <a:noAutofit/>
          </a:bodyPr>
          <a:lstStyle/>
          <a:p>
            <a:r>
              <a:rPr lang="en-IN" sz="1400" b="0"/>
              <a:t>Does not allow microorganism growth on roof</a:t>
            </a:r>
          </a:p>
        </p:txBody>
      </p:sp>
      <p:pic>
        <p:nvPicPr>
          <p:cNvPr id="13" name="Picture 12">
            <a:extLst>
              <a:ext uri="{FF2B5EF4-FFF2-40B4-BE49-F238E27FC236}">
                <a16:creationId xmlns:a16="http://schemas.microsoft.com/office/drawing/2014/main" id="{385FC36D-75C9-816F-EDE1-50AFF9452634}"/>
              </a:ext>
            </a:extLst>
          </p:cNvPr>
          <p:cNvPicPr>
            <a:picLocks noChangeAspect="1"/>
          </p:cNvPicPr>
          <p:nvPr/>
        </p:nvPicPr>
        <p:blipFill rotWithShape="1">
          <a:blip r:embed="rId7"/>
          <a:srcRect l="1987" t="23897" r="82489" b="14079"/>
          <a:stretch/>
        </p:blipFill>
        <p:spPr>
          <a:xfrm>
            <a:off x="116713" y="2571750"/>
            <a:ext cx="581026" cy="508001"/>
          </a:xfrm>
          <a:prstGeom prst="rect">
            <a:avLst/>
          </a:prstGeom>
        </p:spPr>
      </p:pic>
    </p:spTree>
    <p:extLst>
      <p:ext uri="{BB962C8B-B14F-4D97-AF65-F5344CB8AC3E}">
        <p14:creationId xmlns:p14="http://schemas.microsoft.com/office/powerpoint/2010/main" val="381066204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Free photo table and chair with white umbrella outdoor patio">
            <a:extLst>
              <a:ext uri="{FF2B5EF4-FFF2-40B4-BE49-F238E27FC236}">
                <a16:creationId xmlns:a16="http://schemas.microsoft.com/office/drawing/2014/main" id="{A811AE18-F2EB-A5E6-7699-F41AFED4DC8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60"/>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6" name="Flowchart: Process 5">
            <a:extLst>
              <a:ext uri="{FF2B5EF4-FFF2-40B4-BE49-F238E27FC236}">
                <a16:creationId xmlns:a16="http://schemas.microsoft.com/office/drawing/2014/main" id="{68D9C7EA-00CA-5C62-234D-C19ACDF7FC12}"/>
              </a:ext>
            </a:extLst>
          </p:cNvPr>
          <p:cNvSpPr/>
          <p:nvPr/>
        </p:nvSpPr>
        <p:spPr>
          <a:xfrm>
            <a:off x="852501" y="1711324"/>
            <a:ext cx="2234103" cy="2435225"/>
          </a:xfrm>
          <a:prstGeom prst="flowChartProcess">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sp>
        <p:nvSpPr>
          <p:cNvPr id="7" name="Flowchart: Process 6">
            <a:extLst>
              <a:ext uri="{FF2B5EF4-FFF2-40B4-BE49-F238E27FC236}">
                <a16:creationId xmlns:a16="http://schemas.microsoft.com/office/drawing/2014/main" id="{892489A9-BC87-53F6-5B71-5B8AD0EF2BDD}"/>
              </a:ext>
            </a:extLst>
          </p:cNvPr>
          <p:cNvSpPr/>
          <p:nvPr/>
        </p:nvSpPr>
        <p:spPr>
          <a:xfrm>
            <a:off x="716448" y="1749423"/>
            <a:ext cx="2234103" cy="2606677"/>
          </a:xfrm>
          <a:prstGeom prst="flowChartProcess">
            <a:avLst/>
          </a:prstGeom>
          <a:blipFill>
            <a:blip r:embed="rId4"/>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grpSp>
        <p:nvGrpSpPr>
          <p:cNvPr id="8" name="Group 7">
            <a:extLst>
              <a:ext uri="{FF2B5EF4-FFF2-40B4-BE49-F238E27FC236}">
                <a16:creationId xmlns:a16="http://schemas.microsoft.com/office/drawing/2014/main" id="{69BF3FC8-AF39-8FB5-8C7B-7591F4BF8668}"/>
              </a:ext>
            </a:extLst>
          </p:cNvPr>
          <p:cNvGrpSpPr/>
          <p:nvPr/>
        </p:nvGrpSpPr>
        <p:grpSpPr>
          <a:xfrm>
            <a:off x="187298" y="884173"/>
            <a:ext cx="869941" cy="342900"/>
            <a:chOff x="527050" y="1066800"/>
            <a:chExt cx="654052" cy="342900"/>
          </a:xfrm>
        </p:grpSpPr>
        <p:sp>
          <p:nvSpPr>
            <p:cNvPr id="31" name="Half Frame 30">
              <a:extLst>
                <a:ext uri="{FF2B5EF4-FFF2-40B4-BE49-F238E27FC236}">
                  <a16:creationId xmlns:a16="http://schemas.microsoft.com/office/drawing/2014/main" id="{37282640-F6EB-C1BB-9C18-6663344D3DC7}"/>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32" name="Half Frame 31">
              <a:extLst>
                <a:ext uri="{FF2B5EF4-FFF2-40B4-BE49-F238E27FC236}">
                  <a16:creationId xmlns:a16="http://schemas.microsoft.com/office/drawing/2014/main" id="{25EBA135-9A12-AAE7-29CE-7696C10330C9}"/>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34" name="Group 33">
            <a:extLst>
              <a:ext uri="{FF2B5EF4-FFF2-40B4-BE49-F238E27FC236}">
                <a16:creationId xmlns:a16="http://schemas.microsoft.com/office/drawing/2014/main" id="{573C42D1-D496-E674-7E40-07F7414CADBC}"/>
              </a:ext>
            </a:extLst>
          </p:cNvPr>
          <p:cNvGrpSpPr/>
          <p:nvPr/>
        </p:nvGrpSpPr>
        <p:grpSpPr>
          <a:xfrm>
            <a:off x="425291" y="2362735"/>
            <a:ext cx="654052" cy="342900"/>
            <a:chOff x="527050" y="1066800"/>
            <a:chExt cx="654052" cy="342900"/>
          </a:xfrm>
        </p:grpSpPr>
        <p:sp>
          <p:nvSpPr>
            <p:cNvPr id="35" name="Half Frame 34">
              <a:extLst>
                <a:ext uri="{FF2B5EF4-FFF2-40B4-BE49-F238E27FC236}">
                  <a16:creationId xmlns:a16="http://schemas.microsoft.com/office/drawing/2014/main" id="{0287829C-4214-E6B1-98B7-1E1ECED27653}"/>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36" name="Half Frame 35">
              <a:extLst>
                <a:ext uri="{FF2B5EF4-FFF2-40B4-BE49-F238E27FC236}">
                  <a16:creationId xmlns:a16="http://schemas.microsoft.com/office/drawing/2014/main" id="{9C57707F-AFBB-C4E4-BD4E-930B0C27E69D}"/>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37" name="Group 36">
            <a:extLst>
              <a:ext uri="{FF2B5EF4-FFF2-40B4-BE49-F238E27FC236}">
                <a16:creationId xmlns:a16="http://schemas.microsoft.com/office/drawing/2014/main" id="{9E356D32-93B8-164E-938D-A7F99E60933C}"/>
              </a:ext>
            </a:extLst>
          </p:cNvPr>
          <p:cNvGrpSpPr/>
          <p:nvPr/>
        </p:nvGrpSpPr>
        <p:grpSpPr>
          <a:xfrm>
            <a:off x="1173797" y="3872017"/>
            <a:ext cx="654052" cy="342900"/>
            <a:chOff x="527050" y="1066800"/>
            <a:chExt cx="654052" cy="342900"/>
          </a:xfrm>
        </p:grpSpPr>
        <p:sp>
          <p:nvSpPr>
            <p:cNvPr id="38" name="Half Frame 37">
              <a:extLst>
                <a:ext uri="{FF2B5EF4-FFF2-40B4-BE49-F238E27FC236}">
                  <a16:creationId xmlns:a16="http://schemas.microsoft.com/office/drawing/2014/main" id="{25E907B9-E93A-1C5A-9A82-4DC9E49F6F22}"/>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39" name="Half Frame 38">
              <a:extLst>
                <a:ext uri="{FF2B5EF4-FFF2-40B4-BE49-F238E27FC236}">
                  <a16:creationId xmlns:a16="http://schemas.microsoft.com/office/drawing/2014/main" id="{37D9A6A8-A3A1-CE0A-A651-6BD0F4A0304F}"/>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40" name="Group 39">
            <a:extLst>
              <a:ext uri="{FF2B5EF4-FFF2-40B4-BE49-F238E27FC236}">
                <a16:creationId xmlns:a16="http://schemas.microsoft.com/office/drawing/2014/main" id="{0C0AA593-EC6B-6F08-793E-78D080A21A26}"/>
              </a:ext>
            </a:extLst>
          </p:cNvPr>
          <p:cNvGrpSpPr/>
          <p:nvPr/>
        </p:nvGrpSpPr>
        <p:grpSpPr>
          <a:xfrm>
            <a:off x="1704953" y="922273"/>
            <a:ext cx="869941" cy="342900"/>
            <a:chOff x="527050" y="1066800"/>
            <a:chExt cx="654052" cy="342900"/>
          </a:xfrm>
        </p:grpSpPr>
        <p:sp>
          <p:nvSpPr>
            <p:cNvPr id="41" name="Half Frame 40">
              <a:extLst>
                <a:ext uri="{FF2B5EF4-FFF2-40B4-BE49-F238E27FC236}">
                  <a16:creationId xmlns:a16="http://schemas.microsoft.com/office/drawing/2014/main" id="{5689BBB8-0EE5-D52B-8BEE-A4C57B267F13}"/>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42" name="Half Frame 41">
              <a:extLst>
                <a:ext uri="{FF2B5EF4-FFF2-40B4-BE49-F238E27FC236}">
                  <a16:creationId xmlns:a16="http://schemas.microsoft.com/office/drawing/2014/main" id="{61373F57-57A3-69DE-A41C-976469FCB9C4}"/>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43" name="Group 42">
            <a:extLst>
              <a:ext uri="{FF2B5EF4-FFF2-40B4-BE49-F238E27FC236}">
                <a16:creationId xmlns:a16="http://schemas.microsoft.com/office/drawing/2014/main" id="{62DE219E-C2BC-5E94-932C-59945011BE39}"/>
              </a:ext>
            </a:extLst>
          </p:cNvPr>
          <p:cNvGrpSpPr/>
          <p:nvPr/>
        </p:nvGrpSpPr>
        <p:grpSpPr>
          <a:xfrm>
            <a:off x="3222607" y="884173"/>
            <a:ext cx="869941" cy="342900"/>
            <a:chOff x="527050" y="1066800"/>
            <a:chExt cx="654052" cy="342900"/>
          </a:xfrm>
        </p:grpSpPr>
        <p:sp>
          <p:nvSpPr>
            <p:cNvPr id="44" name="Half Frame 43">
              <a:extLst>
                <a:ext uri="{FF2B5EF4-FFF2-40B4-BE49-F238E27FC236}">
                  <a16:creationId xmlns:a16="http://schemas.microsoft.com/office/drawing/2014/main" id="{99664C62-47B0-C194-B634-89F81E64A1F3}"/>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45" name="Half Frame 44">
              <a:extLst>
                <a:ext uri="{FF2B5EF4-FFF2-40B4-BE49-F238E27FC236}">
                  <a16:creationId xmlns:a16="http://schemas.microsoft.com/office/drawing/2014/main" id="{82CFFE06-2807-2049-E65E-EE22B549F455}"/>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46" name="Group 45">
            <a:extLst>
              <a:ext uri="{FF2B5EF4-FFF2-40B4-BE49-F238E27FC236}">
                <a16:creationId xmlns:a16="http://schemas.microsoft.com/office/drawing/2014/main" id="{586603EB-D3F5-9830-7177-EF508F0E1AE1}"/>
              </a:ext>
            </a:extLst>
          </p:cNvPr>
          <p:cNvGrpSpPr/>
          <p:nvPr/>
        </p:nvGrpSpPr>
        <p:grpSpPr>
          <a:xfrm>
            <a:off x="1931845" y="2376243"/>
            <a:ext cx="654052" cy="342900"/>
            <a:chOff x="527050" y="1066800"/>
            <a:chExt cx="654052" cy="342900"/>
          </a:xfrm>
        </p:grpSpPr>
        <p:sp>
          <p:nvSpPr>
            <p:cNvPr id="47" name="Half Frame 46">
              <a:extLst>
                <a:ext uri="{FF2B5EF4-FFF2-40B4-BE49-F238E27FC236}">
                  <a16:creationId xmlns:a16="http://schemas.microsoft.com/office/drawing/2014/main" id="{39051924-D46E-5581-9A74-8D06BF228B42}"/>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48" name="Half Frame 47">
              <a:extLst>
                <a:ext uri="{FF2B5EF4-FFF2-40B4-BE49-F238E27FC236}">
                  <a16:creationId xmlns:a16="http://schemas.microsoft.com/office/drawing/2014/main" id="{359BF356-9E74-15F7-D286-455AA789343E}"/>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grpSp>
        <p:nvGrpSpPr>
          <p:cNvPr id="49" name="Group 48">
            <a:extLst>
              <a:ext uri="{FF2B5EF4-FFF2-40B4-BE49-F238E27FC236}">
                <a16:creationId xmlns:a16="http://schemas.microsoft.com/office/drawing/2014/main" id="{B1527D66-C83E-596D-72EF-2F6213C06D85}"/>
              </a:ext>
            </a:extLst>
          </p:cNvPr>
          <p:cNvGrpSpPr/>
          <p:nvPr/>
        </p:nvGrpSpPr>
        <p:grpSpPr>
          <a:xfrm>
            <a:off x="3476026" y="2414342"/>
            <a:ext cx="654052" cy="342900"/>
            <a:chOff x="527050" y="1066800"/>
            <a:chExt cx="654052" cy="342900"/>
          </a:xfrm>
        </p:grpSpPr>
        <p:sp>
          <p:nvSpPr>
            <p:cNvPr id="50" name="Half Frame 49">
              <a:extLst>
                <a:ext uri="{FF2B5EF4-FFF2-40B4-BE49-F238E27FC236}">
                  <a16:creationId xmlns:a16="http://schemas.microsoft.com/office/drawing/2014/main" id="{76BF3BA5-83CC-9B6E-4C87-520C3C3A9B3E}"/>
                </a:ext>
              </a:extLst>
            </p:cNvPr>
            <p:cNvSpPr/>
            <p:nvPr/>
          </p:nvSpPr>
          <p:spPr>
            <a:xfrm rot="16200000">
              <a:off x="546100" y="108585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sp>
          <p:nvSpPr>
            <p:cNvPr id="51" name="Half Frame 50">
              <a:extLst>
                <a:ext uri="{FF2B5EF4-FFF2-40B4-BE49-F238E27FC236}">
                  <a16:creationId xmlns:a16="http://schemas.microsoft.com/office/drawing/2014/main" id="{4E38537B-906C-882F-8EC5-25F69165D312}"/>
                </a:ext>
              </a:extLst>
            </p:cNvPr>
            <p:cNvSpPr/>
            <p:nvPr/>
          </p:nvSpPr>
          <p:spPr>
            <a:xfrm rot="10800000">
              <a:off x="876302" y="1066800"/>
              <a:ext cx="304800" cy="342900"/>
            </a:xfrm>
            <a:prstGeom prst="halfFrame">
              <a:avLst/>
            </a:prstGeom>
            <a:solidFill>
              <a:srgbClr val="B2933A"/>
            </a:solidFill>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solidFill>
                  <a:schemeClr val="tx1"/>
                </a:solidFill>
              </a:endParaRPr>
            </a:p>
          </p:txBody>
        </p:sp>
      </p:grpSp>
      <p:pic>
        <p:nvPicPr>
          <p:cNvPr id="52" name="Picture 8">
            <a:extLst>
              <a:ext uri="{FF2B5EF4-FFF2-40B4-BE49-F238E27FC236}">
                <a16:creationId xmlns:a16="http://schemas.microsoft.com/office/drawing/2014/main" id="{6A74E961-B65E-8D52-8495-1C654E9297C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9433" y="1967446"/>
            <a:ext cx="581025" cy="6381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3" name="Picture 10">
            <a:extLst>
              <a:ext uri="{FF2B5EF4-FFF2-40B4-BE49-F238E27FC236}">
                <a16:creationId xmlns:a16="http://schemas.microsoft.com/office/drawing/2014/main" id="{278D1558-3970-EEB2-A3CE-F38E8D6D772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218767" y="3383196"/>
            <a:ext cx="619125" cy="71437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54" name="Picture 12">
            <a:extLst>
              <a:ext uri="{FF2B5EF4-FFF2-40B4-BE49-F238E27FC236}">
                <a16:creationId xmlns:a16="http://schemas.microsoft.com/office/drawing/2014/main" id="{06D44620-D511-0155-CB64-4BD8983DE541}"/>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45014"/>
          <a:stretch/>
        </p:blipFill>
        <p:spPr bwMode="auto">
          <a:xfrm>
            <a:off x="1962959" y="2004504"/>
            <a:ext cx="714375" cy="471367"/>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E7F6805F-7FF6-2757-ED4A-068CD6FAC2D0}"/>
              </a:ext>
            </a:extLst>
          </p:cNvPr>
          <p:cNvSpPr txBox="1"/>
          <p:nvPr/>
        </p:nvSpPr>
        <p:spPr>
          <a:xfrm>
            <a:off x="116368" y="1307015"/>
            <a:ext cx="1159119" cy="523220"/>
          </a:xfrm>
          <a:prstGeom prst="rect">
            <a:avLst/>
          </a:prstGeom>
          <a:noFill/>
        </p:spPr>
        <p:txBody>
          <a:bodyPr wrap="square">
            <a:spAutoFit/>
          </a:bodyPr>
          <a:lstStyle>
            <a:defPPr>
              <a:defRPr lang="nl-NL"/>
            </a:defPPr>
            <a:lvl1pPr>
              <a:defRPr sz="1400"/>
            </a:lvl1pPr>
          </a:lstStyle>
          <a:p>
            <a:r>
              <a:rPr lang="en-IN"/>
              <a:t>Mid-Sheen </a:t>
            </a:r>
          </a:p>
          <a:p>
            <a:r>
              <a:rPr lang="en-IN"/>
              <a:t>finish </a:t>
            </a:r>
          </a:p>
        </p:txBody>
      </p:sp>
      <p:sp>
        <p:nvSpPr>
          <p:cNvPr id="56" name="TextBox 55">
            <a:extLst>
              <a:ext uri="{FF2B5EF4-FFF2-40B4-BE49-F238E27FC236}">
                <a16:creationId xmlns:a16="http://schemas.microsoft.com/office/drawing/2014/main" id="{36286105-C8AA-0DB9-3ECA-732BF960CBAB}"/>
              </a:ext>
            </a:extLst>
          </p:cNvPr>
          <p:cNvSpPr txBox="1"/>
          <p:nvPr/>
        </p:nvSpPr>
        <p:spPr>
          <a:xfrm>
            <a:off x="1453528" y="1271755"/>
            <a:ext cx="1814500" cy="523220"/>
          </a:xfrm>
          <a:prstGeom prst="rect">
            <a:avLst/>
          </a:prstGeom>
          <a:noFill/>
        </p:spPr>
        <p:txBody>
          <a:bodyPr wrap="square">
            <a:spAutoFit/>
          </a:bodyPr>
          <a:lstStyle>
            <a:defPPr>
              <a:defRPr lang="nl-NL"/>
            </a:defPPr>
            <a:lvl1pPr>
              <a:defRPr sz="1400"/>
            </a:lvl1pPr>
          </a:lstStyle>
          <a:p>
            <a:r>
              <a:rPr lang="en-IN"/>
              <a:t>20 </a:t>
            </a:r>
            <a:r>
              <a:rPr lang="en-IN" err="1"/>
              <a:t>sq</a:t>
            </a:r>
            <a:r>
              <a:rPr lang="en-IN"/>
              <a:t> </a:t>
            </a:r>
            <a:r>
              <a:rPr lang="en-IN" err="1"/>
              <a:t>mts</a:t>
            </a:r>
            <a:r>
              <a:rPr lang="en-IN"/>
              <a:t>/ 5 </a:t>
            </a:r>
            <a:r>
              <a:rPr lang="en-IN" err="1"/>
              <a:t>ltr</a:t>
            </a:r>
            <a:r>
              <a:rPr lang="en-IN"/>
              <a:t> coverage</a:t>
            </a:r>
          </a:p>
        </p:txBody>
      </p:sp>
      <p:sp>
        <p:nvSpPr>
          <p:cNvPr id="57" name="TextBox 56">
            <a:extLst>
              <a:ext uri="{FF2B5EF4-FFF2-40B4-BE49-F238E27FC236}">
                <a16:creationId xmlns:a16="http://schemas.microsoft.com/office/drawing/2014/main" id="{4E776567-ACAE-7AAA-16D1-635F9C42DBEE}"/>
              </a:ext>
            </a:extLst>
          </p:cNvPr>
          <p:cNvSpPr txBox="1"/>
          <p:nvPr/>
        </p:nvSpPr>
        <p:spPr>
          <a:xfrm>
            <a:off x="266769" y="2770479"/>
            <a:ext cx="977554" cy="738664"/>
          </a:xfrm>
          <a:prstGeom prst="rect">
            <a:avLst/>
          </a:prstGeom>
          <a:noFill/>
        </p:spPr>
        <p:txBody>
          <a:bodyPr wrap="square">
            <a:spAutoFit/>
          </a:bodyPr>
          <a:lstStyle>
            <a:defPPr>
              <a:defRPr lang="nl-NL"/>
            </a:defPPr>
            <a:lvl1pPr>
              <a:defRPr sz="1400"/>
            </a:lvl1pPr>
          </a:lstStyle>
          <a:p>
            <a:r>
              <a:rPr lang="en-IN"/>
              <a:t>10 ready mix colours</a:t>
            </a:r>
          </a:p>
        </p:txBody>
      </p:sp>
      <p:sp>
        <p:nvSpPr>
          <p:cNvPr id="58" name="TextBox 57">
            <a:extLst>
              <a:ext uri="{FF2B5EF4-FFF2-40B4-BE49-F238E27FC236}">
                <a16:creationId xmlns:a16="http://schemas.microsoft.com/office/drawing/2014/main" id="{8282C9A5-B658-0892-CB00-7CD5AF00CCF2}"/>
              </a:ext>
            </a:extLst>
          </p:cNvPr>
          <p:cNvSpPr txBox="1"/>
          <p:nvPr/>
        </p:nvSpPr>
        <p:spPr>
          <a:xfrm>
            <a:off x="3198363" y="1295265"/>
            <a:ext cx="977554" cy="738664"/>
          </a:xfrm>
          <a:prstGeom prst="rect">
            <a:avLst/>
          </a:prstGeom>
          <a:noFill/>
        </p:spPr>
        <p:txBody>
          <a:bodyPr wrap="square">
            <a:spAutoFit/>
          </a:bodyPr>
          <a:lstStyle/>
          <a:p>
            <a:r>
              <a:rPr lang="en-IN" sz="1400"/>
              <a:t>Quick Drying time</a:t>
            </a:r>
          </a:p>
        </p:txBody>
      </p:sp>
      <p:sp>
        <p:nvSpPr>
          <p:cNvPr id="60" name="TextBox 59">
            <a:extLst>
              <a:ext uri="{FF2B5EF4-FFF2-40B4-BE49-F238E27FC236}">
                <a16:creationId xmlns:a16="http://schemas.microsoft.com/office/drawing/2014/main" id="{DB393940-C175-FD21-CF19-A7B0D2579433}"/>
              </a:ext>
            </a:extLst>
          </p:cNvPr>
          <p:cNvSpPr txBox="1"/>
          <p:nvPr/>
        </p:nvSpPr>
        <p:spPr>
          <a:xfrm>
            <a:off x="1884232" y="2734665"/>
            <a:ext cx="1098527" cy="523220"/>
          </a:xfrm>
          <a:prstGeom prst="rect">
            <a:avLst/>
          </a:prstGeom>
          <a:noFill/>
        </p:spPr>
        <p:txBody>
          <a:bodyPr wrap="square">
            <a:spAutoFit/>
          </a:bodyPr>
          <a:lstStyle>
            <a:defPPr>
              <a:defRPr lang="nl-NL"/>
            </a:defPPr>
            <a:lvl1pPr>
              <a:defRPr sz="1400"/>
            </a:lvl1pPr>
          </a:lstStyle>
          <a:p>
            <a:r>
              <a:rPr lang="en-IN"/>
              <a:t>Size: 1L, 5L and 18L</a:t>
            </a:r>
          </a:p>
        </p:txBody>
      </p:sp>
      <p:pic>
        <p:nvPicPr>
          <p:cNvPr id="62" name="Graphic 61" descr="Hourglass Finished with solid fill">
            <a:extLst>
              <a:ext uri="{FF2B5EF4-FFF2-40B4-BE49-F238E27FC236}">
                <a16:creationId xmlns:a16="http://schemas.microsoft.com/office/drawing/2014/main" id="{468367A8-5ED3-F72D-A3CB-EB606420CC7E}"/>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315798" y="385208"/>
            <a:ext cx="648669" cy="648669"/>
          </a:xfrm>
          <a:prstGeom prst="rect">
            <a:avLst/>
          </a:prstGeom>
          <a:effectLst>
            <a:outerShdw blurRad="50800" dist="50800" dir="5400000" algn="ctr" rotWithShape="0">
              <a:schemeClr val="accent1">
                <a:lumMod val="40000"/>
                <a:lumOff val="60000"/>
              </a:schemeClr>
            </a:outerShdw>
          </a:effectLst>
        </p:spPr>
      </p:pic>
      <p:pic>
        <p:nvPicPr>
          <p:cNvPr id="63" name="Picture 4">
            <a:extLst>
              <a:ext uri="{FF2B5EF4-FFF2-40B4-BE49-F238E27FC236}">
                <a16:creationId xmlns:a16="http://schemas.microsoft.com/office/drawing/2014/main" id="{4B499751-D535-1039-2E8F-8E6AD3DF1825}"/>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31205" y="474598"/>
            <a:ext cx="561975" cy="581025"/>
          </a:xfrm>
          <a:prstGeom prst="rect">
            <a:avLst/>
          </a:prstGeom>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64" name="Picture 63">
            <a:extLst>
              <a:ext uri="{FF2B5EF4-FFF2-40B4-BE49-F238E27FC236}">
                <a16:creationId xmlns:a16="http://schemas.microsoft.com/office/drawing/2014/main" id="{CB605B15-5966-D3DD-C44C-8435262FFA3A}"/>
              </a:ext>
            </a:extLst>
          </p:cNvPr>
          <p:cNvPicPr>
            <a:picLocks noChangeAspect="1"/>
          </p:cNvPicPr>
          <p:nvPr/>
        </p:nvPicPr>
        <p:blipFill>
          <a:blip r:embed="rId11"/>
          <a:stretch>
            <a:fillRect/>
          </a:stretch>
        </p:blipFill>
        <p:spPr>
          <a:xfrm>
            <a:off x="1778018" y="471551"/>
            <a:ext cx="723810" cy="704762"/>
          </a:xfrm>
          <a:prstGeom prst="rect">
            <a:avLst/>
          </a:prstGeom>
          <a:effectLst>
            <a:outerShdw blurRad="50800" dist="38100" dir="2700000" algn="tl" rotWithShape="0">
              <a:prstClr val="black">
                <a:alpha val="40000"/>
              </a:prstClr>
            </a:outerShdw>
          </a:effectLst>
        </p:spPr>
      </p:pic>
      <p:pic>
        <p:nvPicPr>
          <p:cNvPr id="65" name="Picture 64">
            <a:extLst>
              <a:ext uri="{FF2B5EF4-FFF2-40B4-BE49-F238E27FC236}">
                <a16:creationId xmlns:a16="http://schemas.microsoft.com/office/drawing/2014/main" id="{9D3D47BF-C1AA-6713-1B67-3CF48B66F8F9}"/>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601500" y="2050466"/>
            <a:ext cx="537656" cy="385438"/>
          </a:xfrm>
          <a:prstGeom prst="rect">
            <a:avLst/>
          </a:prstGeom>
        </p:spPr>
      </p:pic>
      <p:sp>
        <p:nvSpPr>
          <p:cNvPr id="66" name="TextBox 65">
            <a:extLst>
              <a:ext uri="{FF2B5EF4-FFF2-40B4-BE49-F238E27FC236}">
                <a16:creationId xmlns:a16="http://schemas.microsoft.com/office/drawing/2014/main" id="{9EA9314B-B165-CEB4-D67C-6BEB00D1AE65}"/>
              </a:ext>
            </a:extLst>
          </p:cNvPr>
          <p:cNvSpPr txBox="1"/>
          <p:nvPr/>
        </p:nvSpPr>
        <p:spPr>
          <a:xfrm>
            <a:off x="3247157" y="2772029"/>
            <a:ext cx="1098527" cy="523220"/>
          </a:xfrm>
          <a:prstGeom prst="rect">
            <a:avLst/>
          </a:prstGeom>
          <a:noFill/>
        </p:spPr>
        <p:txBody>
          <a:bodyPr wrap="square">
            <a:spAutoFit/>
          </a:bodyPr>
          <a:lstStyle>
            <a:defPPr>
              <a:defRPr lang="nl-NL"/>
            </a:defPPr>
            <a:lvl1pPr>
              <a:defRPr sz="1400"/>
            </a:lvl1pPr>
          </a:lstStyle>
          <a:p>
            <a:r>
              <a:rPr lang="en-IN"/>
              <a:t>Keeps the home cool</a:t>
            </a:r>
          </a:p>
        </p:txBody>
      </p:sp>
      <p:sp>
        <p:nvSpPr>
          <p:cNvPr id="67" name="TextBox 66">
            <a:extLst>
              <a:ext uri="{FF2B5EF4-FFF2-40B4-BE49-F238E27FC236}">
                <a16:creationId xmlns:a16="http://schemas.microsoft.com/office/drawing/2014/main" id="{AB8B7261-E5F6-0F00-C78B-9A9897D9A960}"/>
              </a:ext>
            </a:extLst>
          </p:cNvPr>
          <p:cNvSpPr txBox="1"/>
          <p:nvPr/>
        </p:nvSpPr>
        <p:spPr>
          <a:xfrm>
            <a:off x="1037177" y="4218618"/>
            <a:ext cx="1913374" cy="738664"/>
          </a:xfrm>
          <a:prstGeom prst="rect">
            <a:avLst/>
          </a:prstGeom>
          <a:noFill/>
        </p:spPr>
        <p:txBody>
          <a:bodyPr wrap="square">
            <a:spAutoFit/>
          </a:bodyPr>
          <a:lstStyle>
            <a:defPPr>
              <a:defRPr lang="nl-NL"/>
            </a:defPPr>
            <a:lvl1pPr>
              <a:defRPr sz="1400"/>
            </a:lvl1pPr>
          </a:lstStyle>
          <a:p>
            <a:r>
              <a:rPr lang="en-IN"/>
              <a:t>Guards against algae, fungus, alkali, dust and dirt</a:t>
            </a:r>
          </a:p>
        </p:txBody>
      </p:sp>
    </p:spTree>
    <p:extLst>
      <p:ext uri="{BB962C8B-B14F-4D97-AF65-F5344CB8AC3E}">
        <p14:creationId xmlns:p14="http://schemas.microsoft.com/office/powerpoint/2010/main" val="420851519"/>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298" name="Picture 2" descr="Free photo red roof with clouds">
            <a:extLst>
              <a:ext uri="{FF2B5EF4-FFF2-40B4-BE49-F238E27FC236}">
                <a16:creationId xmlns:a16="http://schemas.microsoft.com/office/drawing/2014/main" id="{514F93C7-098F-10C2-36D1-F8F8475E2B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2478A221-7262-0BE4-45CD-588EF6FAE986}"/>
              </a:ext>
            </a:extLst>
          </p:cNvPr>
          <p:cNvSpPr txBox="1"/>
          <p:nvPr/>
        </p:nvSpPr>
        <p:spPr>
          <a:xfrm>
            <a:off x="271463" y="139184"/>
            <a:ext cx="6372224" cy="369332"/>
          </a:xfrm>
          <a:prstGeom prst="rect">
            <a:avLst/>
          </a:prstGeom>
          <a:noFill/>
        </p:spPr>
        <p:txBody>
          <a:bodyPr wrap="square">
            <a:spAutoFit/>
          </a:bodyPr>
          <a:lstStyle/>
          <a:p>
            <a:r>
              <a:rPr lang="en-US">
                <a:solidFill>
                  <a:schemeClr val="bg1"/>
                </a:solidFill>
              </a:rPr>
              <a:t>Result</a:t>
            </a:r>
          </a:p>
        </p:txBody>
      </p:sp>
      <p:pic>
        <p:nvPicPr>
          <p:cNvPr id="4" name="Picture 4" descr="Free photo medium shot smiley woman outdoors">
            <a:extLst>
              <a:ext uri="{FF2B5EF4-FFF2-40B4-BE49-F238E27FC236}">
                <a16:creationId xmlns:a16="http://schemas.microsoft.com/office/drawing/2014/main" id="{FE9CA109-B7FE-18BA-D727-57A05237AF63}"/>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flipH="1">
            <a:off x="3195848" y="1799733"/>
            <a:ext cx="3296060" cy="334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006656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D14A6B-1CB1-9A24-4769-E89E0FFEC547}"/>
              </a:ext>
            </a:extLst>
          </p:cNvPr>
          <p:cNvSpPr txBox="1"/>
          <p:nvPr/>
        </p:nvSpPr>
        <p:spPr>
          <a:xfrm>
            <a:off x="271463" y="139184"/>
            <a:ext cx="6372224" cy="369332"/>
          </a:xfrm>
          <a:prstGeom prst="rect">
            <a:avLst/>
          </a:prstGeom>
          <a:noFill/>
        </p:spPr>
        <p:txBody>
          <a:bodyPr wrap="square">
            <a:spAutoFit/>
          </a:bodyPr>
          <a:lstStyle/>
          <a:p>
            <a:r>
              <a:rPr lang="en-US"/>
              <a:t>Summary</a:t>
            </a:r>
          </a:p>
        </p:txBody>
      </p:sp>
      <p:graphicFrame>
        <p:nvGraphicFramePr>
          <p:cNvPr id="4" name="Object 3">
            <a:extLst>
              <a:ext uri="{FF2B5EF4-FFF2-40B4-BE49-F238E27FC236}">
                <a16:creationId xmlns:a16="http://schemas.microsoft.com/office/drawing/2014/main" id="{F652C59A-5AC6-AFE0-6095-99A6DE42E469}"/>
              </a:ext>
            </a:extLst>
          </p:cNvPr>
          <p:cNvGraphicFramePr>
            <a:graphicFrameLocks noChangeAspect="1"/>
          </p:cNvGraphicFramePr>
          <p:nvPr>
            <p:extLst>
              <p:ext uri="{D42A27DB-BD31-4B8C-83A1-F6EECF244321}">
                <p14:modId xmlns:p14="http://schemas.microsoft.com/office/powerpoint/2010/main" val="1540310272"/>
              </p:ext>
            </p:extLst>
          </p:nvPr>
        </p:nvGraphicFramePr>
        <p:xfrm>
          <a:off x="657802" y="1365766"/>
          <a:ext cx="7828395" cy="3638550"/>
        </p:xfrm>
        <a:graphic>
          <a:graphicData uri="http://schemas.openxmlformats.org/presentationml/2006/ole">
            <mc:AlternateContent xmlns:mc="http://schemas.openxmlformats.org/markup-compatibility/2006">
              <mc:Choice xmlns:v="urn:schemas-microsoft-com:vml" Requires="v">
                <p:oleObj name="Worksheet" r:id="rId3" imgW="5410377" imgH="2514718" progId="Excel.Sheet.12">
                  <p:embed/>
                </p:oleObj>
              </mc:Choice>
              <mc:Fallback>
                <p:oleObj name="Worksheet" r:id="rId3" imgW="5410377" imgH="2514718" progId="Excel.Sheet.12">
                  <p:embed/>
                  <p:pic>
                    <p:nvPicPr>
                      <p:cNvPr id="4" name="Object 3">
                        <a:extLst>
                          <a:ext uri="{FF2B5EF4-FFF2-40B4-BE49-F238E27FC236}">
                            <a16:creationId xmlns:a16="http://schemas.microsoft.com/office/drawing/2014/main" id="{F652C59A-5AC6-AFE0-6095-99A6DE42E469}"/>
                          </a:ext>
                        </a:extLst>
                      </p:cNvPr>
                      <p:cNvPicPr/>
                      <p:nvPr/>
                    </p:nvPicPr>
                    <p:blipFill>
                      <a:blip r:embed="rId4"/>
                      <a:stretch>
                        <a:fillRect/>
                      </a:stretch>
                    </p:blipFill>
                    <p:spPr>
                      <a:xfrm>
                        <a:off x="657802" y="1365766"/>
                        <a:ext cx="7828395" cy="3638550"/>
                      </a:xfrm>
                      <a:prstGeom prst="rect">
                        <a:avLst/>
                      </a:prstGeom>
                    </p:spPr>
                  </p:pic>
                </p:oleObj>
              </mc:Fallback>
            </mc:AlternateContent>
          </a:graphicData>
        </a:graphic>
      </p:graphicFrame>
      <p:pic>
        <p:nvPicPr>
          <p:cNvPr id="6" name="Picture 5">
            <a:extLst>
              <a:ext uri="{FF2B5EF4-FFF2-40B4-BE49-F238E27FC236}">
                <a16:creationId xmlns:a16="http://schemas.microsoft.com/office/drawing/2014/main" id="{0189DEA9-798E-0DAA-E9ED-CED098457FF6}"/>
              </a:ext>
            </a:extLst>
          </p:cNvPr>
          <p:cNvPicPr>
            <a:picLocks noChangeAspect="1"/>
          </p:cNvPicPr>
          <p:nvPr/>
        </p:nvPicPr>
        <p:blipFill>
          <a:blip r:embed="rId5"/>
          <a:stretch>
            <a:fillRect/>
          </a:stretch>
        </p:blipFill>
        <p:spPr>
          <a:xfrm>
            <a:off x="0" y="576293"/>
            <a:ext cx="9144000" cy="789473"/>
          </a:xfrm>
          <a:prstGeom prst="rect">
            <a:avLst/>
          </a:prstGeom>
        </p:spPr>
      </p:pic>
    </p:spTree>
    <p:extLst>
      <p:ext uri="{BB962C8B-B14F-4D97-AF65-F5344CB8AC3E}">
        <p14:creationId xmlns:p14="http://schemas.microsoft.com/office/powerpoint/2010/main" val="169617091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Boards with unfocused background">
            <a:extLst>
              <a:ext uri="{FF2B5EF4-FFF2-40B4-BE49-F238E27FC236}">
                <a16:creationId xmlns:a16="http://schemas.microsoft.com/office/drawing/2014/main" id="{4A35DD16-4A46-9D5C-D8C2-3BE1C7980D7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0B908638-FA12-9AD1-2585-A2D90DE8B0BA}"/>
              </a:ext>
            </a:extLst>
          </p:cNvPr>
          <p:cNvPicPr>
            <a:picLocks noChangeAspect="1"/>
          </p:cNvPicPr>
          <p:nvPr/>
        </p:nvPicPr>
        <p:blipFill>
          <a:blip r:embed="rId4"/>
          <a:srcRect/>
          <a:stretch/>
        </p:blipFill>
        <p:spPr>
          <a:xfrm>
            <a:off x="-851341" y="1652658"/>
            <a:ext cx="3516065" cy="3062379"/>
          </a:xfrm>
          <a:prstGeom prst="rect">
            <a:avLst/>
          </a:prstGeom>
          <a:effectLst>
            <a:outerShdw blurRad="76200" dir="13500000" sy="23000" kx="1200000" algn="br" rotWithShape="0">
              <a:prstClr val="black">
                <a:alpha val="20000"/>
              </a:prstClr>
            </a:outerShdw>
          </a:effectLst>
        </p:spPr>
      </p:pic>
      <p:pic>
        <p:nvPicPr>
          <p:cNvPr id="6" name="Picture 5">
            <a:extLst>
              <a:ext uri="{FF2B5EF4-FFF2-40B4-BE49-F238E27FC236}">
                <a16:creationId xmlns:a16="http://schemas.microsoft.com/office/drawing/2014/main" id="{2F4FE9A7-C17A-EDB9-54E3-834A5CCD3C32}"/>
              </a:ext>
            </a:extLst>
          </p:cNvPr>
          <p:cNvPicPr>
            <a:picLocks noChangeAspect="1"/>
          </p:cNvPicPr>
          <p:nvPr/>
        </p:nvPicPr>
        <p:blipFill rotWithShape="1">
          <a:blip r:embed="rId5"/>
          <a:srcRect t="5165" b="5165"/>
          <a:stretch/>
        </p:blipFill>
        <p:spPr>
          <a:xfrm>
            <a:off x="2025756" y="2184195"/>
            <a:ext cx="2056609" cy="2574841"/>
          </a:xfrm>
          <a:prstGeom prst="rect">
            <a:avLst/>
          </a:prstGeom>
          <a:effectLst>
            <a:outerShdw blurRad="76200" dir="13500000" sy="23000" kx="1200000" algn="br" rotWithShape="0">
              <a:prstClr val="black">
                <a:alpha val="20000"/>
              </a:prstClr>
            </a:outerShdw>
          </a:effectLst>
        </p:spPr>
      </p:pic>
      <p:pic>
        <p:nvPicPr>
          <p:cNvPr id="7" name="Picture 6">
            <a:extLst>
              <a:ext uri="{FF2B5EF4-FFF2-40B4-BE49-F238E27FC236}">
                <a16:creationId xmlns:a16="http://schemas.microsoft.com/office/drawing/2014/main" id="{96BC130C-26AE-7A2A-A114-47A57507FA6F}"/>
              </a:ext>
            </a:extLst>
          </p:cNvPr>
          <p:cNvPicPr>
            <a:picLocks noChangeAspect="1" noChangeArrowheads="1"/>
          </p:cNvPicPr>
          <p:nvPr/>
        </p:nvPicPr>
        <p:blipFill>
          <a:blip r:embed="rId6"/>
          <a:srcRect t="2672" b="2672"/>
          <a:stretch/>
        </p:blipFill>
        <p:spPr bwMode="auto">
          <a:xfrm>
            <a:off x="3642724" y="1896426"/>
            <a:ext cx="1896560" cy="257484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942D068-2293-7D37-E233-BABC1A71F742}"/>
              </a:ext>
            </a:extLst>
          </p:cNvPr>
          <p:cNvSpPr txBox="1"/>
          <p:nvPr/>
        </p:nvSpPr>
        <p:spPr>
          <a:xfrm>
            <a:off x="160528" y="186356"/>
            <a:ext cx="6372224" cy="369332"/>
          </a:xfrm>
          <a:prstGeom prst="rect">
            <a:avLst/>
          </a:prstGeom>
          <a:noFill/>
        </p:spPr>
        <p:txBody>
          <a:bodyPr wrap="square">
            <a:spAutoFit/>
          </a:bodyPr>
          <a:lstStyle/>
          <a:p>
            <a:r>
              <a:rPr lang="en-US"/>
              <a:t>Conclusion</a:t>
            </a:r>
          </a:p>
        </p:txBody>
      </p:sp>
      <p:pic>
        <p:nvPicPr>
          <p:cNvPr id="3" name="Picture 4" descr="Free photo medium shot smiley woman outdoors">
            <a:extLst>
              <a:ext uri="{FF2B5EF4-FFF2-40B4-BE49-F238E27FC236}">
                <a16:creationId xmlns:a16="http://schemas.microsoft.com/office/drawing/2014/main" id="{44F20B2B-CF06-A36E-FF4C-5061813E31F4}"/>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a:stretch/>
        </p:blipFill>
        <p:spPr bwMode="auto">
          <a:xfrm flipH="1">
            <a:off x="5693612" y="1663023"/>
            <a:ext cx="3296060" cy="33437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57358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0BECFF6-1904-5B44-5658-8A2D496CAB74}"/>
              </a:ext>
            </a:extLst>
          </p:cNvPr>
          <p:cNvPicPr>
            <a:picLocks noChangeAspect="1"/>
          </p:cNvPicPr>
          <p:nvPr/>
        </p:nvPicPr>
        <p:blipFill>
          <a:blip r:embed="rId3"/>
          <a:stretch>
            <a:fillRect/>
          </a:stretch>
        </p:blipFill>
        <p:spPr>
          <a:xfrm>
            <a:off x="22895" y="0"/>
            <a:ext cx="9098210" cy="5143500"/>
          </a:xfrm>
          <a:prstGeom prst="rect">
            <a:avLst/>
          </a:prstGeom>
        </p:spPr>
      </p:pic>
      <p:sp>
        <p:nvSpPr>
          <p:cNvPr id="2" name="TextBox 1">
            <a:extLst>
              <a:ext uri="{FF2B5EF4-FFF2-40B4-BE49-F238E27FC236}">
                <a16:creationId xmlns:a16="http://schemas.microsoft.com/office/drawing/2014/main" id="{9AEF7172-4419-7F3D-79CF-FDBFB98C7834}"/>
              </a:ext>
            </a:extLst>
          </p:cNvPr>
          <p:cNvSpPr txBox="1"/>
          <p:nvPr/>
        </p:nvSpPr>
        <p:spPr>
          <a:xfrm>
            <a:off x="1526583" y="1046137"/>
            <a:ext cx="5850610" cy="534691"/>
          </a:xfrm>
          <a:prstGeom prst="rect">
            <a:avLst/>
          </a:prstGeom>
          <a:noFill/>
        </p:spPr>
        <p:txBody>
          <a:bodyPr wrap="square" lIns="0" tIns="0" rIns="0" bIns="0" rtlCol="0">
            <a:noAutofit/>
          </a:bodyPr>
          <a:lstStyle/>
          <a:p>
            <a:r>
              <a:rPr lang="en-IN" sz="1400">
                <a:solidFill>
                  <a:schemeClr val="bg1"/>
                </a:solidFill>
              </a:rPr>
              <a:t>Which of the features of the Dulux Weathershield Roof make it best suited for painting roofs?</a:t>
            </a:r>
          </a:p>
          <a:p>
            <a:endParaRPr lang="en-IN" sz="1400">
              <a:solidFill>
                <a:schemeClr val="bg1"/>
              </a:solidFill>
            </a:endParaRPr>
          </a:p>
        </p:txBody>
      </p:sp>
      <p:sp>
        <p:nvSpPr>
          <p:cNvPr id="4" name="TextBox 3">
            <a:extLst>
              <a:ext uri="{FF2B5EF4-FFF2-40B4-BE49-F238E27FC236}">
                <a16:creationId xmlns:a16="http://schemas.microsoft.com/office/drawing/2014/main" id="{6A33A77A-534F-9052-E384-3EBB994766A1}"/>
              </a:ext>
            </a:extLst>
          </p:cNvPr>
          <p:cNvSpPr txBox="1"/>
          <p:nvPr/>
        </p:nvSpPr>
        <p:spPr>
          <a:xfrm>
            <a:off x="1526584" y="2626963"/>
            <a:ext cx="2836190" cy="402956"/>
          </a:xfrm>
          <a:prstGeom prst="rect">
            <a:avLst/>
          </a:prstGeom>
          <a:noFill/>
        </p:spPr>
        <p:txBody>
          <a:bodyPr wrap="square" lIns="0" tIns="0" rIns="0" bIns="0" rtlCol="0">
            <a:noAutofit/>
          </a:bodyPr>
          <a:lstStyle/>
          <a:p>
            <a:r>
              <a:rPr lang="en-US" sz="1200">
                <a:solidFill>
                  <a:schemeClr val="bg1"/>
                </a:solidFill>
              </a:rPr>
              <a:t>It has Colour Lock Technology and great Algae/Fungus protection</a:t>
            </a:r>
            <a:endParaRPr lang="en-IN" sz="1200">
              <a:solidFill>
                <a:schemeClr val="bg1"/>
              </a:solidFill>
            </a:endParaRPr>
          </a:p>
        </p:txBody>
      </p:sp>
      <p:sp>
        <p:nvSpPr>
          <p:cNvPr id="5" name="TextBox 4">
            <a:extLst>
              <a:ext uri="{FF2B5EF4-FFF2-40B4-BE49-F238E27FC236}">
                <a16:creationId xmlns:a16="http://schemas.microsoft.com/office/drawing/2014/main" id="{5025B5BF-7A4D-9314-811B-83C4605B6CD0}"/>
              </a:ext>
            </a:extLst>
          </p:cNvPr>
          <p:cNvSpPr txBox="1"/>
          <p:nvPr/>
        </p:nvSpPr>
        <p:spPr>
          <a:xfrm>
            <a:off x="5088610" y="2626963"/>
            <a:ext cx="2836190" cy="402956"/>
          </a:xfrm>
          <a:prstGeom prst="rect">
            <a:avLst/>
          </a:prstGeom>
        </p:spPr>
        <p:txBody>
          <a:bodyPr wrap="square" lIns="0" tIns="0" rIns="0" bIns="0" rtlCol="0">
            <a:noAutofit/>
          </a:bodyPr>
          <a:lstStyle/>
          <a:p>
            <a:r>
              <a:rPr lang="en-IN" sz="1200">
                <a:solidFill>
                  <a:schemeClr val="bg1"/>
                </a:solidFill>
              </a:rPr>
              <a:t>It has the highest shine finish</a:t>
            </a:r>
          </a:p>
        </p:txBody>
      </p:sp>
      <p:sp>
        <p:nvSpPr>
          <p:cNvPr id="6" name="TextBox 5">
            <a:extLst>
              <a:ext uri="{FF2B5EF4-FFF2-40B4-BE49-F238E27FC236}">
                <a16:creationId xmlns:a16="http://schemas.microsoft.com/office/drawing/2014/main" id="{BE6BD5FD-9FCE-8F3C-8DA5-6B90604288C8}"/>
              </a:ext>
            </a:extLst>
          </p:cNvPr>
          <p:cNvSpPr txBox="1"/>
          <p:nvPr/>
        </p:nvSpPr>
        <p:spPr>
          <a:xfrm>
            <a:off x="1526584" y="3233982"/>
            <a:ext cx="2747075" cy="402956"/>
          </a:xfrm>
          <a:prstGeom prst="rect">
            <a:avLst/>
          </a:prstGeom>
          <a:noFill/>
        </p:spPr>
        <p:txBody>
          <a:bodyPr wrap="square" lIns="0" tIns="0" rIns="0" bIns="0" rtlCol="0">
            <a:noAutofit/>
          </a:bodyPr>
          <a:lstStyle/>
          <a:p>
            <a:r>
              <a:rPr lang="en-IN" sz="1200">
                <a:solidFill>
                  <a:schemeClr val="bg1"/>
                </a:solidFill>
              </a:rPr>
              <a:t>It comes in small sized packaging of 1 litres </a:t>
            </a:r>
          </a:p>
        </p:txBody>
      </p:sp>
      <p:sp>
        <p:nvSpPr>
          <p:cNvPr id="7" name="TextBox 6">
            <a:extLst>
              <a:ext uri="{FF2B5EF4-FFF2-40B4-BE49-F238E27FC236}">
                <a16:creationId xmlns:a16="http://schemas.microsoft.com/office/drawing/2014/main" id="{C2D8E5AB-66B0-DE7E-6CD8-F6CB1A15F66E}"/>
              </a:ext>
            </a:extLst>
          </p:cNvPr>
          <p:cNvSpPr txBox="1"/>
          <p:nvPr/>
        </p:nvSpPr>
        <p:spPr>
          <a:xfrm>
            <a:off x="5088610" y="3233982"/>
            <a:ext cx="2836190" cy="402956"/>
          </a:xfrm>
          <a:prstGeom prst="rect">
            <a:avLst/>
          </a:prstGeom>
          <a:noFill/>
        </p:spPr>
        <p:txBody>
          <a:bodyPr wrap="square" lIns="0" tIns="0" rIns="0" bIns="0" rtlCol="0">
            <a:noAutofit/>
          </a:bodyPr>
          <a:lstStyle/>
          <a:p>
            <a:r>
              <a:rPr lang="en-US" sz="1200">
                <a:solidFill>
                  <a:schemeClr val="bg1"/>
                </a:solidFill>
              </a:rPr>
              <a:t>It had triple defense technology making it perfect paint </a:t>
            </a:r>
            <a:endParaRPr lang="en-IN" sz="1200">
              <a:solidFill>
                <a:schemeClr val="bg1"/>
              </a:solidFill>
            </a:endParaRPr>
          </a:p>
        </p:txBody>
      </p:sp>
      <p:sp>
        <p:nvSpPr>
          <p:cNvPr id="8" name="Star: 8 Points 7">
            <a:extLst>
              <a:ext uri="{FF2B5EF4-FFF2-40B4-BE49-F238E27FC236}">
                <a16:creationId xmlns:a16="http://schemas.microsoft.com/office/drawing/2014/main" id="{420C0FD0-3A24-B810-CE4D-594A8078A6D9}"/>
              </a:ext>
            </a:extLst>
          </p:cNvPr>
          <p:cNvSpPr/>
          <p:nvPr/>
        </p:nvSpPr>
        <p:spPr>
          <a:xfrm>
            <a:off x="1095375" y="2457451"/>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1</a:t>
            </a:r>
          </a:p>
        </p:txBody>
      </p:sp>
      <p:sp>
        <p:nvSpPr>
          <p:cNvPr id="9" name="Star: 8 Points 8">
            <a:extLst>
              <a:ext uri="{FF2B5EF4-FFF2-40B4-BE49-F238E27FC236}">
                <a16:creationId xmlns:a16="http://schemas.microsoft.com/office/drawing/2014/main" id="{98265D56-245C-046D-2E1B-039B3D634BCF}"/>
              </a:ext>
            </a:extLst>
          </p:cNvPr>
          <p:cNvSpPr/>
          <p:nvPr/>
        </p:nvSpPr>
        <p:spPr>
          <a:xfrm>
            <a:off x="4598975" y="2395535"/>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2</a:t>
            </a:r>
          </a:p>
        </p:txBody>
      </p:sp>
      <p:sp>
        <p:nvSpPr>
          <p:cNvPr id="10" name="Star: 8 Points 9">
            <a:extLst>
              <a:ext uri="{FF2B5EF4-FFF2-40B4-BE49-F238E27FC236}">
                <a16:creationId xmlns:a16="http://schemas.microsoft.com/office/drawing/2014/main" id="{229E478D-57C3-37B7-FBB0-F27571CC3874}"/>
              </a:ext>
            </a:extLst>
          </p:cNvPr>
          <p:cNvSpPr/>
          <p:nvPr/>
        </p:nvSpPr>
        <p:spPr>
          <a:xfrm>
            <a:off x="1095375" y="3029920"/>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3</a:t>
            </a:r>
          </a:p>
        </p:txBody>
      </p:sp>
      <p:sp>
        <p:nvSpPr>
          <p:cNvPr id="11" name="Star: 8 Points 10">
            <a:extLst>
              <a:ext uri="{FF2B5EF4-FFF2-40B4-BE49-F238E27FC236}">
                <a16:creationId xmlns:a16="http://schemas.microsoft.com/office/drawing/2014/main" id="{B9ABB624-08A1-1572-DE84-3669AD3AB750}"/>
              </a:ext>
            </a:extLst>
          </p:cNvPr>
          <p:cNvSpPr/>
          <p:nvPr/>
        </p:nvSpPr>
        <p:spPr>
          <a:xfrm>
            <a:off x="4638675" y="3079687"/>
            <a:ext cx="361950" cy="314325"/>
          </a:xfrm>
          <a:prstGeom prst="star8">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nchorCtr="0"/>
          <a:lstStyle/>
          <a:p>
            <a:pPr algn="ctr"/>
            <a:r>
              <a:rPr lang="en-IN"/>
              <a:t>4</a:t>
            </a:r>
          </a:p>
        </p:txBody>
      </p:sp>
    </p:spTree>
    <p:extLst>
      <p:ext uri="{BB962C8B-B14F-4D97-AF65-F5344CB8AC3E}">
        <p14:creationId xmlns:p14="http://schemas.microsoft.com/office/powerpoint/2010/main" val="3016977514"/>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97</a:t>
            </a:fld>
            <a:endParaRPr lang="en-US"/>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95367"/>
            <a:ext cx="8439150" cy="943099"/>
          </a:xfrm>
        </p:spPr>
        <p:txBody>
          <a:bodyPr vert="horz" lIns="0" tIns="0" rIns="0" bIns="0" rtlCol="0" anchor="t">
            <a:noAutofit/>
          </a:bodyPr>
          <a:lstStyle/>
          <a:p>
            <a:r>
              <a:rPr lang="en-SG" sz="3200"/>
              <a:t>EXTERIOR MASS WALL PAINT</a:t>
            </a:r>
          </a:p>
        </p:txBody>
      </p:sp>
    </p:spTree>
    <p:extLst>
      <p:ext uri="{BB962C8B-B14F-4D97-AF65-F5344CB8AC3E}">
        <p14:creationId xmlns:p14="http://schemas.microsoft.com/office/powerpoint/2010/main" val="1982563099"/>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03383E9-D99C-21AE-147E-4677ACC04BE1}"/>
              </a:ext>
            </a:extLst>
          </p:cNvPr>
          <p:cNvSpPr>
            <a:spLocks noGrp="1"/>
          </p:cNvSpPr>
          <p:nvPr>
            <p:ph type="sldNum" sz="quarter" idx="4294967295"/>
          </p:nvPr>
        </p:nvSpPr>
        <p:spPr>
          <a:xfrm>
            <a:off x="8891588" y="4768850"/>
            <a:ext cx="252412" cy="288925"/>
          </a:xfrm>
        </p:spPr>
        <p:txBody>
          <a:bodyPr/>
          <a:lstStyle/>
          <a:p>
            <a:pPr>
              <a:defRPr/>
            </a:pPr>
            <a:fld id="{537E2E77-CED1-4E84-91C2-4E0176ECD4FC}" type="slidenum">
              <a:rPr lang="en-US" smtClean="0"/>
              <a:pPr>
                <a:defRPr/>
              </a:pPr>
              <a:t>98</a:t>
            </a:fld>
            <a:endParaRPr lang="en-US"/>
          </a:p>
        </p:txBody>
      </p:sp>
      <p:sp>
        <p:nvSpPr>
          <p:cNvPr id="3" name="Footer Placeholder 2">
            <a:extLst>
              <a:ext uri="{FF2B5EF4-FFF2-40B4-BE49-F238E27FC236}">
                <a16:creationId xmlns:a16="http://schemas.microsoft.com/office/drawing/2014/main" id="{2EBBF0A6-E7F6-1D18-B42F-434992A944DB}"/>
              </a:ext>
            </a:extLst>
          </p:cNvPr>
          <p:cNvSpPr>
            <a:spLocks noGrp="1"/>
          </p:cNvSpPr>
          <p:nvPr>
            <p:ph type="ftr" sz="quarter" idx="4294967295"/>
          </p:nvPr>
        </p:nvSpPr>
        <p:spPr>
          <a:xfrm>
            <a:off x="6316663" y="4768850"/>
            <a:ext cx="2827337" cy="288925"/>
          </a:xfrm>
        </p:spPr>
        <p:txBody>
          <a:bodyPr/>
          <a:lstStyle/>
          <a:p>
            <a:r>
              <a:rPr lang="en-US" noProof="0"/>
              <a:t>Business unit | Footer</a:t>
            </a:r>
          </a:p>
        </p:txBody>
      </p:sp>
      <p:sp>
        <p:nvSpPr>
          <p:cNvPr id="8" name="Rectangle: Diagonal Corners Rounded 7" descr="Yellow chair on light blue background">
            <a:extLst>
              <a:ext uri="{FF2B5EF4-FFF2-40B4-BE49-F238E27FC236}">
                <a16:creationId xmlns:a16="http://schemas.microsoft.com/office/drawing/2014/main" id="{B9914796-8494-F26E-FC8F-07B6244C50A6}"/>
              </a:ext>
            </a:extLst>
          </p:cNvPr>
          <p:cNvSpPr/>
          <p:nvPr/>
        </p:nvSpPr>
        <p:spPr>
          <a:xfrm>
            <a:off x="0" y="0"/>
            <a:ext cx="9144000" cy="5143500"/>
          </a:xfrm>
          <a:prstGeom prst="round2DiagRect">
            <a:avLst>
              <a:gd name="adj1" fmla="val 0"/>
              <a:gd name="adj2" fmla="val 14184"/>
            </a:avLst>
          </a:prstGeom>
          <a:blipFill dpi="0" rotWithShape="1">
            <a:blip r:embed="rId3"/>
            <a:srcRect/>
            <a:stretch>
              <a:fillRect l="-8661" t="-2289" r="-14852" b="-21225"/>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a:p>
        </p:txBody>
      </p:sp>
      <p:pic>
        <p:nvPicPr>
          <p:cNvPr id="9" name="Picture 2">
            <a:extLst>
              <a:ext uri="{FF2B5EF4-FFF2-40B4-BE49-F238E27FC236}">
                <a16:creationId xmlns:a16="http://schemas.microsoft.com/office/drawing/2014/main" id="{71830097-3154-7AA7-2A22-8E621EE3264F}"/>
              </a:ext>
            </a:extLst>
          </p:cNvPr>
          <p:cNvPicPr>
            <a:picLocks noChangeAspect="1" noChangeArrowheads="1"/>
          </p:cNvPicPr>
          <p:nvPr/>
        </p:nvPicPr>
        <p:blipFill rotWithShape="1">
          <a:blip r:embed="rId4"/>
          <a:srcRect t="8163" b="10133"/>
          <a:stretch/>
        </p:blipFill>
        <p:spPr bwMode="auto">
          <a:xfrm>
            <a:off x="905778" y="2571750"/>
            <a:ext cx="2252554" cy="2574841"/>
          </a:xfrm>
          <a:prstGeom prst="rect">
            <a:avLst/>
          </a:prstGeom>
          <a:effectLst>
            <a:outerShdw blurRad="76200" dir="13500000" sy="23000" kx="1200000" algn="br" rotWithShape="0">
              <a:prstClr val="black">
                <a:alpha val="20000"/>
              </a:prstClr>
            </a:outerShdw>
          </a:effectLst>
          <a:extLst>
            <a:ext uri="{909E8E84-426E-40DD-AFC4-6F175D3DCCD1}">
              <a14:hiddenFill xmlns:a14="http://schemas.microsoft.com/office/drawing/2010/main">
                <a:solidFill>
                  <a:srgbClr val="FFFFFF"/>
                </a:solidFill>
              </a14:hiddenFill>
            </a:ext>
          </a:extLst>
        </p:spPr>
      </p:pic>
      <p:sp>
        <p:nvSpPr>
          <p:cNvPr id="10" name="Flowchart: Process 9">
            <a:extLst>
              <a:ext uri="{FF2B5EF4-FFF2-40B4-BE49-F238E27FC236}">
                <a16:creationId xmlns:a16="http://schemas.microsoft.com/office/drawing/2014/main" id="{E404D2E9-7A91-E54E-FBBB-A09E08155F42}"/>
              </a:ext>
            </a:extLst>
          </p:cNvPr>
          <p:cNvSpPr/>
          <p:nvPr/>
        </p:nvSpPr>
        <p:spPr>
          <a:xfrm>
            <a:off x="4064110" y="0"/>
            <a:ext cx="5124450" cy="5143500"/>
          </a:xfrm>
          <a:prstGeom prst="flowChartProcess">
            <a:avLst/>
          </a:prstGeom>
          <a:solidFill>
            <a:schemeClr val="bg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11266" name="Picture 2">
            <a:extLst>
              <a:ext uri="{FF2B5EF4-FFF2-40B4-BE49-F238E27FC236}">
                <a16:creationId xmlns:a16="http://schemas.microsoft.com/office/drawing/2014/main" id="{DEA60E86-FD9D-9D49-3D2A-450A911B751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3963" y="1531937"/>
            <a:ext cx="3857625" cy="3352800"/>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Diagonal Corners Rounded 11">
            <a:extLst>
              <a:ext uri="{FF2B5EF4-FFF2-40B4-BE49-F238E27FC236}">
                <a16:creationId xmlns:a16="http://schemas.microsoft.com/office/drawing/2014/main" id="{7E708E7D-BAFF-D74F-8F85-AF926FB0603A}"/>
              </a:ext>
            </a:extLst>
          </p:cNvPr>
          <p:cNvSpPr/>
          <p:nvPr/>
        </p:nvSpPr>
        <p:spPr>
          <a:xfrm>
            <a:off x="6490736" y="109099"/>
            <a:ext cx="1155691" cy="1363498"/>
          </a:xfrm>
          <a:prstGeom prst="round2Diag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IN" err="1"/>
          </a:p>
        </p:txBody>
      </p:sp>
      <p:pic>
        <p:nvPicPr>
          <p:cNvPr id="11" name="Picture 10">
            <a:extLst>
              <a:ext uri="{FF2B5EF4-FFF2-40B4-BE49-F238E27FC236}">
                <a16:creationId xmlns:a16="http://schemas.microsoft.com/office/drawing/2014/main" id="{C37AC9AB-8F3D-0157-381E-47E9FC720594}"/>
              </a:ext>
            </a:extLst>
          </p:cNvPr>
          <p:cNvPicPr>
            <a:picLocks noChangeAspect="1"/>
          </p:cNvPicPr>
          <p:nvPr/>
        </p:nvPicPr>
        <p:blipFill>
          <a:blip r:embed="rId6"/>
          <a:stretch>
            <a:fillRect/>
          </a:stretch>
        </p:blipFill>
        <p:spPr>
          <a:xfrm>
            <a:off x="6626335" y="258763"/>
            <a:ext cx="960174" cy="1064170"/>
          </a:xfrm>
          <a:prstGeom prst="rect">
            <a:avLst/>
          </a:prstGeom>
        </p:spPr>
      </p:pic>
    </p:spTree>
    <p:extLst>
      <p:ext uri="{BB962C8B-B14F-4D97-AF65-F5344CB8AC3E}">
        <p14:creationId xmlns:p14="http://schemas.microsoft.com/office/powerpoint/2010/main" val="23348201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938" name="Picture 2" descr="Blue building in a city of varanasi, india">
            <a:extLst>
              <a:ext uri="{FF2B5EF4-FFF2-40B4-BE49-F238E27FC236}">
                <a16:creationId xmlns:a16="http://schemas.microsoft.com/office/drawing/2014/main" id="{1312B2EC-05D2-8996-EC43-50086D6551E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10469"/>
            <a:ext cx="9144000" cy="515396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DCC38CE-0696-8655-AE2A-6E04EA102145}"/>
              </a:ext>
            </a:extLst>
          </p:cNvPr>
          <p:cNvSpPr txBox="1"/>
          <p:nvPr/>
        </p:nvSpPr>
        <p:spPr>
          <a:xfrm>
            <a:off x="446391" y="83525"/>
            <a:ext cx="6372224" cy="369332"/>
          </a:xfrm>
          <a:prstGeom prst="rect">
            <a:avLst/>
          </a:prstGeom>
          <a:noFill/>
        </p:spPr>
        <p:txBody>
          <a:bodyPr wrap="square">
            <a:spAutoFit/>
          </a:bodyPr>
          <a:lstStyle/>
          <a:p>
            <a:r>
              <a:rPr lang="en-US">
                <a:solidFill>
                  <a:schemeClr val="bg1"/>
                </a:solidFill>
              </a:rPr>
              <a:t>Problem Statement</a:t>
            </a:r>
          </a:p>
        </p:txBody>
      </p:sp>
      <p:pic>
        <p:nvPicPr>
          <p:cNvPr id="3" name="Picture 6" descr="Free photo woman standing outdoors">
            <a:extLst>
              <a:ext uri="{FF2B5EF4-FFF2-40B4-BE49-F238E27FC236}">
                <a16:creationId xmlns:a16="http://schemas.microsoft.com/office/drawing/2014/main" id="{4AA7D01F-93CB-5A03-7C21-E9CE9EBA51D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38952" y="1801169"/>
            <a:ext cx="2879242" cy="34363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8241E523-9EDE-506A-10BC-16E43C7513F7}"/>
              </a:ext>
            </a:extLst>
          </p:cNvPr>
          <p:cNvSpPr txBox="1"/>
          <p:nvPr/>
        </p:nvSpPr>
        <p:spPr>
          <a:xfrm>
            <a:off x="610144" y="4442313"/>
            <a:ext cx="1466850" cy="4953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r>
              <a:rPr lang="en-IN" sz="1400" b="0"/>
              <a:t>Tipah</a:t>
            </a:r>
          </a:p>
        </p:txBody>
      </p:sp>
    </p:spTree>
    <p:extLst>
      <p:ext uri="{BB962C8B-B14F-4D97-AF65-F5344CB8AC3E}">
        <p14:creationId xmlns:p14="http://schemas.microsoft.com/office/powerpoint/2010/main" val="7866904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N_Functions_16x9">
  <a:themeElements>
    <a:clrScheme name="AkzoNobel">
      <a:dk1>
        <a:srgbClr val="000000"/>
      </a:dk1>
      <a:lt1>
        <a:srgbClr val="FFFFFF"/>
      </a:lt1>
      <a:dk2>
        <a:srgbClr val="868688"/>
      </a:dk2>
      <a:lt2>
        <a:srgbClr val="B7B9BA"/>
      </a:lt2>
      <a:accent1>
        <a:srgbClr val="005192"/>
      </a:accent1>
      <a:accent2>
        <a:srgbClr val="56378A"/>
      </a:accent2>
      <a:accent3>
        <a:srgbClr val="952D98"/>
      </a:accent3>
      <a:accent4>
        <a:srgbClr val="C3004A"/>
      </a:accent4>
      <a:accent5>
        <a:srgbClr val="0092BB"/>
      </a:accent5>
      <a:accent6>
        <a:srgbClr val="44697D"/>
      </a:accent6>
      <a:hlink>
        <a:srgbClr val="008BC5"/>
      </a:hlink>
      <a:folHlink>
        <a:srgbClr val="005192"/>
      </a:folHlink>
    </a:clrScheme>
    <a:fontScheme name="AkzoNob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rtlCol="0" anchor="t" anchorCtr="0"/>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b="0" dirty="0" smtClean="0"/>
        </a:defPPr>
      </a:lstStyle>
    </a:txDef>
  </a:objectDefaults>
  <a:extraClrSchemeLst/>
  <a:custClrLst>
    <a:custClr name="AN Dark Blue">
      <a:srgbClr val="005192"/>
    </a:custClr>
    <a:custClr name="AN Purple">
      <a:srgbClr val="56378A"/>
    </a:custClr>
    <a:custClr name="AN Violet">
      <a:srgbClr val="952D98"/>
    </a:custClr>
    <a:custClr name="AN Fuchsia">
      <a:srgbClr val="C3004A"/>
    </a:custClr>
    <a:custClr name="AN Turquoise">
      <a:srgbClr val="0092BB"/>
    </a:custClr>
    <a:custClr name="AN Gray Blue">
      <a:srgbClr val="44697D"/>
    </a:custClr>
    <a:custClr name="AN Gray">
      <a:srgbClr val="868688"/>
    </a:custClr>
    <a:custClr name=" ">
      <a:srgbClr val="FFFFFF"/>
    </a:custClr>
    <a:custClr name=" ">
      <a:srgbClr val="FFFFFF"/>
    </a:custClr>
    <a:custClr name=" ">
      <a:srgbClr val="FFFFFF"/>
    </a:custClr>
    <a:custClr name="AN Light Blue">
      <a:srgbClr val="008BC5"/>
    </a:custClr>
    <a:custClr name="AN Pale Purple">
      <a:srgbClr val="C5BBDA"/>
    </a:custClr>
    <a:custClr name="AN Pale Violet">
      <a:srgbClr val="C966CD"/>
    </a:custClr>
    <a:custClr name="AN Pale Fuchsia">
      <a:srgbClr val="E64487"/>
    </a:custClr>
    <a:custClr name="AN Pale Turquoise">
      <a:srgbClr val="55BECF"/>
    </a:custClr>
    <a:custClr name="AN Pale Gray Blue">
      <a:srgbClr val="B9C9D0"/>
    </a:custClr>
    <a:custClr name="AN Pale Gray">
      <a:srgbClr val="B7B9BA"/>
    </a:custClr>
  </a:custClrLst>
  <a:extLst>
    <a:ext uri="{05A4C25C-085E-4340-85A3-A5531E510DB2}">
      <thm15:themeFamily xmlns:thm15="http://schemas.microsoft.com/office/thememl/2012/main" name="AN_Template_16x9_20180322.potx" id="{95D95A4F-F007-4B1E-9B31-0B34B8171606}" vid="{4852B979-E21C-4D34-B29B-103F9C9CF6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taskpanes.xml.rels><?xml version="1.0" encoding="UTF-8" standalone="yes"?>
<Relationships xmlns="http://schemas.openxmlformats.org/package/2006/relationships"><Relationship Id="rId1" Type="http://schemas.microsoft.com/office/2011/relationships/webextension" Target="webextension1.xml"/></Relationships>
</file>

<file path=ppt/webextensions/taskpanes.xml><?xml version="1.0" encoding="utf-8"?>
<wetp:taskpanes xmlns:wetp="http://schemas.microsoft.com/office/webextensions/taskpanes/2010/11">
  <wetp:taskpane dockstate="right" visibility="0" width="350" row="0">
    <wetp:webextensionref xmlns:r="http://schemas.openxmlformats.org/officeDocument/2006/relationships" r:id="rId1"/>
  </wetp:taskpane>
</wetp:taskpanes>
</file>

<file path=ppt/webextensions/webextension1.xml><?xml version="1.0" encoding="utf-8"?>
<we:webextension xmlns:we="http://schemas.microsoft.com/office/webextensions/webextension/2010/11" id="{5D5F1EA0-D688-4BBA-9C6D-31D1EE6B014D}">
  <we:reference id="wa104380456" version="1.2.0.6" store="en-US" storeType="OMEX"/>
  <we:alternateReferences>
    <we:reference id="WA104380456" version="1.2.0.6" store="WA104380456" storeType="OMEX"/>
  </we:alternateReferences>
  <we:properties/>
  <we:bindings/>
  <we:snapshot xmlns:r="http://schemas.openxmlformats.org/officeDocument/2006/relationships"/>
</we:webextension>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aa8db5530e2a45348bde7c5817e341ff xmlns="4fab6e6a-9d73-4e0c-873f-95a2af16e75c">
      <Terms xmlns="http://schemas.microsoft.com/office/infopath/2007/PartnerControls">
        <TermInfo xmlns="http://schemas.microsoft.com/office/infopath/2007/PartnerControls">
          <TermName xmlns="http://schemas.microsoft.com/office/infopath/2007/PartnerControls">Restricted</TermName>
          <TermId xmlns="http://schemas.microsoft.com/office/infopath/2007/PartnerControls">bbd8224c-5f2c-46d6-b6c8-7d3985b69fd1</TermId>
        </TermInfo>
      </Terms>
    </aa8db5530e2a45348bde7c5817e341ff>
    <ol_Department xmlns="http://schemas.microsoft.com/sharepoint/v3">DP SESA Commercial Excellence</ol_Department>
    <d085d8b774b34c079f4d06fc1b85e285 xmlns="4fab6e6a-9d73-4e0c-873f-95a2af16e75c">
      <Terms xmlns="http://schemas.microsoft.com/office/infopath/2007/PartnerControls">
        <TermInfo xmlns="http://schemas.microsoft.com/office/infopath/2007/PartnerControls">
          <TermName xmlns="http://schemas.microsoft.com/office/infopath/2007/PartnerControls">BADP</TermName>
          <TermId xmlns="http://schemas.microsoft.com/office/infopath/2007/PartnerControls">a2709f12-3b57-4802-914e-16530e1e0585</TermId>
        </TermInfo>
      </Terms>
    </d085d8b774b34c079f4d06fc1b85e285>
    <_dlc_DocId xmlns="7dc9010c-46e6-4946-b720-0daeb4a043eb">SPOSC00008-351303162-39618</_dlc_DocId>
    <labc0929767c4783b2d8fa740ca218b7 xmlns="4fab6e6a-9d73-4e0c-873f-95a2af16e75c">
      <Terms xmlns="http://schemas.microsoft.com/office/infopath/2007/PartnerControls">
        <TermInfo xmlns="http://schemas.microsoft.com/office/infopath/2007/PartnerControls">
          <TermName xmlns="http://schemas.microsoft.com/office/infopath/2007/PartnerControls">Central Europe</TermName>
          <TermId xmlns="http://schemas.microsoft.com/office/infopath/2007/PartnerControls">b1cfca3a-f357-40e6-98ad-6479002c6777</TermId>
        </TermInfo>
      </Terms>
    </labc0929767c4783b2d8fa740ca218b7>
    <ef1fcb5509b14f4497a7b17975627e9f xmlns="4fab6e6a-9d73-4e0c-873f-95a2af16e75c">
      <Terms xmlns="http://schemas.microsoft.com/office/infopath/2007/PartnerControls">
        <TermInfo xmlns="http://schemas.microsoft.com/office/infopath/2007/PartnerControls">
          <TermName xmlns="http://schemas.microsoft.com/office/infopath/2007/PartnerControls">Argentina</TermName>
          <TermId xmlns="http://schemas.microsoft.com/office/infopath/2007/PartnerControls">01293ee1-c970-4eac-9acd-1037020c531b</TermId>
        </TermInfo>
      </Terms>
    </ef1fcb5509b14f4497a7b17975627e9f>
    <i7bf91362ff6412db9e6f8c4b81f26b3 xmlns="4fab6e6a-9d73-4e0c-873f-95a2af16e75c">
      <Terms xmlns="http://schemas.microsoft.com/office/infopath/2007/PartnerControls">
        <TermInfo xmlns="http://schemas.microsoft.com/office/infopath/2007/PartnerControls">
          <TermName xmlns="http://schemas.microsoft.com/office/infopath/2007/PartnerControls">CEUR</TermName>
          <TermId xmlns="http://schemas.microsoft.com/office/infopath/2007/PartnerControls">c2b0dd99-0ebb-4475-af32-8c000ce005d6</TermId>
        </TermInfo>
      </Terms>
    </i7bf91362ff6412db9e6f8c4b81f26b3>
    <mda0baadc97c4db7badb76e25463554a xmlns="4fab6e6a-9d73-4e0c-873f-95a2af16e75c">
      <Terms xmlns="http://schemas.microsoft.com/office/infopath/2007/PartnerControls">
        <TermInfo xmlns="http://schemas.microsoft.com/office/infopath/2007/PartnerControls">
          <TermName xmlns="http://schemas.microsoft.com/office/infopath/2007/PartnerControls">AE</TermName>
          <TermId xmlns="http://schemas.microsoft.com/office/infopath/2007/PartnerControls">affb6a9a-f2a3-422a-b2a5-1a9a1e8f1224</TermId>
        </TermInfo>
      </Terms>
    </mda0baadc97c4db7badb76e25463554a>
    <ocd95ad6b8e04e7f842942825668fbb5 xmlns="4fab6e6a-9d73-4e0c-873f-95a2af16e75c">
      <Terms xmlns="http://schemas.microsoft.com/office/infopath/2007/PartnerControls">
        <TermInfo xmlns="http://schemas.microsoft.com/office/infopath/2007/PartnerControls">
          <TermName xmlns="http://schemas.microsoft.com/office/infopath/2007/PartnerControls">Corporate Communications and Public Affairs</TermName>
          <TermId xmlns="http://schemas.microsoft.com/office/infopath/2007/PartnerControls">071986f4-f637-475f-bc64-438ab2e3d18e</TermId>
        </TermInfo>
      </Terms>
    </ocd95ad6b8e04e7f842942825668fbb5>
    <d20803f3fe4247919b9b759f5e362834 xmlns="4fab6e6a-9d73-4e0c-873f-95a2af16e75c">
      <Terms xmlns="http://schemas.microsoft.com/office/infopath/2007/PartnerControls">
        <TermInfo xmlns="http://schemas.microsoft.com/office/infopath/2007/PartnerControls">
          <TermName xmlns="http://schemas.microsoft.com/office/infopath/2007/PartnerControls">SGW</TermName>
          <TermId xmlns="http://schemas.microsoft.com/office/infopath/2007/PartnerControls">1bc8357a-14b7-4009-ab05-a97a180b0dc3</TermId>
        </TermInfo>
      </Terms>
    </d20803f3fe4247919b9b759f5e362834>
    <j66dce8a783c450aa3780bca39aa40ce xmlns="4fab6e6a-9d73-4e0c-873f-95a2af16e75c">
      <Terms xmlns="http://schemas.microsoft.com/office/infopath/2007/PartnerControls">
        <TermInfo xmlns="http://schemas.microsoft.com/office/infopath/2007/PartnerControls">
          <TermName xmlns="http://schemas.microsoft.com/office/infopath/2007/PartnerControls">ASIA PACIFIC</TermName>
          <TermId xmlns="http://schemas.microsoft.com/office/infopath/2007/PartnerControls">d8063886-63c9-4901-9180-ec1d4acc9200</TermId>
        </TermInfo>
      </Terms>
    </j66dce8a783c450aa3780bca39aa40ce>
    <_dlc_DocIdUrl xmlns="7dc9010c-46e6-4946-b720-0daeb4a043eb">
      <Url>https://akzonobel.sharepoint.com/sites/SC00008/T13201/_layouts/15/DocIdRedir.aspx?ID=SPOSC00008-351303162-39618</Url>
      <Description>SPOSC00008-351303162-39618</Description>
    </_dlc_DocIdUrl>
    <a3d9eac3772e4880895b85fe254adfa9 xmlns="4fab6e6a-9d73-4e0c-873f-95a2af16e75c">
      <Terms xmlns="http://schemas.microsoft.com/office/infopath/2007/PartnerControls">
        <TermInfo xmlns="http://schemas.microsoft.com/office/infopath/2007/PartnerControls">
          <TermName xmlns="http://schemas.microsoft.com/office/infopath/2007/PartnerControls">AMER</TermName>
          <TermId xmlns="http://schemas.microsoft.com/office/infopath/2007/PartnerControls">81521a81-7113-43b3-a1b1-174c68bc0af1</TermId>
        </TermInfo>
      </Terms>
    </a3d9eac3772e4880895b85fe254adfa9>
    <g9029d403c5c40e3b969b18adb6fd5b9 xmlns="4fab6e6a-9d73-4e0c-873f-95a2af16e75c">
      <Terms xmlns="http://schemas.microsoft.com/office/infopath/2007/PartnerControls">
        <TermInfo xmlns="http://schemas.microsoft.com/office/infopath/2007/PartnerControls">
          <TermName xmlns="http://schemas.microsoft.com/office/infopath/2007/PartnerControls">DP</TermName>
          <TermId xmlns="http://schemas.microsoft.com/office/infopath/2007/PartnerControls">b9b347ac-58c5-4a62-954d-4208f7a10217</TermId>
        </TermInfo>
      </Terms>
    </g9029d403c5c40e3b969b18adb6fd5b9>
    <d32ae41130da493b86132e3a953071f9 xmlns="4fab6e6a-9d73-4e0c-873f-95a2af16e75c">
      <Terms xmlns="http://schemas.microsoft.com/office/infopath/2007/PartnerControls">
        <TermInfo xmlns="http://schemas.microsoft.com/office/infopath/2007/PartnerControls">
          <TermName xmlns="http://schemas.microsoft.com/office/infopath/2007/PartnerControls">Aabyhoej</TermName>
          <TermId xmlns="http://schemas.microsoft.com/office/infopath/2007/PartnerControls">1c1c43b1-9bd1-447e-b35b-b64e2dd2b66a</TermId>
        </TermInfo>
      </Terms>
    </d32ae41130da493b86132e3a953071f9>
    <cc2dd03876fb497f97efb31ac36a49be xmlns="4fab6e6a-9d73-4e0c-873f-95a2af16e75c">
      <Terms xmlns="http://schemas.microsoft.com/office/infopath/2007/PartnerControls">
        <TermInfo xmlns="http://schemas.microsoft.com/office/infopath/2007/PartnerControls">
          <TermName xmlns="http://schemas.microsoft.com/office/infopath/2007/PartnerControls">Decorative Paints</TermName>
          <TermId xmlns="http://schemas.microsoft.com/office/infopath/2007/PartnerControls">fb95134c-f750-479c-8c94-c6cfe5c93d85</TermId>
        </TermInfo>
      </Terms>
    </cc2dd03876fb497f97efb31ac36a49be>
    <mae7e2ab67634575ac873c82e00fa1a0 xmlns="4fab6e6a-9d73-4e0c-873f-95a2af16e75c">
      <Terms xmlns="http://schemas.microsoft.com/office/infopath/2007/PartnerControls">
        <TermInfo xmlns="http://schemas.microsoft.com/office/infopath/2007/PartnerControls">
          <TermName xmlns="http://schemas.microsoft.com/office/infopath/2007/PartnerControls">Communication</TermName>
          <TermId xmlns="http://schemas.microsoft.com/office/infopath/2007/PartnerControls">679be991-455d-4b1e-9b5a-ea1100e23e6c</TermId>
        </TermInfo>
      </Terms>
    </mae7e2ab67634575ac873c82e00fa1a0>
    <TaxCatchAll xmlns="4fab6e6a-9d73-4e0c-873f-95a2af16e75c">
      <Value>443</Value>
      <Value>97</Value>
      <Value>182</Value>
      <Value>73</Value>
      <Value>212</Value>
      <Value>24</Value>
      <Value>23</Value>
      <Value>96</Value>
      <Value>15</Value>
      <Value>274</Value>
      <Value>82</Value>
      <Value>44</Value>
      <Value>191</Value>
      <Value>335</Value>
    </TaxCatchAll>
  </documentManagement>
</p:properties>
</file>

<file path=customXml/item2.xml><?xml version="1.0" encoding="utf-8"?>
<?mso-contentType ?>
<SharedContentType xmlns="Microsoft.SharePoint.Taxonomy.ContentTypeSync" SourceId="34817a06-5577-4462-8781-9851d056e4aa" ContentTypeId="0x0101005C1BEE2454CD7640B6C1B8BA67C5522501"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ct:contentTypeSchema xmlns:ct="http://schemas.microsoft.com/office/2006/metadata/contentType" xmlns:ma="http://schemas.microsoft.com/office/2006/metadata/properties/metaAttributes" ct:_="" ma:_="" ma:contentTypeName="AN Working Document" ma:contentTypeID="0x0101005C1BEE2454CD7640B6C1B8BA67C5522501003075CCE47238AE46A7103EB058253FA4" ma:contentTypeVersion="117" ma:contentTypeDescription="Create a new document." ma:contentTypeScope="" ma:versionID="e18937166cb4437a4acefc0441a84a00">
  <xsd:schema xmlns:xsd="http://www.w3.org/2001/XMLSchema" xmlns:xs="http://www.w3.org/2001/XMLSchema" xmlns:p="http://schemas.microsoft.com/office/2006/metadata/properties" xmlns:ns1="http://schemas.microsoft.com/sharepoint/v3" xmlns:ns2="4fab6e6a-9d73-4e0c-873f-95a2af16e75c" xmlns:ns3="7dc9010c-46e6-4946-b720-0daeb4a043eb" targetNamespace="http://schemas.microsoft.com/office/2006/metadata/properties" ma:root="true" ma:fieldsID="0bf93d1e2f6e3e6f91e8ac93987f56da" ns1:_="" ns2:_="" ns3:_="">
    <xsd:import namespace="http://schemas.microsoft.com/sharepoint/v3"/>
    <xsd:import namespace="4fab6e6a-9d73-4e0c-873f-95a2af16e75c"/>
    <xsd:import namespace="7dc9010c-46e6-4946-b720-0daeb4a043eb"/>
    <xsd:element name="properties">
      <xsd:complexType>
        <xsd:sequence>
          <xsd:element name="documentManagement">
            <xsd:complexType>
              <xsd:all>
                <xsd:element ref="ns2:g9029d403c5c40e3b969b18adb6fd5b9" minOccurs="0"/>
                <xsd:element ref="ns2:TaxCatchAll" minOccurs="0"/>
                <xsd:element ref="ns2:TaxCatchAllLabel" minOccurs="0"/>
                <xsd:element ref="ns2:cc2dd03876fb497f97efb31ac36a49be" minOccurs="0"/>
                <xsd:element ref="ns2:d085d8b774b34c079f4d06fc1b85e285" minOccurs="0"/>
                <xsd:element ref="ns2:ocd95ad6b8e04e7f842942825668fbb5" minOccurs="0"/>
                <xsd:element ref="ns1:ol_Department" minOccurs="0"/>
                <xsd:element ref="ns2:mae7e2ab67634575ac873c82e00fa1a0" minOccurs="0"/>
                <xsd:element ref="ns2:mda0baadc97c4db7badb76e25463554a" minOccurs="0"/>
                <xsd:element ref="ns2:ef1fcb5509b14f4497a7b17975627e9f" minOccurs="0"/>
                <xsd:element ref="ns2:aa8db5530e2a45348bde7c5817e341ff" minOccurs="0"/>
                <xsd:element ref="ns2:a3d9eac3772e4880895b85fe254adfa9" minOccurs="0"/>
                <xsd:element ref="ns2:j66dce8a783c450aa3780bca39aa40ce" minOccurs="0"/>
                <xsd:element ref="ns2:i7bf91362ff6412db9e6f8c4b81f26b3" minOccurs="0"/>
                <xsd:element ref="ns2:labc0929767c4783b2d8fa740ca218b7" minOccurs="0"/>
                <xsd:element ref="ns2:d20803f3fe4247919b9b759f5e362834" minOccurs="0"/>
                <xsd:element ref="ns2:d32ae41130da493b86132e3a953071f9"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ol_Department" ma:index="18" nillable="true" ma:displayName="Department" ma:internalName="ol_Departmen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ab6e6a-9d73-4e0c-873f-95a2af16e75c" elementFormDefault="qualified">
    <xsd:import namespace="http://schemas.microsoft.com/office/2006/documentManagement/types"/>
    <xsd:import namespace="http://schemas.microsoft.com/office/infopath/2007/PartnerControls"/>
    <xsd:element name="g9029d403c5c40e3b969b18adb6fd5b9" ma:index="8" ma:taxonomy="true" ma:internalName="g9029d403c5c40e3b969b18adb6fd5b9" ma:taxonomyFieldName="AN_x002d_BusinessAreaCode" ma:displayName="Business Area Code" ma:readOnly="false" ma:default="" ma:fieldId="{09029d40-3c5c-40e3-b969-b18adb6fd5b9}" ma:taxonomyMulti="true" ma:sspId="34817a06-5577-4462-8781-9851d056e4aa" ma:termSetId="4be3c42f-e5b6-4330-9300-cb1919e8b84c"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5a065d3e-d8d4-41f1-944f-59bda982b42f}" ma:internalName="TaxCatchAll" ma:showField="CatchAllData" ma:web="7dc9010c-46e6-4946-b720-0daeb4a043eb">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065d3e-d8d4-41f1-944f-59bda982b42f}" ma:internalName="TaxCatchAllLabel" ma:readOnly="true" ma:showField="CatchAllDataLabel" ma:web="7dc9010c-46e6-4946-b720-0daeb4a043eb">
      <xsd:complexType>
        <xsd:complexContent>
          <xsd:extension base="dms:MultiChoiceLookup">
            <xsd:sequence>
              <xsd:element name="Value" type="dms:Lookup" maxOccurs="unbounded" minOccurs="0" nillable="true"/>
            </xsd:sequence>
          </xsd:extension>
        </xsd:complexContent>
      </xsd:complexType>
    </xsd:element>
    <xsd:element name="cc2dd03876fb497f97efb31ac36a49be" ma:index="12" ma:taxonomy="true" ma:internalName="cc2dd03876fb497f97efb31ac36a49be" ma:taxonomyFieldName="AN_x002d_BusinessAreaName" ma:displayName="Business Area Name" ma:readOnly="false" ma:default="" ma:fieldId="{cc2dd038-76fb-497f-97ef-b31ac36a49be}" ma:taxonomyMulti="true" ma:sspId="34817a06-5577-4462-8781-9851d056e4aa" ma:termSetId="b4ba9ded-7c82-449c-8669-f58e84b8420c" ma:anchorId="00000000-0000-0000-0000-000000000000" ma:open="false" ma:isKeyword="false">
      <xsd:complexType>
        <xsd:sequence>
          <xsd:element ref="pc:Terms" minOccurs="0" maxOccurs="1"/>
        </xsd:sequence>
      </xsd:complexType>
    </xsd:element>
    <xsd:element name="d085d8b774b34c079f4d06fc1b85e285" ma:index="14" ma:taxonomy="true" ma:internalName="d085d8b774b34c079f4d06fc1b85e285" ma:taxonomyFieldName="AN_x002d_BusinessUnitCode" ma:displayName="Business Unit Code" ma:default="" ma:fieldId="{d085d8b7-74b3-4c07-9f4d-06fc1b85e285}" ma:taxonomyMulti="true" ma:sspId="34817a06-5577-4462-8781-9851d056e4aa" ma:termSetId="18ce08ee-805a-48c8-8f23-d5b3bf5757ba" ma:anchorId="00000000-0000-0000-0000-000000000000" ma:open="false" ma:isKeyword="false">
      <xsd:complexType>
        <xsd:sequence>
          <xsd:element ref="pc:Terms" minOccurs="0" maxOccurs="1"/>
        </xsd:sequence>
      </xsd:complexType>
    </xsd:element>
    <xsd:element name="ocd95ad6b8e04e7f842942825668fbb5" ma:index="16" ma:taxonomy="true" ma:internalName="ocd95ad6b8e04e7f842942825668fbb5" ma:taxonomyFieldName="AN_x002d_BusinessUnitName" ma:displayName="Business Unit Name" ma:default="" ma:fieldId="{8cd95ad6-b8e0-4e7f-8429-42825668fbb5}" ma:taxonomyMulti="true" ma:sspId="34817a06-5577-4462-8781-9851d056e4aa" ma:termSetId="065ab6a1-3071-4584-b682-6da83ab86c5a" ma:anchorId="00000000-0000-0000-0000-000000000000" ma:open="false" ma:isKeyword="false">
      <xsd:complexType>
        <xsd:sequence>
          <xsd:element ref="pc:Terms" minOccurs="0" maxOccurs="1"/>
        </xsd:sequence>
      </xsd:complexType>
    </xsd:element>
    <xsd:element name="mae7e2ab67634575ac873c82e00fa1a0" ma:index="19" ma:taxonomy="true" ma:internalName="mae7e2ab67634575ac873c82e00fa1a0" ma:taxonomyFieldName="AN_x002d_TopicArea" ma:displayName="Topic Area" ma:fieldId="{6ae7e2ab-6763-4575-ac87-3c82e00fa1a0}" ma:sspId="34817a06-5577-4462-8781-9851d056e4aa" ma:termSetId="b40e0041-f740-470c-9d94-0b547bccd21a" ma:anchorId="00000000-0000-0000-0000-000000000000" ma:open="false" ma:isKeyword="false">
      <xsd:complexType>
        <xsd:sequence>
          <xsd:element ref="pc:Terms" minOccurs="0" maxOccurs="1"/>
        </xsd:sequence>
      </xsd:complexType>
    </xsd:element>
    <xsd:element name="mda0baadc97c4db7badb76e25463554a" ma:index="21" ma:taxonomy="true" ma:internalName="mda0baadc97c4db7badb76e25463554a" ma:taxonomyFieldName="AN_x002d_CountryCode" ma:displayName="Country Code" ma:default="" ma:fieldId="{6da0baad-c97c-4db7-badb-76e25463554a}" ma:taxonomyMulti="true" ma:sspId="34817a06-5577-4462-8781-9851d056e4aa" ma:termSetId="7cb3b333-7ce8-493a-8c70-f93807ff97dd" ma:anchorId="00000000-0000-0000-0000-000000000000" ma:open="false" ma:isKeyword="false">
      <xsd:complexType>
        <xsd:sequence>
          <xsd:element ref="pc:Terms" minOccurs="0" maxOccurs="1"/>
        </xsd:sequence>
      </xsd:complexType>
    </xsd:element>
    <xsd:element name="ef1fcb5509b14f4497a7b17975627e9f" ma:index="23" ma:taxonomy="true" ma:internalName="ef1fcb5509b14f4497a7b17975627e9f" ma:taxonomyFieldName="AN_x002d_CountryName" ma:displayName="Country Name" ma:default="" ma:fieldId="{ef1fcb55-09b1-4f44-97a7-b17975627e9f}" ma:taxonomyMulti="true" ma:sspId="34817a06-5577-4462-8781-9851d056e4aa" ma:termSetId="82f4b838-eff4-4f3c-a1fd-2b4ec7e3b9d2" ma:anchorId="00000000-0000-0000-0000-000000000000" ma:open="false" ma:isKeyword="false">
      <xsd:complexType>
        <xsd:sequence>
          <xsd:element ref="pc:Terms" minOccurs="0" maxOccurs="1"/>
        </xsd:sequence>
      </xsd:complexType>
    </xsd:element>
    <xsd:element name="aa8db5530e2a45348bde7c5817e341ff" ma:index="25" ma:taxonomy="true" ma:internalName="aa8db5530e2a45348bde7c5817e341ff" ma:taxonomyFieldName="AN_x002d_SecurityClass" ma:displayName="Security Class" ma:fieldId="{aa8db553-0e2a-4534-8bde-7c5817e341ff}" ma:sspId="34817a06-5577-4462-8781-9851d056e4aa" ma:termSetId="aa54f70f-17d9-40ad-be86-41ba6aadaa28" ma:anchorId="00000000-0000-0000-0000-000000000000" ma:open="false" ma:isKeyword="false">
      <xsd:complexType>
        <xsd:sequence>
          <xsd:element ref="pc:Terms" minOccurs="0" maxOccurs="1"/>
        </xsd:sequence>
      </xsd:complexType>
    </xsd:element>
    <xsd:element name="a3d9eac3772e4880895b85fe254adfa9" ma:index="27" ma:taxonomy="true" ma:internalName="a3d9eac3772e4880895b85fe254adfa9" ma:taxonomyFieldName="AN_x002d_RegionCode" ma:displayName="Region Code" ma:fieldId="{a3d9eac3-772e-4880-895b-85fe254adfa9}" ma:sspId="34817a06-5577-4462-8781-9851d056e4aa" ma:termSetId="4b6f7656-1c15-4149-a07f-5ccc2445063c" ma:anchorId="00000000-0000-0000-0000-000000000000" ma:open="false" ma:isKeyword="false">
      <xsd:complexType>
        <xsd:sequence>
          <xsd:element ref="pc:Terms" minOccurs="0" maxOccurs="1"/>
        </xsd:sequence>
      </xsd:complexType>
    </xsd:element>
    <xsd:element name="j66dce8a783c450aa3780bca39aa40ce" ma:index="29" ma:taxonomy="true" ma:internalName="j66dce8a783c450aa3780bca39aa40ce" ma:taxonomyFieldName="AN_x002d_RegionName" ma:displayName="Region Name" ma:fieldId="{366dce8a-783c-450a-a378-0bca39aa40ce}" ma:sspId="34817a06-5577-4462-8781-9851d056e4aa" ma:termSetId="6ed19847-4020-4c57-904e-b70bd42e29c6" ma:anchorId="00000000-0000-0000-0000-000000000000" ma:open="false" ma:isKeyword="false">
      <xsd:complexType>
        <xsd:sequence>
          <xsd:element ref="pc:Terms" minOccurs="0" maxOccurs="1"/>
        </xsd:sequence>
      </xsd:complexType>
    </xsd:element>
    <xsd:element name="i7bf91362ff6412db9e6f8c4b81f26b3" ma:index="31" ma:taxonomy="true" ma:internalName="i7bf91362ff6412db9e6f8c4b81f26b3" ma:taxonomyFieldName="AN_x002d_ClusterCode" ma:displayName="Cluster Code" ma:fieldId="{27bf9136-2ff6-412d-b9e6-f8c4b81f26b3}" ma:sspId="34817a06-5577-4462-8781-9851d056e4aa" ma:termSetId="d5563a6b-3c50-42f9-a70e-dd40e3934e9f" ma:anchorId="00000000-0000-0000-0000-000000000000" ma:open="false" ma:isKeyword="false">
      <xsd:complexType>
        <xsd:sequence>
          <xsd:element ref="pc:Terms" minOccurs="0" maxOccurs="1"/>
        </xsd:sequence>
      </xsd:complexType>
    </xsd:element>
    <xsd:element name="labc0929767c4783b2d8fa740ca218b7" ma:index="33" ma:taxonomy="true" ma:internalName="labc0929767c4783b2d8fa740ca218b7" ma:taxonomyFieldName="AN_x002d_ClusterName" ma:displayName="Cluster Name" ma:fieldId="{5abc0929-767c-4783-b2d8-fa740ca218b7}" ma:sspId="34817a06-5577-4462-8781-9851d056e4aa" ma:termSetId="948d2c6f-5048-46cd-906c-1ac4b0e271e4" ma:anchorId="00000000-0000-0000-0000-000000000000" ma:open="false" ma:isKeyword="false">
      <xsd:complexType>
        <xsd:sequence>
          <xsd:element ref="pc:Terms" minOccurs="0" maxOccurs="1"/>
        </xsd:sequence>
      </xsd:complexType>
    </xsd:element>
    <xsd:element name="d20803f3fe4247919b9b759f5e362834" ma:index="35" ma:taxonomy="true" ma:internalName="d20803f3fe4247919b9b759f5e362834" ma:taxonomyFieldName="AN_x002d_SiteCode" ma:displayName="Site Code" ma:fieldId="{d20803f3-fe42-4791-9b9b-759f5e362834}" ma:sspId="34817a06-5577-4462-8781-9851d056e4aa" ma:termSetId="ba35cd31-86dc-4463-99fb-47af86809616" ma:anchorId="00000000-0000-0000-0000-000000000000" ma:open="false" ma:isKeyword="false">
      <xsd:complexType>
        <xsd:sequence>
          <xsd:element ref="pc:Terms" minOccurs="0" maxOccurs="1"/>
        </xsd:sequence>
      </xsd:complexType>
    </xsd:element>
    <xsd:element name="d32ae41130da493b86132e3a953071f9" ma:index="37" ma:taxonomy="true" ma:internalName="d32ae41130da493b86132e3a953071f9" ma:taxonomyFieldName="AN_x002d_SiteName" ma:displayName="Site Name" ma:fieldId="{d32ae411-30da-493b-8613-2e3a953071f9}" ma:sspId="34817a06-5577-4462-8781-9851d056e4aa" ma:termSetId="cd6c1a7e-5fc1-459f-98cf-50c16f7282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dc9010c-46e6-4946-b720-0daeb4a043eb" elementFormDefault="qualified">
    <xsd:import namespace="http://schemas.microsoft.com/office/2006/documentManagement/types"/>
    <xsd:import namespace="http://schemas.microsoft.com/office/infopath/2007/PartnerControls"/>
    <xsd:element name="_dlc_DocId" ma:index="39" nillable="true" ma:displayName="Document ID Value" ma:description="The value of the document ID assigned to this item." ma:indexed="true" ma:internalName="_dlc_DocId" ma:readOnly="true">
      <xsd:simpleType>
        <xsd:restriction base="dms:Text"/>
      </xsd:simpleType>
    </xsd:element>
    <xsd:element name="_dlc_DocIdUrl" ma:index="4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2836B41-D355-4548-A18F-2935B197BCF3}">
  <ds:schemaRefs>
    <ds:schemaRef ds:uri="4fab6e6a-9d73-4e0c-873f-95a2af16e75c"/>
    <ds:schemaRef ds:uri="7dc9010c-46e6-4946-b720-0daeb4a043eb"/>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microsoft.com/sharepoint/v3"/>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9433BAA5-96BC-4D22-AFC3-8E05B2FDCF82}">
  <ds:schemaRefs>
    <ds:schemaRef ds:uri="Microsoft.SharePoint.Taxonomy.ContentTypeSync"/>
  </ds:schemaRefs>
</ds:datastoreItem>
</file>

<file path=customXml/itemProps3.xml><?xml version="1.0" encoding="utf-8"?>
<ds:datastoreItem xmlns:ds="http://schemas.openxmlformats.org/officeDocument/2006/customXml" ds:itemID="{02C3E7F2-812B-49ED-A41C-95F24152C08B}">
  <ds:schemaRefs>
    <ds:schemaRef ds:uri="http://schemas.microsoft.com/sharepoint/events"/>
  </ds:schemaRefs>
</ds:datastoreItem>
</file>

<file path=customXml/itemProps4.xml><?xml version="1.0" encoding="utf-8"?>
<ds:datastoreItem xmlns:ds="http://schemas.openxmlformats.org/officeDocument/2006/customXml" ds:itemID="{F921DF56-0F25-4536-BE3E-D3F17BEB2DA1}">
  <ds:schemaRefs>
    <ds:schemaRef ds:uri="http://schemas.microsoft.com/sharepoint/v3/contenttype/forms"/>
  </ds:schemaRefs>
</ds:datastoreItem>
</file>

<file path=customXml/itemProps5.xml><?xml version="1.0" encoding="utf-8"?>
<ds:datastoreItem xmlns:ds="http://schemas.openxmlformats.org/officeDocument/2006/customXml" ds:itemID="{270D43D4-0FF1-461A-AA3E-53F29D16D49C}">
  <ds:schemaRefs>
    <ds:schemaRef ds:uri="4fab6e6a-9d73-4e0c-873f-95a2af16e75c"/>
    <ds:schemaRef ds:uri="7dc9010c-46e6-4946-b720-0daeb4a043eb"/>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microsoft.com/sharepoint/v3"/>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blank</Template>
  <Application>Microsoft Office PowerPoint</Application>
  <PresentationFormat>On-screen Show (16:9)</PresentationFormat>
  <Slides>202</Slides>
  <Notes>185</Notes>
  <HiddenSlides>0</HiddenSlides>
  <ScaleCrop>false</ScaleCrop>
  <HeadingPairs>
    <vt:vector size="4" baseType="variant">
      <vt:variant>
        <vt:lpstr>Theme</vt:lpstr>
      </vt:variant>
      <vt:variant>
        <vt:i4>1</vt:i4>
      </vt:variant>
      <vt:variant>
        <vt:lpstr>Slide Titles</vt:lpstr>
      </vt:variant>
      <vt:variant>
        <vt:i4>202</vt:i4>
      </vt:variant>
    </vt:vector>
  </HeadingPairs>
  <TitlesOfParts>
    <vt:vector size="203" baseType="lpstr">
      <vt:lpstr>AN_Functions_16x9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Akzonobel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dc:title>
  <dc:creator>Usman Hafaz</dc:creator>
  <dc:description>v3.2</dc:description>
  <cp:revision>2</cp:revision>
  <dcterms:created xsi:type="dcterms:W3CDTF">2022-11-16T00:47:05Z</dcterms:created>
  <dcterms:modified xsi:type="dcterms:W3CDTF">2024-01-15T16:24:57Z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N-ClusterCode">
    <vt:lpwstr>23;#CEUR|c2b0dd99-0ebb-4475-af32-8c000ce005d6</vt:lpwstr>
  </property>
  <property fmtid="{D5CDD505-2E9C-101B-9397-08002B2CF9AE}" pid="3" name="AN-ClusterName">
    <vt:lpwstr>24;#Central Europe|b1cfca3a-f357-40e6-98ad-6479002c6777</vt:lpwstr>
  </property>
  <property fmtid="{D5CDD505-2E9C-101B-9397-08002B2CF9AE}" pid="4" name="MediaServiceImageTags">
    <vt:lpwstr/>
  </property>
  <property fmtid="{D5CDD505-2E9C-101B-9397-08002B2CF9AE}" pid="5" name="ContentTypeId">
    <vt:lpwstr>0x0101005C1BEE2454CD7640B6C1B8BA67C5522501003075CCE47238AE46A7103EB058253FA4</vt:lpwstr>
  </property>
  <property fmtid="{D5CDD505-2E9C-101B-9397-08002B2CF9AE}" pid="6" name="AN-SecurityClass">
    <vt:lpwstr>15;#Restricted|bbd8224c-5f2c-46d6-b6c8-7d3985b69fd1</vt:lpwstr>
  </property>
  <property fmtid="{D5CDD505-2E9C-101B-9397-08002B2CF9AE}" pid="7" name="AN-BusinessUnitCode">
    <vt:lpwstr>191;#BADP|a2709f12-3b57-4802-914e-16530e1e0585</vt:lpwstr>
  </property>
  <property fmtid="{D5CDD505-2E9C-101B-9397-08002B2CF9AE}" pid="8" name="AN-BusinessUnitName">
    <vt:lpwstr>443;#Corporate Communications and Public Affairs|071986f4-f637-475f-bc64-438ab2e3d18e</vt:lpwstr>
  </property>
  <property fmtid="{D5CDD505-2E9C-101B-9397-08002B2CF9AE}" pid="9" name="AN-SiteCode">
    <vt:lpwstr>335;#SGW|1bc8357a-14b7-4009-ab05-a97a180b0dc3</vt:lpwstr>
  </property>
  <property fmtid="{D5CDD505-2E9C-101B-9397-08002B2CF9AE}" pid="10" name="_dlc_DocIdItemGuid">
    <vt:lpwstr>dbe076b0-58d0-4ddb-ba8a-22090872f25a</vt:lpwstr>
  </property>
  <property fmtid="{D5CDD505-2E9C-101B-9397-08002B2CF9AE}" pid="11" name="AN-SiteName">
    <vt:lpwstr>212;#Aabyhoej|1c1c43b1-9bd1-447e-b35b-b64e2dd2b66a</vt:lpwstr>
  </property>
  <property fmtid="{D5CDD505-2E9C-101B-9397-08002B2CF9AE}" pid="12" name="AN_x002d_Keywords">
    <vt:lpwstr/>
  </property>
  <property fmtid="{D5CDD505-2E9C-101B-9397-08002B2CF9AE}" pid="13" name="AN-TopicArea">
    <vt:lpwstr>182;#Communication|679be991-455d-4b1e-9b5a-ea1100e23e6c</vt:lpwstr>
  </property>
  <property fmtid="{D5CDD505-2E9C-101B-9397-08002B2CF9AE}" pid="14" name="AN-RegionCode">
    <vt:lpwstr>82;#AMER|81521a81-7113-43b3-a1b1-174c68bc0af1</vt:lpwstr>
  </property>
  <property fmtid="{D5CDD505-2E9C-101B-9397-08002B2CF9AE}" pid="15" name="ad2168abc306415a91d71ea6c7fad86b">
    <vt:lpwstr/>
  </property>
  <property fmtid="{D5CDD505-2E9C-101B-9397-08002B2CF9AE}" pid="16" name="AN-RegionName">
    <vt:lpwstr>73;#ASIA PACIFIC|d8063886-63c9-4901-9180-ec1d4acc9200</vt:lpwstr>
  </property>
  <property fmtid="{D5CDD505-2E9C-101B-9397-08002B2CF9AE}" pid="17" name="AN-CountryCode">
    <vt:lpwstr>274;#AE|affb6a9a-f2a3-422a-b2a5-1a9a1e8f1224</vt:lpwstr>
  </property>
  <property fmtid="{D5CDD505-2E9C-101B-9397-08002B2CF9AE}" pid="18" name="AN-BusinessAreaCode">
    <vt:lpwstr>96;#DP|b9b347ac-58c5-4a62-954d-4208f7a10217</vt:lpwstr>
  </property>
  <property fmtid="{D5CDD505-2E9C-101B-9397-08002B2CF9AE}" pid="19" name="lcf76f155ced4ddcb4097134ff3c332f">
    <vt:lpwstr/>
  </property>
  <property fmtid="{D5CDD505-2E9C-101B-9397-08002B2CF9AE}" pid="20" name="AN-CountryName">
    <vt:lpwstr>44;#Argentina|01293ee1-c970-4eac-9acd-1037020c531b</vt:lpwstr>
  </property>
  <property fmtid="{D5CDD505-2E9C-101B-9397-08002B2CF9AE}" pid="21" name="AN-BusinessAreaName">
    <vt:lpwstr>97;#Decorative Paints|fb95134c-f750-479c-8c94-c6cfe5c93d85</vt:lpwstr>
  </property>
  <property fmtid="{D5CDD505-2E9C-101B-9397-08002B2CF9AE}" pid="22" name="AN-Keywords">
    <vt:lpwstr/>
  </property>
</Properties>
</file>